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362" r:id="rId5"/>
    <p:sldId id="258" r:id="rId6"/>
    <p:sldId id="381" r:id="rId7"/>
    <p:sldId id="272" r:id="rId8"/>
    <p:sldId id="321" r:id="rId9"/>
    <p:sldId id="3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F4564-27EE-4A2D-B9BF-A0DBB4EE3F5C}" v="4" dt="2023-01-11T08:06:02.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F4FF4564-27EE-4A2D-B9BF-A0DBB4EE3F5C}"/>
    <pc:docChg chg="undo custSel addSld delSld modSld sldOrd">
      <pc:chgData name="John Adams" userId="1143faee-bb16-416e-8056-0ed4c730fe93" providerId="ADAL" clId="{F4FF4564-27EE-4A2D-B9BF-A0DBB4EE3F5C}" dt="2023-01-12T14:55:59.250" v="1299" actId="20577"/>
      <pc:docMkLst>
        <pc:docMk/>
      </pc:docMkLst>
      <pc:sldChg chg="modSp mod">
        <pc:chgData name="John Adams" userId="1143faee-bb16-416e-8056-0ed4c730fe93" providerId="ADAL" clId="{F4FF4564-27EE-4A2D-B9BF-A0DBB4EE3F5C}" dt="2023-01-11T12:36:27.676" v="242" actId="1076"/>
        <pc:sldMkLst>
          <pc:docMk/>
          <pc:sldMk cId="2656554078" sldId="258"/>
        </pc:sldMkLst>
        <pc:spChg chg="mod">
          <ac:chgData name="John Adams" userId="1143faee-bb16-416e-8056-0ed4c730fe93" providerId="ADAL" clId="{F4FF4564-27EE-4A2D-B9BF-A0DBB4EE3F5C}" dt="2023-01-11T12:36:27.676" v="242" actId="1076"/>
          <ac:spMkLst>
            <pc:docMk/>
            <pc:sldMk cId="2656554078" sldId="258"/>
            <ac:spMk id="4" creationId="{00000000-0000-0000-0000-000000000000}"/>
          </ac:spMkLst>
        </pc:spChg>
      </pc:sldChg>
      <pc:sldChg chg="addSp delSp modSp mod">
        <pc:chgData name="John Adams" userId="1143faee-bb16-416e-8056-0ed4c730fe93" providerId="ADAL" clId="{F4FF4564-27EE-4A2D-B9BF-A0DBB4EE3F5C}" dt="2023-01-12T14:10:44.021" v="1046" actId="6549"/>
        <pc:sldMkLst>
          <pc:docMk/>
          <pc:sldMk cId="2339235338" sldId="272"/>
        </pc:sldMkLst>
        <pc:spChg chg="del">
          <ac:chgData name="John Adams" userId="1143faee-bb16-416e-8056-0ed4c730fe93" providerId="ADAL" clId="{F4FF4564-27EE-4A2D-B9BF-A0DBB4EE3F5C}" dt="2023-01-11T12:57:56.290" v="943" actId="478"/>
          <ac:spMkLst>
            <pc:docMk/>
            <pc:sldMk cId="2339235338" sldId="272"/>
            <ac:spMk id="2" creationId="{51EFFD40-B621-6CCC-72DD-A72A94D36602}"/>
          </ac:spMkLst>
        </pc:spChg>
        <pc:spChg chg="add del">
          <ac:chgData name="John Adams" userId="1143faee-bb16-416e-8056-0ed4c730fe93" providerId="ADAL" clId="{F4FF4564-27EE-4A2D-B9BF-A0DBB4EE3F5C}" dt="2023-01-12T14:06:12.825" v="960"/>
          <ac:spMkLst>
            <pc:docMk/>
            <pc:sldMk cId="2339235338" sldId="272"/>
            <ac:spMk id="2" creationId="{BD20A65A-3DC6-90D7-CCBC-15C2BEDB3441}"/>
          </ac:spMkLst>
        </pc:spChg>
        <pc:spChg chg="mod">
          <ac:chgData name="John Adams" userId="1143faee-bb16-416e-8056-0ed4c730fe93" providerId="ADAL" clId="{F4FF4564-27EE-4A2D-B9BF-A0DBB4EE3F5C}" dt="2023-01-12T14:07:29.800" v="1001" actId="20577"/>
          <ac:spMkLst>
            <pc:docMk/>
            <pc:sldMk cId="2339235338" sldId="272"/>
            <ac:spMk id="3" creationId="{00000000-0000-0000-0000-000000000000}"/>
          </ac:spMkLst>
        </pc:spChg>
        <pc:spChg chg="add del">
          <ac:chgData name="John Adams" userId="1143faee-bb16-416e-8056-0ed4c730fe93" providerId="ADAL" clId="{F4FF4564-27EE-4A2D-B9BF-A0DBB4EE3F5C}" dt="2023-01-11T12:58:55.037" v="958"/>
          <ac:spMkLst>
            <pc:docMk/>
            <pc:sldMk cId="2339235338" sldId="272"/>
            <ac:spMk id="4" creationId="{BAEA6967-0E53-E481-F4C3-DC672765F539}"/>
          </ac:spMkLst>
        </pc:spChg>
        <pc:spChg chg="mod">
          <ac:chgData name="John Adams" userId="1143faee-bb16-416e-8056-0ed4c730fe93" providerId="ADAL" clId="{F4FF4564-27EE-4A2D-B9BF-A0DBB4EE3F5C}" dt="2023-01-11T12:58:11.024" v="955" actId="20577"/>
          <ac:spMkLst>
            <pc:docMk/>
            <pc:sldMk cId="2339235338" sldId="272"/>
            <ac:spMk id="8" creationId="{00000000-0000-0000-0000-000000000000}"/>
          </ac:spMkLst>
        </pc:spChg>
        <pc:spChg chg="add mod ord">
          <ac:chgData name="John Adams" userId="1143faee-bb16-416e-8056-0ed4c730fe93" providerId="ADAL" clId="{F4FF4564-27EE-4A2D-B9BF-A0DBB4EE3F5C}" dt="2023-01-12T14:10:44.021" v="1046" actId="6549"/>
          <ac:spMkLst>
            <pc:docMk/>
            <pc:sldMk cId="2339235338" sldId="272"/>
            <ac:spMk id="9" creationId="{F428A2BC-4B50-0464-E75E-7EFACCF39E31}"/>
          </ac:spMkLst>
        </pc:spChg>
        <pc:picChg chg="add mod modCrop">
          <ac:chgData name="John Adams" userId="1143faee-bb16-416e-8056-0ed4c730fe93" providerId="ADAL" clId="{F4FF4564-27EE-4A2D-B9BF-A0DBB4EE3F5C}" dt="2023-01-12T14:09:57.906" v="1033" actId="1076"/>
          <ac:picMkLst>
            <pc:docMk/>
            <pc:sldMk cId="2339235338" sldId="272"/>
            <ac:picMk id="5" creationId="{D6800CDA-B3AF-F008-BF03-7335F577DE9A}"/>
          </ac:picMkLst>
        </pc:picChg>
        <pc:picChg chg="del">
          <ac:chgData name="John Adams" userId="1143faee-bb16-416e-8056-0ed4c730fe93" providerId="ADAL" clId="{F4FF4564-27EE-4A2D-B9BF-A0DBB4EE3F5C}" dt="2023-01-11T12:58:52.659" v="956" actId="478"/>
          <ac:picMkLst>
            <pc:docMk/>
            <pc:sldMk cId="2339235338" sldId="272"/>
            <ac:picMk id="8194" creationId="{19FD8D34-E97C-5A7D-E93C-BB66301B8787}"/>
          </ac:picMkLst>
        </pc:picChg>
      </pc:sldChg>
      <pc:sldChg chg="addSp delSp modSp mod">
        <pc:chgData name="John Adams" userId="1143faee-bb16-416e-8056-0ed4c730fe93" providerId="ADAL" clId="{F4FF4564-27EE-4A2D-B9BF-A0DBB4EE3F5C}" dt="2023-01-11T12:26:56.807" v="113" actId="1076"/>
        <pc:sldMkLst>
          <pc:docMk/>
          <pc:sldMk cId="835714311" sldId="289"/>
        </pc:sldMkLst>
        <pc:spChg chg="mod">
          <ac:chgData name="John Adams" userId="1143faee-bb16-416e-8056-0ed4c730fe93" providerId="ADAL" clId="{F4FF4564-27EE-4A2D-B9BF-A0DBB4EE3F5C}" dt="2023-01-11T12:24:45.865" v="106" actId="113"/>
          <ac:spMkLst>
            <pc:docMk/>
            <pc:sldMk cId="835714311" sldId="289"/>
            <ac:spMk id="10" creationId="{00000000-0000-0000-0000-000000000000}"/>
          </ac:spMkLst>
        </pc:spChg>
        <pc:picChg chg="add mod">
          <ac:chgData name="John Adams" userId="1143faee-bb16-416e-8056-0ed4c730fe93" providerId="ADAL" clId="{F4FF4564-27EE-4A2D-B9BF-A0DBB4EE3F5C}" dt="2023-01-11T12:26:56.807" v="113" actId="1076"/>
          <ac:picMkLst>
            <pc:docMk/>
            <pc:sldMk cId="835714311" sldId="289"/>
            <ac:picMk id="1026" creationId="{F16C202B-9D65-D095-C7A4-0E0A116E2F61}"/>
          </ac:picMkLst>
        </pc:picChg>
        <pc:picChg chg="del mod">
          <ac:chgData name="John Adams" userId="1143faee-bb16-416e-8056-0ed4c730fe93" providerId="ADAL" clId="{F4FF4564-27EE-4A2D-B9BF-A0DBB4EE3F5C}" dt="2023-01-11T12:24:11.474" v="93" actId="478"/>
          <ac:picMkLst>
            <pc:docMk/>
            <pc:sldMk cId="835714311" sldId="289"/>
            <ac:picMk id="7170" creationId="{10821A4F-C746-CAF0-2EF0-080E9E23E82D}"/>
          </ac:picMkLst>
        </pc:picChg>
      </pc:sldChg>
      <pc:sldChg chg="addSp delSp modSp mod ord">
        <pc:chgData name="John Adams" userId="1143faee-bb16-416e-8056-0ed4c730fe93" providerId="ADAL" clId="{F4FF4564-27EE-4A2D-B9BF-A0DBB4EE3F5C}" dt="2023-01-11T12:34:10.251" v="172" actId="20577"/>
        <pc:sldMkLst>
          <pc:docMk/>
          <pc:sldMk cId="2058881387" sldId="297"/>
        </pc:sldMkLst>
        <pc:spChg chg="mod">
          <ac:chgData name="John Adams" userId="1143faee-bb16-416e-8056-0ed4c730fe93" providerId="ADAL" clId="{F4FF4564-27EE-4A2D-B9BF-A0DBB4EE3F5C}" dt="2023-01-11T12:34:10.251" v="172" actId="20577"/>
          <ac:spMkLst>
            <pc:docMk/>
            <pc:sldMk cId="2058881387" sldId="297"/>
            <ac:spMk id="3" creationId="{00000000-0000-0000-0000-000000000000}"/>
          </ac:spMkLst>
        </pc:spChg>
        <pc:picChg chg="add mod">
          <ac:chgData name="John Adams" userId="1143faee-bb16-416e-8056-0ed4c730fe93" providerId="ADAL" clId="{F4FF4564-27EE-4A2D-B9BF-A0DBB4EE3F5C}" dt="2023-01-11T12:33:30.319" v="165" actId="1076"/>
          <ac:picMkLst>
            <pc:docMk/>
            <pc:sldMk cId="2058881387" sldId="297"/>
            <ac:picMk id="3074" creationId="{5EDCCCFF-9C88-D97F-39DC-AEF2C056BEB4}"/>
          </ac:picMkLst>
        </pc:picChg>
        <pc:picChg chg="add mod">
          <ac:chgData name="John Adams" userId="1143faee-bb16-416e-8056-0ed4c730fe93" providerId="ADAL" clId="{F4FF4564-27EE-4A2D-B9BF-A0DBB4EE3F5C}" dt="2023-01-11T12:33:51.572" v="167" actId="196"/>
          <ac:picMkLst>
            <pc:docMk/>
            <pc:sldMk cId="2058881387" sldId="297"/>
            <ac:picMk id="3076" creationId="{FBE4A926-B11B-CEDB-E1BC-9B70F665C41B}"/>
          </ac:picMkLst>
        </pc:picChg>
        <pc:picChg chg="del">
          <ac:chgData name="John Adams" userId="1143faee-bb16-416e-8056-0ed4c730fe93" providerId="ADAL" clId="{F4FF4564-27EE-4A2D-B9BF-A0DBB4EE3F5C}" dt="2023-01-11T12:32:20.995" v="158" actId="478"/>
          <ac:picMkLst>
            <pc:docMk/>
            <pc:sldMk cId="2058881387" sldId="297"/>
            <ac:picMk id="5122" creationId="{34134F1E-771C-1141-1709-917735B9963A}"/>
          </ac:picMkLst>
        </pc:picChg>
      </pc:sldChg>
      <pc:sldChg chg="addSp delSp modSp mod">
        <pc:chgData name="John Adams" userId="1143faee-bb16-416e-8056-0ed4c730fe93" providerId="ADAL" clId="{F4FF4564-27EE-4A2D-B9BF-A0DBB4EE3F5C}" dt="2023-01-12T14:55:59.250" v="1299" actId="20577"/>
        <pc:sldMkLst>
          <pc:docMk/>
          <pc:sldMk cId="2734715491" sldId="321"/>
        </pc:sldMkLst>
        <pc:spChg chg="mod">
          <ac:chgData name="John Adams" userId="1143faee-bb16-416e-8056-0ed4c730fe93" providerId="ADAL" clId="{F4FF4564-27EE-4A2D-B9BF-A0DBB4EE3F5C}" dt="2023-01-12T14:28:41.098" v="1090" actId="14100"/>
          <ac:spMkLst>
            <pc:docMk/>
            <pc:sldMk cId="2734715491" sldId="321"/>
            <ac:spMk id="4" creationId="{71DD583C-9587-8EB3-4F9A-934984566EC0}"/>
          </ac:spMkLst>
        </pc:spChg>
        <pc:spChg chg="mod">
          <ac:chgData name="John Adams" userId="1143faee-bb16-416e-8056-0ed4c730fe93" providerId="ADAL" clId="{F4FF4564-27EE-4A2D-B9BF-A0DBB4EE3F5C}" dt="2023-01-12T14:28:32.095" v="1088" actId="1076"/>
          <ac:spMkLst>
            <pc:docMk/>
            <pc:sldMk cId="2734715491" sldId="321"/>
            <ac:spMk id="6" creationId="{00000000-0000-0000-0000-000000000000}"/>
          </ac:spMkLst>
        </pc:spChg>
        <pc:spChg chg="mod">
          <ac:chgData name="John Adams" userId="1143faee-bb16-416e-8056-0ed4c730fe93" providerId="ADAL" clId="{F4FF4564-27EE-4A2D-B9BF-A0DBB4EE3F5C}" dt="2023-01-12T14:55:59.250" v="1299" actId="20577"/>
          <ac:spMkLst>
            <pc:docMk/>
            <pc:sldMk cId="2734715491" sldId="321"/>
            <ac:spMk id="9" creationId="{86DF3ECD-1A94-4E29-B9CC-75D7B04FE216}"/>
          </ac:spMkLst>
        </pc:spChg>
        <pc:picChg chg="add mod">
          <ac:chgData name="John Adams" userId="1143faee-bb16-416e-8056-0ed4c730fe93" providerId="ADAL" clId="{F4FF4564-27EE-4A2D-B9BF-A0DBB4EE3F5C}" dt="2023-01-12T14:28:37.886" v="1089" actId="14100"/>
          <ac:picMkLst>
            <pc:docMk/>
            <pc:sldMk cId="2734715491" sldId="321"/>
            <ac:picMk id="2050" creationId="{6E70CF2B-955B-7232-B35C-FB980D816C62}"/>
          </ac:picMkLst>
        </pc:picChg>
        <pc:picChg chg="del">
          <ac:chgData name="John Adams" userId="1143faee-bb16-416e-8056-0ed4c730fe93" providerId="ADAL" clId="{F4FF4564-27EE-4A2D-B9BF-A0DBB4EE3F5C}" dt="2023-01-12T14:26:18.468" v="1062" actId="478"/>
          <ac:picMkLst>
            <pc:docMk/>
            <pc:sldMk cId="2734715491" sldId="321"/>
            <ac:picMk id="9218" creationId="{BD443EDC-F68F-7740-9EF4-E94832547742}"/>
          </ac:picMkLst>
        </pc:picChg>
      </pc:sldChg>
      <pc:sldChg chg="addSp delSp modSp mod">
        <pc:chgData name="John Adams" userId="1143faee-bb16-416e-8056-0ed4c730fe93" providerId="ADAL" clId="{F4FF4564-27EE-4A2D-B9BF-A0DBB4EE3F5C}" dt="2023-01-11T08:05:54.022" v="11" actId="1076"/>
        <pc:sldMkLst>
          <pc:docMk/>
          <pc:sldMk cId="2413920719" sldId="334"/>
        </pc:sldMkLst>
        <pc:spChg chg="add del">
          <ac:chgData name="John Adams" userId="1143faee-bb16-416e-8056-0ed4c730fe93" providerId="ADAL" clId="{F4FF4564-27EE-4A2D-B9BF-A0DBB4EE3F5C}" dt="2023-01-11T08:05:00.491" v="4"/>
          <ac:spMkLst>
            <pc:docMk/>
            <pc:sldMk cId="2413920719" sldId="334"/>
            <ac:spMk id="2" creationId="{8D2755E3-F08C-DEFE-087F-0A8D45F0F6D1}"/>
          </ac:spMkLst>
        </pc:spChg>
        <pc:spChg chg="mod">
          <ac:chgData name="John Adams" userId="1143faee-bb16-416e-8056-0ed4c730fe93" providerId="ADAL" clId="{F4FF4564-27EE-4A2D-B9BF-A0DBB4EE3F5C}" dt="2023-01-11T08:04:08.748" v="1" actId="20577"/>
          <ac:spMkLst>
            <pc:docMk/>
            <pc:sldMk cId="2413920719" sldId="334"/>
            <ac:spMk id="3" creationId="{00000000-0000-0000-0000-000000000000}"/>
          </ac:spMkLst>
        </pc:spChg>
        <pc:picChg chg="add mod modCrop">
          <ac:chgData name="John Adams" userId="1143faee-bb16-416e-8056-0ed4c730fe93" providerId="ADAL" clId="{F4FF4564-27EE-4A2D-B9BF-A0DBB4EE3F5C}" dt="2023-01-11T08:05:54.022" v="11" actId="1076"/>
          <ac:picMkLst>
            <pc:docMk/>
            <pc:sldMk cId="2413920719" sldId="334"/>
            <ac:picMk id="7" creationId="{C39D6165-BCB7-59CF-996D-63BD3CDDC791}"/>
          </ac:picMkLst>
        </pc:picChg>
        <pc:picChg chg="del">
          <ac:chgData name="John Adams" userId="1143faee-bb16-416e-8056-0ed4c730fe93" providerId="ADAL" clId="{F4FF4564-27EE-4A2D-B9BF-A0DBB4EE3F5C}" dt="2023-01-11T08:04:56.458" v="2" actId="478"/>
          <ac:picMkLst>
            <pc:docMk/>
            <pc:sldMk cId="2413920719" sldId="334"/>
            <ac:picMk id="1026" creationId="{F2E4C965-BACE-F504-3F4E-38F8F33916D1}"/>
          </ac:picMkLst>
        </pc:picChg>
      </pc:sldChg>
      <pc:sldChg chg="addSp delSp modSp mod">
        <pc:chgData name="John Adams" userId="1143faee-bb16-416e-8056-0ed4c730fe93" providerId="ADAL" clId="{F4FF4564-27EE-4A2D-B9BF-A0DBB4EE3F5C}" dt="2023-01-11T12:30:56.678" v="125" actId="478"/>
        <pc:sldMkLst>
          <pc:docMk/>
          <pc:sldMk cId="3177330860" sldId="362"/>
        </pc:sldMkLst>
        <pc:spChg chg="add del">
          <ac:chgData name="John Adams" userId="1143faee-bb16-416e-8056-0ed4c730fe93" providerId="ADAL" clId="{F4FF4564-27EE-4A2D-B9BF-A0DBB4EE3F5C}" dt="2023-01-11T12:29:23.715" v="117"/>
          <ac:spMkLst>
            <pc:docMk/>
            <pc:sldMk cId="3177330860" sldId="362"/>
            <ac:spMk id="2" creationId="{6F3CD0D5-2FBF-9834-CB8D-903AA1A1E7B5}"/>
          </ac:spMkLst>
        </pc:spChg>
        <pc:spChg chg="del">
          <ac:chgData name="John Adams" userId="1143faee-bb16-416e-8056-0ed4c730fe93" providerId="ADAL" clId="{F4FF4564-27EE-4A2D-B9BF-A0DBB4EE3F5C}" dt="2023-01-11T12:29:19.607" v="115" actId="478"/>
          <ac:spMkLst>
            <pc:docMk/>
            <pc:sldMk cId="3177330860" sldId="362"/>
            <ac:spMk id="3" creationId="{4E3FF4DC-D29B-C0C4-FB65-7FF1320AF446}"/>
          </ac:spMkLst>
        </pc:spChg>
        <pc:picChg chg="add del mod ord modCrop">
          <ac:chgData name="John Adams" userId="1143faee-bb16-416e-8056-0ed4c730fe93" providerId="ADAL" clId="{F4FF4564-27EE-4A2D-B9BF-A0DBB4EE3F5C}" dt="2023-01-11T12:30:56.678" v="125" actId="478"/>
          <ac:picMkLst>
            <pc:docMk/>
            <pc:sldMk cId="3177330860" sldId="362"/>
            <ac:picMk id="5" creationId="{707C41B6-F928-EC47-A27F-815E3035344F}"/>
          </ac:picMkLst>
        </pc:picChg>
        <pc:picChg chg="del">
          <ac:chgData name="John Adams" userId="1143faee-bb16-416e-8056-0ed4c730fe93" providerId="ADAL" clId="{F4FF4564-27EE-4A2D-B9BF-A0DBB4EE3F5C}" dt="2023-01-11T12:29:16.299" v="114" actId="478"/>
          <ac:picMkLst>
            <pc:docMk/>
            <pc:sldMk cId="3177330860" sldId="362"/>
            <ac:picMk id="2052" creationId="{8A40682D-93F1-57B8-7708-403EE40B5B8B}"/>
          </ac:picMkLst>
        </pc:picChg>
      </pc:sldChg>
      <pc:sldChg chg="addSp delSp modSp mod">
        <pc:chgData name="John Adams" userId="1143faee-bb16-416e-8056-0ed4c730fe93" providerId="ADAL" clId="{F4FF4564-27EE-4A2D-B9BF-A0DBB4EE3F5C}" dt="2023-01-11T12:51:44.457" v="406" actId="1076"/>
        <pc:sldMkLst>
          <pc:docMk/>
          <pc:sldMk cId="76905318" sldId="381"/>
        </pc:sldMkLst>
        <pc:spChg chg="mod">
          <ac:chgData name="John Adams" userId="1143faee-bb16-416e-8056-0ed4c730fe93" providerId="ADAL" clId="{F4FF4564-27EE-4A2D-B9BF-A0DBB4EE3F5C}" dt="2023-01-11T12:50:15.430" v="398" actId="6549"/>
          <ac:spMkLst>
            <pc:docMk/>
            <pc:sldMk cId="76905318" sldId="381"/>
            <ac:spMk id="3" creationId="{00000000-0000-0000-0000-000000000000}"/>
          </ac:spMkLst>
        </pc:spChg>
        <pc:spChg chg="del mod">
          <ac:chgData name="John Adams" userId="1143faee-bb16-416e-8056-0ed4c730fe93" providerId="ADAL" clId="{F4FF4564-27EE-4A2D-B9BF-A0DBB4EE3F5C}" dt="2023-01-11T12:47:32.784" v="260" actId="478"/>
          <ac:spMkLst>
            <pc:docMk/>
            <pc:sldMk cId="76905318" sldId="381"/>
            <ac:spMk id="4" creationId="{51148E5B-C21B-0E13-1F5D-2A0E864B99F5}"/>
          </ac:spMkLst>
        </pc:spChg>
        <pc:graphicFrameChg chg="add del mod">
          <ac:chgData name="John Adams" userId="1143faee-bb16-416e-8056-0ed4c730fe93" providerId="ADAL" clId="{F4FF4564-27EE-4A2D-B9BF-A0DBB4EE3F5C}" dt="2023-01-11T12:43:57.944" v="244"/>
          <ac:graphicFrameMkLst>
            <pc:docMk/>
            <pc:sldMk cId="76905318" sldId="381"/>
            <ac:graphicFrameMk id="2" creationId="{5AE5422D-D71D-BF29-58D8-0EC0CF6876CD}"/>
          </ac:graphicFrameMkLst>
        </pc:graphicFrameChg>
        <pc:picChg chg="add mod">
          <ac:chgData name="John Adams" userId="1143faee-bb16-416e-8056-0ed4c730fe93" providerId="ADAL" clId="{F4FF4564-27EE-4A2D-B9BF-A0DBB4EE3F5C}" dt="2023-01-11T12:51:39.511" v="405" actId="732"/>
          <ac:picMkLst>
            <pc:docMk/>
            <pc:sldMk cId="76905318" sldId="381"/>
            <ac:picMk id="4098" creationId="{9B82C437-3DB9-2DC8-5B7F-EF3222CE9E6F}"/>
          </ac:picMkLst>
        </pc:picChg>
        <pc:picChg chg="add mod">
          <ac:chgData name="John Adams" userId="1143faee-bb16-416e-8056-0ed4c730fe93" providerId="ADAL" clId="{F4FF4564-27EE-4A2D-B9BF-A0DBB4EE3F5C}" dt="2023-01-11T12:51:44.457" v="406" actId="1076"/>
          <ac:picMkLst>
            <pc:docMk/>
            <pc:sldMk cId="76905318" sldId="381"/>
            <ac:picMk id="4100" creationId="{DBE1EC74-496B-8CC0-2EF8-CC05CDFDE594}"/>
          </ac:picMkLst>
        </pc:picChg>
        <pc:picChg chg="del">
          <ac:chgData name="John Adams" userId="1143faee-bb16-416e-8056-0ed4c730fe93" providerId="ADAL" clId="{F4FF4564-27EE-4A2D-B9BF-A0DBB4EE3F5C}" dt="2023-01-11T12:45:44.960" v="251" actId="478"/>
          <ac:picMkLst>
            <pc:docMk/>
            <pc:sldMk cId="76905318" sldId="381"/>
            <ac:picMk id="6146" creationId="{825DE66B-D257-2979-F06A-BCDC8E570E31}"/>
          </ac:picMkLst>
        </pc:picChg>
      </pc:sldChg>
      <pc:sldChg chg="del">
        <pc:chgData name="John Adams" userId="1143faee-bb16-416e-8056-0ed4c730fe93" providerId="ADAL" clId="{F4FF4564-27EE-4A2D-B9BF-A0DBB4EE3F5C}" dt="2023-01-11T08:06:04.829" v="13" actId="47"/>
        <pc:sldMkLst>
          <pc:docMk/>
          <pc:sldMk cId="1498904354" sldId="382"/>
        </pc:sldMkLst>
      </pc:sldChg>
      <pc:sldChg chg="del">
        <pc:chgData name="John Adams" userId="1143faee-bb16-416e-8056-0ed4c730fe93" providerId="ADAL" clId="{F4FF4564-27EE-4A2D-B9BF-A0DBB4EE3F5C}" dt="2023-01-11T12:30:59.108" v="126" actId="47"/>
        <pc:sldMkLst>
          <pc:docMk/>
          <pc:sldMk cId="1423587472" sldId="383"/>
        </pc:sldMkLst>
      </pc:sldChg>
      <pc:sldChg chg="add">
        <pc:chgData name="John Adams" userId="1143faee-bb16-416e-8056-0ed4c730fe93" providerId="ADAL" clId="{F4FF4564-27EE-4A2D-B9BF-A0DBB4EE3F5C}" dt="2023-01-11T08:06:02.136" v="12"/>
        <pc:sldMkLst>
          <pc:docMk/>
          <pc:sldMk cId="2885749360" sldId="38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12/01/2023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12/01/2023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12/01/2023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12/01/2023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12/01/2023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12/01/2023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Faith ~</a:t>
            </a:r>
          </a:p>
        </p:txBody>
      </p:sp>
      <p:pic>
        <p:nvPicPr>
          <p:cNvPr id="7" name="Picture 6">
            <a:extLst>
              <a:ext uri="{FF2B5EF4-FFF2-40B4-BE49-F238E27FC236}">
                <a16:creationId xmlns:a16="http://schemas.microsoft.com/office/drawing/2014/main" id="{C39D6165-BCB7-59CF-996D-63BD3CDDC791}"/>
              </a:ext>
            </a:extLst>
          </p:cNvPr>
          <p:cNvPicPr>
            <a:picLocks noChangeAspect="1"/>
          </p:cNvPicPr>
          <p:nvPr/>
        </p:nvPicPr>
        <p:blipFill rotWithShape="1">
          <a:blip r:embed="rId4"/>
          <a:srcRect l="26577" t="53829" r="29951" b="10032"/>
          <a:stretch/>
        </p:blipFill>
        <p:spPr>
          <a:xfrm>
            <a:off x="2819510" y="1896858"/>
            <a:ext cx="6552973" cy="3064284"/>
          </a:xfrm>
          <a:prstGeom prst="rect">
            <a:avLst/>
          </a:prstGeom>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Faith</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ext Box 2"/>
          <p:cNvSpPr txBox="1">
            <a:spLocks noChangeArrowheads="1"/>
          </p:cNvSpPr>
          <p:nvPr/>
        </p:nvSpPr>
        <p:spPr bwMode="auto">
          <a:xfrm>
            <a:off x="251321" y="2079767"/>
            <a:ext cx="7320380" cy="4523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US" sz="2400" b="0" i="0" dirty="0">
                <a:effectLst/>
                <a:latin typeface="Garamond" panose="02020404030301010803" pitchFamily="18" charset="0"/>
              </a:rPr>
              <a:t>Father God, open my eyes, </a:t>
            </a:r>
          </a:p>
          <a:p>
            <a:pPr algn="ctr">
              <a:lnSpc>
                <a:spcPct val="107000"/>
              </a:lnSpc>
              <a:spcAft>
                <a:spcPts val="0"/>
              </a:spcAft>
            </a:pPr>
            <a:r>
              <a:rPr lang="en-US" sz="2400" b="0" i="0" dirty="0">
                <a:effectLst/>
                <a:latin typeface="Garamond" panose="02020404030301010803" pitchFamily="18" charset="0"/>
              </a:rPr>
              <a:t>not to see the world more clearly, </a:t>
            </a:r>
          </a:p>
          <a:p>
            <a:pPr algn="ctr">
              <a:lnSpc>
                <a:spcPct val="107000"/>
              </a:lnSpc>
              <a:spcAft>
                <a:spcPts val="0"/>
              </a:spcAft>
            </a:pPr>
            <a:r>
              <a:rPr lang="en-US" sz="2400" b="0" i="0" dirty="0">
                <a:effectLst/>
                <a:latin typeface="Garamond" panose="02020404030301010803" pitchFamily="18" charset="0"/>
              </a:rPr>
              <a:t>but to see You. </a:t>
            </a:r>
          </a:p>
          <a:p>
            <a:pPr algn="ctr">
              <a:lnSpc>
                <a:spcPct val="107000"/>
              </a:lnSpc>
              <a:spcAft>
                <a:spcPts val="0"/>
              </a:spcAft>
            </a:pPr>
            <a:r>
              <a:rPr lang="en-US" sz="2400" b="0" i="0" dirty="0">
                <a:effectLst/>
                <a:latin typeface="Garamond" panose="02020404030301010803" pitchFamily="18" charset="0"/>
              </a:rPr>
              <a:t>Open my eyes to see you </a:t>
            </a:r>
          </a:p>
          <a:p>
            <a:pPr algn="ctr">
              <a:lnSpc>
                <a:spcPct val="107000"/>
              </a:lnSpc>
              <a:spcAft>
                <a:spcPts val="0"/>
              </a:spcAft>
            </a:pPr>
            <a:r>
              <a:rPr lang="en-US" sz="2400" b="0" i="0" dirty="0">
                <a:effectLst/>
                <a:latin typeface="Garamond" panose="02020404030301010803" pitchFamily="18" charset="0"/>
              </a:rPr>
              <a:t>working around me and in me. </a:t>
            </a:r>
          </a:p>
          <a:p>
            <a:pPr algn="ctr">
              <a:lnSpc>
                <a:spcPct val="107000"/>
              </a:lnSpc>
              <a:spcAft>
                <a:spcPts val="0"/>
              </a:spcAft>
            </a:pPr>
            <a:r>
              <a:rPr lang="en-US" sz="2400" b="0" i="0" dirty="0">
                <a:effectLst/>
                <a:latin typeface="Garamond" panose="02020404030301010803" pitchFamily="18" charset="0"/>
              </a:rPr>
              <a:t>Nothing happens by accident. </a:t>
            </a:r>
          </a:p>
          <a:p>
            <a:pPr algn="ctr">
              <a:lnSpc>
                <a:spcPct val="107000"/>
              </a:lnSpc>
              <a:spcAft>
                <a:spcPts val="0"/>
              </a:spcAft>
            </a:pPr>
            <a:r>
              <a:rPr lang="en-US" sz="2400" b="0" i="0" dirty="0">
                <a:effectLst/>
                <a:latin typeface="Garamond" panose="02020404030301010803" pitchFamily="18" charset="0"/>
              </a:rPr>
              <a:t>You orchestrate every day of my life. </a:t>
            </a:r>
          </a:p>
          <a:p>
            <a:pPr algn="ctr">
              <a:lnSpc>
                <a:spcPct val="107000"/>
              </a:lnSpc>
              <a:spcAft>
                <a:spcPts val="0"/>
              </a:spcAft>
            </a:pPr>
            <a:r>
              <a:rPr lang="en-US" sz="2400" b="0" i="0" dirty="0">
                <a:effectLst/>
                <a:latin typeface="Garamond" panose="02020404030301010803" pitchFamily="18" charset="0"/>
              </a:rPr>
              <a:t>Allow me to see your hand </a:t>
            </a:r>
          </a:p>
          <a:p>
            <a:pPr algn="ctr">
              <a:lnSpc>
                <a:spcPct val="107000"/>
              </a:lnSpc>
              <a:spcAft>
                <a:spcPts val="0"/>
              </a:spcAft>
            </a:pPr>
            <a:r>
              <a:rPr lang="en-US" sz="2400" b="0" i="0" dirty="0">
                <a:effectLst/>
                <a:latin typeface="Garamond" panose="02020404030301010803" pitchFamily="18" charset="0"/>
              </a:rPr>
              <a:t>in the ordinary and the amazing. </a:t>
            </a:r>
          </a:p>
          <a:p>
            <a:pPr algn="ctr">
              <a:lnSpc>
                <a:spcPct val="107000"/>
              </a:lnSpc>
              <a:spcAft>
                <a:spcPts val="0"/>
              </a:spcAft>
            </a:pPr>
            <a:r>
              <a:rPr lang="en-US" sz="2400" b="0" i="0" dirty="0">
                <a:effectLst/>
                <a:latin typeface="Garamond" panose="02020404030301010803" pitchFamily="18" charset="0"/>
              </a:rPr>
              <a:t>Help me to trust in what I cannot see, </a:t>
            </a:r>
          </a:p>
          <a:p>
            <a:pPr algn="ctr">
              <a:lnSpc>
                <a:spcPct val="107000"/>
              </a:lnSpc>
              <a:spcAft>
                <a:spcPts val="0"/>
              </a:spcAft>
            </a:pPr>
            <a:r>
              <a:rPr lang="en-US" sz="2400" b="0" i="0" dirty="0">
                <a:effectLst/>
                <a:latin typeface="Garamond" panose="02020404030301010803" pitchFamily="18" charset="0"/>
              </a:rPr>
              <a:t>and believe in Your invisible presence.</a:t>
            </a:r>
            <a:endParaRPr lang="en-US" sz="2400" dirty="0">
              <a:latin typeface="Garamond" panose="02020404030301010803" pitchFamily="18" charset="0"/>
            </a:endParaRPr>
          </a:p>
          <a:p>
            <a:pPr algn="ctr">
              <a:lnSpc>
                <a:spcPct val="107000"/>
              </a:lnSpc>
              <a:spcAft>
                <a:spcPts val="0"/>
              </a:spcAft>
            </a:pPr>
            <a:r>
              <a:rPr lang="en-US" b="1" i="1" dirty="0">
                <a:solidFill>
                  <a:srgbClr val="6E666E"/>
                </a:solidFill>
                <a:effectLst/>
                <a:latin typeface="Helvetica Neue"/>
              </a:rPr>
              <a:t>“</a:t>
            </a:r>
            <a:r>
              <a:rPr lang="en-US" b="1" dirty="0">
                <a:effectLst/>
                <a:latin typeface="Garamond" panose="02020404030301010803" pitchFamily="18" charset="0"/>
              </a:rPr>
              <a:t>For we live by faith not by sight.” (2 Corinthians 5 : 7)</a:t>
            </a:r>
            <a:endParaRPr lang="en-GB" b="1" dirty="0">
              <a:latin typeface="Garamond" panose="02020404030301010803" pitchFamily="18" charset="0"/>
            </a:endParaRPr>
          </a:p>
        </p:txBody>
      </p:sp>
      <p:pic>
        <p:nvPicPr>
          <p:cNvPr id="1026" name="Picture 2" descr="Praying Together Images – Browse 42,278 Stock Photos, Vectors, and Video |  Adobe Stock">
            <a:extLst>
              <a:ext uri="{FF2B5EF4-FFF2-40B4-BE49-F238E27FC236}">
                <a16:creationId xmlns:a16="http://schemas.microsoft.com/office/drawing/2014/main" id="{F16C202B-9D65-D095-C7A4-0E0A116E2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795" y="2057487"/>
            <a:ext cx="5989205" cy="3992803"/>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803127" y="370189"/>
            <a:ext cx="6076227" cy="216027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6197646" y="2789114"/>
            <a:ext cx="5291091" cy="3323987"/>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29</a:t>
            </a:r>
            <a:r>
              <a:rPr lang="en-GB" sz="2600" b="1" baseline="30000" dirty="0">
                <a:latin typeface="Garamond" panose="02020404030301010803" pitchFamily="18" charset="0"/>
              </a:rPr>
              <a:t>th</a:t>
            </a:r>
            <a:r>
              <a:rPr lang="en-GB" sz="2600" b="1" dirty="0">
                <a:latin typeface="Garamond" panose="02020404030301010803" pitchFamily="18" charset="0"/>
              </a:rPr>
              <a:t> January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Jesus tells us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r>
              <a:rPr lang="en-GB" sz="3200" dirty="0">
                <a:latin typeface="Garamond" panose="02020404030301010803" pitchFamily="18" charset="0"/>
              </a:rPr>
              <a:t>“</a:t>
            </a: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Blessed are the peacemakers, for they will be called      children of God.”</a:t>
            </a:r>
            <a:endParaRPr lang="en-GB" sz="3200" dirty="0">
              <a:latin typeface="Garamond" panose="02020404030301010803"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074" name="Picture 2" descr="Blessed Are the Peacemakers | CCCU">
            <a:extLst>
              <a:ext uri="{FF2B5EF4-FFF2-40B4-BE49-F238E27FC236}">
                <a16:creationId xmlns:a16="http://schemas.microsoft.com/office/drawing/2014/main" id="{5EDCCCFF-9C88-D97F-39DC-AEF2C056B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189"/>
            <a:ext cx="5578228" cy="27891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lessed Are the Peacemakers | CCCU">
            <a:extLst>
              <a:ext uri="{FF2B5EF4-FFF2-40B4-BE49-F238E27FC236}">
                <a16:creationId xmlns:a16="http://schemas.microsoft.com/office/drawing/2014/main" id="{FBE4A926-B11B-CEDB-E1BC-9B70F665C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3698698"/>
            <a:ext cx="5634752" cy="281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7C41B6-F928-EC47-A27F-815E3035344F}"/>
              </a:ext>
            </a:extLst>
          </p:cNvPr>
          <p:cNvPicPr>
            <a:picLocks noChangeAspect="1"/>
          </p:cNvPicPr>
          <p:nvPr/>
        </p:nvPicPr>
        <p:blipFill rotWithShape="1">
          <a:blip r:embed="rId2"/>
          <a:srcRect l="15365" t="34175" r="37014" b="18964"/>
          <a:stretch/>
        </p:blipFill>
        <p:spPr>
          <a:xfrm>
            <a:off x="-1" y="0"/>
            <a:ext cx="12389869" cy="6858000"/>
          </a:xfrm>
          <a:prstGeom prst="rect">
            <a:avLst/>
          </a:prstGeom>
        </p:spPr>
      </p:pic>
      <p:sp>
        <p:nvSpPr>
          <p:cNvPr id="6" name="TextBox 5"/>
          <p:cNvSpPr txBox="1"/>
          <p:nvPr/>
        </p:nvSpPr>
        <p:spPr>
          <a:xfrm>
            <a:off x="10511161" y="5947726"/>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736" y="5947726"/>
            <a:ext cx="771525" cy="914400"/>
          </a:xfrm>
          <a:prstGeom prst="rect">
            <a:avLst/>
          </a:prstGeom>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099060" y="2116854"/>
            <a:ext cx="6708202" cy="3988912"/>
          </a:xfrm>
          <a:prstGeom prst="rect">
            <a:avLst/>
          </a:prstGeom>
          <a:noFill/>
        </p:spPr>
        <p:txBody>
          <a:bodyPr wrap="square" rtlCol="0">
            <a:spAutoFit/>
          </a:bodyPr>
          <a:lstStyle/>
          <a:p>
            <a:pPr algn="ctr">
              <a:lnSpc>
                <a:spcPct val="107000"/>
              </a:lnSpc>
              <a:spcAft>
                <a:spcPts val="800"/>
              </a:spcAft>
              <a:buClr>
                <a:srgbClr val="212121"/>
              </a:buClr>
            </a:pPr>
            <a:r>
              <a:rPr lang="en-GB" sz="40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Youth is for taking risks, </a:t>
            </a:r>
          </a:p>
          <a:p>
            <a:pPr algn="ctr">
              <a:lnSpc>
                <a:spcPct val="107000"/>
              </a:lnSpc>
              <a:spcAft>
                <a:spcPts val="800"/>
              </a:spcAft>
              <a:buClr>
                <a:srgbClr val="212121"/>
              </a:buClr>
            </a:pP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good risks, </a:t>
            </a:r>
          </a:p>
          <a:p>
            <a:pPr algn="ctr">
              <a:lnSpc>
                <a:spcPct val="107000"/>
              </a:lnSpc>
              <a:spcAft>
                <a:spcPts val="800"/>
              </a:spcAft>
              <a:buClr>
                <a:srgbClr val="212121"/>
              </a:buClr>
            </a:pP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risks full of hope.”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2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en-GB" sz="2400" dirty="0">
                <a:latin typeface="Garamond" panose="02020404030301010803" pitchFamily="18" charset="0"/>
              </a:rPr>
              <a:t>- Pope Francis, </a:t>
            </a:r>
          </a:p>
          <a:p>
            <a:pPr algn="r"/>
            <a:r>
              <a:rPr lang="en-GB" sz="2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Convocation of the </a:t>
            </a:r>
          </a:p>
          <a:p>
            <a:pPr algn="r"/>
            <a:r>
              <a:rPr lang="en-GB" sz="2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Renewal in the Holy Spirit,   </a:t>
            </a:r>
          </a:p>
          <a:p>
            <a:pPr algn="r"/>
            <a:r>
              <a:rPr lang="en-GB" sz="2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2014</a:t>
            </a:r>
            <a:endParaRPr lang="en-GB" sz="24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044166" y="586112"/>
            <a:ext cx="3581776" cy="5632311"/>
          </a:xfrm>
          <a:prstGeom prst="rect">
            <a:avLst/>
          </a:prstGeom>
          <a:noFill/>
        </p:spPr>
        <p:txBody>
          <a:bodyPr wrap="square" rtlCol="0">
            <a:spAutoFit/>
          </a:bodyPr>
          <a:lstStyle/>
          <a:p>
            <a:pPr algn="just"/>
            <a:r>
              <a:rPr lang="en-US" sz="2400" dirty="0">
                <a:latin typeface="Garamond" panose="02020404030301010803" pitchFamily="18" charset="0"/>
              </a:rPr>
              <a:t>As we look forward to World Youth Day in August this year, we remind ourselves of the things we share with our fellow Christians from all over the world.  At this international event, Catholics will pray the prayer Jesus taught us in a huge number of languages.  This week we have chosen the prayer in Luganda, a language from the African Great Lakes region with 21 million speakers.</a:t>
            </a: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5" y="151646"/>
            <a:ext cx="747019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Lord’s Prayer</a:t>
            </a:r>
            <a:endParaRPr lang="en-GB" sz="6600" dirty="0">
              <a:solidFill>
                <a:schemeClr val="accent4">
                  <a:lumMod val="75000"/>
                </a:schemeClr>
              </a:solidFill>
              <a:latin typeface="Garamond" panose="02020404030301010803" pitchFamily="18" charset="0"/>
            </a:endParaRPr>
          </a:p>
        </p:txBody>
      </p:sp>
      <p:pic>
        <p:nvPicPr>
          <p:cNvPr id="4098" name="Picture 2">
            <a:extLst>
              <a:ext uri="{FF2B5EF4-FFF2-40B4-BE49-F238E27FC236}">
                <a16:creationId xmlns:a16="http://schemas.microsoft.com/office/drawing/2014/main" id="{9B82C437-3DB9-2DC8-5B7F-EF3222CE9E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06" t="13577" r="6145" b="-30"/>
          <a:stretch/>
        </p:blipFill>
        <p:spPr bwMode="auto">
          <a:xfrm>
            <a:off x="180295" y="1596864"/>
            <a:ext cx="3583838" cy="52629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eace on earth: Pray for people in conflict hot spots | World Vision">
            <a:extLst>
              <a:ext uri="{FF2B5EF4-FFF2-40B4-BE49-F238E27FC236}">
                <a16:creationId xmlns:a16="http://schemas.microsoft.com/office/drawing/2014/main" id="{DBE1EC74-496B-8CC0-2EF8-CC05CDFDE5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61" t="-18" r="40095" b="18"/>
          <a:stretch/>
        </p:blipFill>
        <p:spPr bwMode="auto">
          <a:xfrm>
            <a:off x="4005958" y="1596864"/>
            <a:ext cx="3652445" cy="526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531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28A2BC-4B50-0464-E75E-7EFACCF39E31}"/>
              </a:ext>
            </a:extLst>
          </p:cNvPr>
          <p:cNvSpPr txBox="1"/>
          <p:nvPr/>
        </p:nvSpPr>
        <p:spPr>
          <a:xfrm>
            <a:off x="220353" y="4879595"/>
            <a:ext cx="11751293" cy="1631216"/>
          </a:xfrm>
          <a:prstGeom prst="rect">
            <a:avLst/>
          </a:prstGeom>
          <a:noFill/>
        </p:spPr>
        <p:txBody>
          <a:bodyPr wrap="square" rtlCol="0">
            <a:spAutoFit/>
          </a:bodyPr>
          <a:lstStyle/>
          <a:p>
            <a:pPr algn="just"/>
            <a:r>
              <a:rPr lang="en-US" sz="2000" b="0" i="0" dirty="0">
                <a:solidFill>
                  <a:srgbClr val="2F222A"/>
                </a:solidFill>
                <a:effectLst/>
                <a:latin typeface="Garamond" panose="02020404030301010803" pitchFamily="18" charset="0"/>
              </a:rPr>
              <a:t>Blaise was a hard-working bishop dedicated to encouraging the spiritual and physical health of his people in </a:t>
            </a:r>
            <a:r>
              <a:rPr lang="en-US" sz="2000" b="0" i="0" dirty="0" err="1">
                <a:solidFill>
                  <a:srgbClr val="2F222A"/>
                </a:solidFill>
                <a:effectLst/>
                <a:latin typeface="Garamond" panose="02020404030301010803" pitchFamily="18" charset="0"/>
              </a:rPr>
              <a:t>Sebastea</a:t>
            </a:r>
            <a:r>
              <a:rPr lang="en-US" sz="2000" b="0" i="0" dirty="0">
                <a:solidFill>
                  <a:srgbClr val="2F222A"/>
                </a:solidFill>
                <a:effectLst/>
                <a:latin typeface="Garamond" panose="02020404030301010803" pitchFamily="18" charset="0"/>
              </a:rPr>
              <a:t>, Armenia. Although the Edict of Toleration which granted freedom of worship in the Roman empire had been signed five years previously, religious persecution still raged in the country.  According to a legend, a mother came to him with her young son who had a fish bone lodged in his throat. At Bishop Blaise's command, </a:t>
            </a:r>
            <a:r>
              <a:rPr lang="en-US" sz="2000" b="0" i="0" dirty="0" err="1">
                <a:solidFill>
                  <a:schemeClr val="bg1"/>
                </a:solidFill>
                <a:effectLst/>
                <a:latin typeface="Garamond" panose="02020404030301010803" pitchFamily="18" charset="0"/>
              </a:rPr>
              <a:t>xxxxxxxx</a:t>
            </a:r>
            <a:r>
              <a:rPr lang="en-US" sz="2000" b="0" i="0" dirty="0">
                <a:solidFill>
                  <a:srgbClr val="2F222A"/>
                </a:solidFill>
                <a:effectLst/>
                <a:latin typeface="Garamond" panose="02020404030301010803" pitchFamily="18" charset="0"/>
              </a:rPr>
              <a:t> the child coughed up the bone.</a:t>
            </a:r>
            <a:r>
              <a:rPr lang="en-US" sz="2000" dirty="0">
                <a:solidFill>
                  <a:srgbClr val="2F222A"/>
                </a:solidFill>
                <a:latin typeface="Garamond" panose="02020404030301010803" pitchFamily="18" charset="0"/>
              </a:rPr>
              <a:t> </a:t>
            </a:r>
            <a:r>
              <a:rPr lang="en-US" sz="2000" b="0" i="0" dirty="0">
                <a:solidFill>
                  <a:srgbClr val="2F222A"/>
                </a:solidFill>
                <a:effectLst/>
                <a:latin typeface="Garamond" panose="02020404030301010803" pitchFamily="18" charset="0"/>
              </a:rPr>
              <a:t>In 316 he was beheaded for not sacrificing to the pagan gods. </a:t>
            </a:r>
          </a:p>
        </p:txBody>
      </p:sp>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6795494" y="1648050"/>
            <a:ext cx="4944861" cy="3785652"/>
          </a:xfrm>
          <a:prstGeom prst="rect">
            <a:avLst/>
          </a:prstGeom>
          <a:noFill/>
        </p:spPr>
        <p:txBody>
          <a:bodyPr wrap="square" rtlCol="0">
            <a:spAutoFit/>
          </a:bodyPr>
          <a:lstStyle/>
          <a:p>
            <a:pPr algn="just" fontAlgn="base"/>
            <a:r>
              <a:rPr lang="en-US" sz="2000" dirty="0">
                <a:latin typeface="Garamond" panose="02020404030301010803" pitchFamily="18" charset="0"/>
              </a:rPr>
              <a:t>In the General Calendar on 3</a:t>
            </a:r>
            <a:r>
              <a:rPr lang="en-US" sz="2000" baseline="30000" dirty="0">
                <a:latin typeface="Garamond" panose="02020404030301010803" pitchFamily="18" charset="0"/>
              </a:rPr>
              <a:t>rd</a:t>
            </a:r>
            <a:r>
              <a:rPr lang="en-US" sz="2000" dirty="0">
                <a:latin typeface="Garamond" panose="02020404030301010803" pitchFamily="18" charset="0"/>
              </a:rPr>
              <a:t> February is the memorial of St Blaise : it is permitted to bless throats with unlit candles using the following prayer.  “Through the intercession of St Blaise, Bishop and Martyr, may God free you from disease of the throat and from every other evil, in the name of the Father, and of the Son, and of the Holy Spirit, Amen. </a:t>
            </a:r>
          </a:p>
          <a:p>
            <a:pPr algn="just" fontAlgn="base"/>
            <a:r>
              <a:rPr lang="en-US" sz="2000" dirty="0">
                <a:solidFill>
                  <a:schemeClr val="bg1"/>
                </a:solidFill>
                <a:latin typeface="Garamond" panose="02020404030301010803" pitchFamily="18" charset="0"/>
              </a:rPr>
              <a:t>xxx</a:t>
            </a:r>
            <a:r>
              <a:rPr lang="en-US" sz="2000" dirty="0">
                <a:latin typeface="Garamond" panose="02020404030301010803" pitchFamily="18" charset="0"/>
              </a:rPr>
              <a:t>(from the </a:t>
            </a:r>
            <a:r>
              <a:rPr lang="en-US" sz="2000" i="1" dirty="0">
                <a:latin typeface="Garamond" panose="02020404030301010803" pitchFamily="18" charset="0"/>
              </a:rPr>
              <a:t>Brentwood Diocesan Directory</a:t>
            </a:r>
            <a:r>
              <a:rPr lang="en-US" sz="2000" dirty="0">
                <a:latin typeface="Garamond" panose="02020404030301010803" pitchFamily="18" charset="0"/>
              </a:rPr>
              <a:t>, 2023) </a:t>
            </a:r>
            <a:r>
              <a:rPr lang="en-US" sz="2000" dirty="0"/>
              <a:t/>
            </a:r>
            <a:br>
              <a:rPr lang="en-US" sz="2000" dirty="0"/>
            </a:br>
            <a:endParaRPr lang="en-US" sz="2000" b="0" i="0" dirty="0">
              <a:solidFill>
                <a:srgbClr val="555555"/>
              </a:solidFill>
              <a:effectLst/>
              <a:latin typeface="Lucida Sans Unicode" panose="020B0602030504020204" pitchFamily="34" charset="0"/>
            </a:endParaRPr>
          </a:p>
          <a:p>
            <a:pPr algn="l" fontAlgn="base"/>
            <a:endParaRPr lang="en-US" sz="2000" b="0" i="0" dirty="0">
              <a:solidFill>
                <a:srgbClr val="555555"/>
              </a:solidFill>
              <a:effectLst/>
              <a:latin typeface="Lucida Sans Unicode" panose="020B0602030504020204" pitchFamily="34" charset="0"/>
            </a:endParaRPr>
          </a:p>
          <a:p>
            <a:pPr algn="just"/>
            <a:endParaRPr lang="en-GB" sz="2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4" y="151646"/>
            <a:ext cx="11751293"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Memorial of St. Blaise ~ 3</a:t>
            </a:r>
            <a:r>
              <a:rPr lang="en-GB" sz="6000" baseline="30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rd</a:t>
            </a:r>
            <a:r>
              <a:rPr lang="en-GB" sz="6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February</a:t>
            </a:r>
            <a:endParaRPr lang="en-GB" sz="6000" dirty="0">
              <a:solidFill>
                <a:schemeClr val="accent4">
                  <a:lumMod val="75000"/>
                </a:schemeClr>
              </a:solidFill>
              <a:latin typeface="Garamond" panose="02020404030301010803" pitchFamily="18" charset="0"/>
            </a:endParaRPr>
          </a:p>
        </p:txBody>
      </p:sp>
      <p:pic>
        <p:nvPicPr>
          <p:cNvPr id="5" name="Picture 4">
            <a:extLst>
              <a:ext uri="{FF2B5EF4-FFF2-40B4-BE49-F238E27FC236}">
                <a16:creationId xmlns:a16="http://schemas.microsoft.com/office/drawing/2014/main" id="{D6800CDA-B3AF-F008-BF03-7335F577DE9A}"/>
              </a:ext>
            </a:extLst>
          </p:cNvPr>
          <p:cNvPicPr>
            <a:picLocks noChangeAspect="1"/>
          </p:cNvPicPr>
          <p:nvPr/>
        </p:nvPicPr>
        <p:blipFill rotWithShape="1">
          <a:blip r:embed="rId3"/>
          <a:srcRect l="26577" t="21489" r="29879" b="38641"/>
          <a:stretch/>
        </p:blipFill>
        <p:spPr>
          <a:xfrm>
            <a:off x="180294" y="1594244"/>
            <a:ext cx="6409070" cy="3300995"/>
          </a:xfrm>
          <a:prstGeom prst="rect">
            <a:avLst/>
          </a:prstGeom>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E70CF2B-955B-7232-B35C-FB980D816C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936"/>
          <a:stretch/>
        </p:blipFill>
        <p:spPr bwMode="auto">
          <a:xfrm>
            <a:off x="9557892" y="1524318"/>
            <a:ext cx="2064475" cy="43213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792071" y="59661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M</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ARTYRS OF ENGLAND AND WALES</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6DF3ECD-1A94-4E29-B9CC-75D7B04FE216}"/>
              </a:ext>
            </a:extLst>
          </p:cNvPr>
          <p:cNvSpPr/>
          <p:nvPr/>
        </p:nvSpPr>
        <p:spPr>
          <a:xfrm>
            <a:off x="601188" y="1765561"/>
            <a:ext cx="8773631" cy="3416320"/>
          </a:xfrm>
          <a:prstGeom prst="rect">
            <a:avLst/>
          </a:prstGeom>
        </p:spPr>
        <p:txBody>
          <a:bodyPr wrap="square">
            <a:spAutoFit/>
          </a:bodyPr>
          <a:lstStyle/>
          <a:p>
            <a:pPr algn="just"/>
            <a:r>
              <a:rPr lang="en-US" sz="2400" b="0" i="0" dirty="0">
                <a:solidFill>
                  <a:srgbClr val="333333"/>
                </a:solidFill>
                <a:effectLst/>
                <a:latin typeface="Garamond" panose="02020404030301010803" pitchFamily="18" charset="0"/>
              </a:rPr>
              <a:t>Philip was the earl of Arundel and Surrey and, although from a Catholic family, was largely indifferent to religion until his personal conversion, after which he became an enthusiastic Catholic in the midst of Elizabethan England. Arrested by authorities, he was placed in the Tower of London in 1585 and condemned to death in 1589. Although the sentence was never carried out</a:t>
            </a:r>
            <a:r>
              <a:rPr lang="en-US" sz="2400" b="0" i="0">
                <a:solidFill>
                  <a:srgbClr val="333333"/>
                </a:solidFill>
                <a:effectLst/>
                <a:latin typeface="Garamond" panose="02020404030301010803" pitchFamily="18" charset="0"/>
              </a:rPr>
              <a:t>, Philip </a:t>
            </a:r>
            <a:r>
              <a:rPr lang="en-US" sz="2400" b="0" i="0" dirty="0">
                <a:solidFill>
                  <a:srgbClr val="333333"/>
                </a:solidFill>
                <a:effectLst/>
                <a:latin typeface="Garamond" panose="02020404030301010803" pitchFamily="18" charset="0"/>
              </a:rPr>
              <a:t>suffered 10 years’ imprisonment in the Tower until he died of dysentery at the age of thirty eight. Beatified in 1929, he was included among the English martyrs canonized in 1970 by Pope Paul VI.</a:t>
            </a:r>
            <a:endParaRPr lang="en-US" sz="2200" dirty="0">
              <a:solidFill>
                <a:srgbClr val="202122"/>
              </a:solidFill>
              <a:latin typeface="Garamond" panose="02020404030301010803" pitchFamily="18" charset="0"/>
            </a:endParaRPr>
          </a:p>
        </p:txBody>
      </p:sp>
      <p:sp>
        <p:nvSpPr>
          <p:cNvPr id="4" name="Title 1">
            <a:extLst>
              <a:ext uri="{FF2B5EF4-FFF2-40B4-BE49-F238E27FC236}">
                <a16:creationId xmlns:a16="http://schemas.microsoft.com/office/drawing/2014/main" id="{71DD583C-9587-8EB3-4F9A-934984566EC0}"/>
              </a:ext>
            </a:extLst>
          </p:cNvPr>
          <p:cNvSpPr txBox="1">
            <a:spLocks/>
          </p:cNvSpPr>
          <p:nvPr/>
        </p:nvSpPr>
        <p:spPr>
          <a:xfrm>
            <a:off x="532338" y="5423124"/>
            <a:ext cx="8702600" cy="132616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 Philip Howard (1557 – 1595)</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138" y="5943600"/>
            <a:ext cx="771525" cy="914400"/>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Faith ~</a:t>
            </a:r>
          </a:p>
        </p:txBody>
      </p:sp>
      <p:pic>
        <p:nvPicPr>
          <p:cNvPr id="7" name="Picture 6">
            <a:extLst>
              <a:ext uri="{FF2B5EF4-FFF2-40B4-BE49-F238E27FC236}">
                <a16:creationId xmlns:a16="http://schemas.microsoft.com/office/drawing/2014/main" id="{C39D6165-BCB7-59CF-996D-63BD3CDDC791}"/>
              </a:ext>
            </a:extLst>
          </p:cNvPr>
          <p:cNvPicPr>
            <a:picLocks noChangeAspect="1"/>
          </p:cNvPicPr>
          <p:nvPr/>
        </p:nvPicPr>
        <p:blipFill rotWithShape="1">
          <a:blip r:embed="rId4"/>
          <a:srcRect l="26577" t="53829" r="29951" b="10032"/>
          <a:stretch/>
        </p:blipFill>
        <p:spPr>
          <a:xfrm>
            <a:off x="2819510" y="1896858"/>
            <a:ext cx="6552973" cy="3064284"/>
          </a:xfrm>
          <a:prstGeom prst="rect">
            <a:avLst/>
          </a:prstGeom>
        </p:spPr>
      </p:pic>
    </p:spTree>
    <p:extLst>
      <p:ext uri="{BB962C8B-B14F-4D97-AF65-F5344CB8AC3E}">
        <p14:creationId xmlns:p14="http://schemas.microsoft.com/office/powerpoint/2010/main" val="288574936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7639</TotalTime>
  <Words>600</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Garamond</vt:lpstr>
      <vt:lpstr>Helvetica Neue</vt:lpstr>
      <vt:lpstr>Lucida Sans Unicode</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245</cp:revision>
  <dcterms:created xsi:type="dcterms:W3CDTF">2019-09-06T14:56:38Z</dcterms:created>
  <dcterms:modified xsi:type="dcterms:W3CDTF">2023-01-12T15:23:16Z</dcterms:modified>
</cp:coreProperties>
</file>