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38" r:id="rId7"/>
    <p:sldId id="297" r:id="rId8"/>
    <p:sldId id="340" r:id="rId9"/>
    <p:sldId id="341" r:id="rId10"/>
    <p:sldId id="339" r:id="rId11"/>
    <p:sldId id="258" r:id="rId12"/>
    <p:sldId id="272" r:id="rId13"/>
    <p:sldId id="321" r:id="rId14"/>
    <p:sldId id="3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85E59-1A4C-4937-ABBA-2E3187A4225A}" v="10" dt="2023-01-30T10:14:19.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6F1094BD-FE1B-4C46-94E9-28D930E16783}"/>
    <pc:docChg chg="addSld delSld modSld">
      <pc:chgData name="John Adams" userId="1143faee-bb16-416e-8056-0ed4c730fe93" providerId="ADAL" clId="{6F1094BD-FE1B-4C46-94E9-28D930E16783}" dt="2023-01-10T12:43:10.692" v="1" actId="47"/>
      <pc:docMkLst>
        <pc:docMk/>
      </pc:docMkLst>
      <pc:sldChg chg="del">
        <pc:chgData name="John Adams" userId="1143faee-bb16-416e-8056-0ed4c730fe93" providerId="ADAL" clId="{6F1094BD-FE1B-4C46-94E9-28D930E16783}" dt="2023-01-10T12:43:10.692" v="1" actId="47"/>
        <pc:sldMkLst>
          <pc:docMk/>
          <pc:sldMk cId="2697338157" sldId="333"/>
        </pc:sldMkLst>
      </pc:sldChg>
      <pc:sldChg chg="add">
        <pc:chgData name="John Adams" userId="1143faee-bb16-416e-8056-0ed4c730fe93" providerId="ADAL" clId="{6F1094BD-FE1B-4C46-94E9-28D930E16783}" dt="2023-01-10T12:43:08.426" v="0"/>
        <pc:sldMkLst>
          <pc:docMk/>
          <pc:sldMk cId="156526035" sldId="339"/>
        </pc:sldMkLst>
      </pc:sldChg>
    </pc:docChg>
  </pc:docChgLst>
  <pc:docChgLst>
    <pc:chgData name="John Adams" userId="1143faee-bb16-416e-8056-0ed4c730fe93" providerId="ADAL" clId="{FB685E59-1A4C-4937-ABBA-2E3187A4225A}"/>
    <pc:docChg chg="custSel addSld modSld">
      <pc:chgData name="John Adams" userId="1143faee-bb16-416e-8056-0ed4c730fe93" providerId="ADAL" clId="{FB685E59-1A4C-4937-ABBA-2E3187A4225A}" dt="2023-01-30T10:16:53.468" v="643" actId="1076"/>
      <pc:docMkLst>
        <pc:docMk/>
      </pc:docMkLst>
      <pc:sldChg chg="addSp delSp modSp add mod">
        <pc:chgData name="John Adams" userId="1143faee-bb16-416e-8056-0ed4c730fe93" providerId="ADAL" clId="{FB685E59-1A4C-4937-ABBA-2E3187A4225A}" dt="2023-01-30T10:10:44.383" v="351" actId="20577"/>
        <pc:sldMkLst>
          <pc:docMk/>
          <pc:sldMk cId="74584018" sldId="340"/>
        </pc:sldMkLst>
        <pc:spChg chg="mod">
          <ac:chgData name="John Adams" userId="1143faee-bb16-416e-8056-0ed4c730fe93" providerId="ADAL" clId="{FB685E59-1A4C-4937-ABBA-2E3187A4225A}" dt="2023-01-30T10:10:44.383" v="351" actId="20577"/>
          <ac:spMkLst>
            <pc:docMk/>
            <pc:sldMk cId="74584018" sldId="340"/>
            <ac:spMk id="3" creationId="{00000000-0000-0000-0000-000000000000}"/>
          </ac:spMkLst>
        </pc:spChg>
        <pc:spChg chg="add del mod">
          <ac:chgData name="John Adams" userId="1143faee-bb16-416e-8056-0ed4c730fe93" providerId="ADAL" clId="{FB685E59-1A4C-4937-ABBA-2E3187A4225A}" dt="2023-01-30T10:06:24.357" v="34" actId="478"/>
          <ac:spMkLst>
            <pc:docMk/>
            <pc:sldMk cId="74584018" sldId="340"/>
            <ac:spMk id="4" creationId="{3D462439-AF51-C8EA-E7DD-4A75F46A37FC}"/>
          </ac:spMkLst>
        </pc:spChg>
        <pc:spChg chg="add mod">
          <ac:chgData name="John Adams" userId="1143faee-bb16-416e-8056-0ed4c730fe93" providerId="ADAL" clId="{FB685E59-1A4C-4937-ABBA-2E3187A4225A}" dt="2023-01-30T10:07:07.524" v="68" actId="20577"/>
          <ac:spMkLst>
            <pc:docMk/>
            <pc:sldMk cId="74584018" sldId="340"/>
            <ac:spMk id="5" creationId="{0C85DF24-04E5-504B-B78E-45429843B07F}"/>
          </ac:spMkLst>
        </pc:spChg>
        <pc:spChg chg="mod">
          <ac:chgData name="John Adams" userId="1143faee-bb16-416e-8056-0ed4c730fe93" providerId="ADAL" clId="{FB685E59-1A4C-4937-ABBA-2E3187A4225A}" dt="2023-01-30T10:06:41.874" v="38" actId="27636"/>
          <ac:spMkLst>
            <pc:docMk/>
            <pc:sldMk cId="74584018" sldId="340"/>
            <ac:spMk id="8" creationId="{00000000-0000-0000-0000-000000000000}"/>
          </ac:spMkLst>
        </pc:spChg>
        <pc:spChg chg="del">
          <ac:chgData name="John Adams" userId="1143faee-bb16-416e-8056-0ed4c730fe93" providerId="ADAL" clId="{FB685E59-1A4C-4937-ABBA-2E3187A4225A}" dt="2023-01-30T10:06:21.451" v="33" actId="478"/>
          <ac:spMkLst>
            <pc:docMk/>
            <pc:sldMk cId="74584018" sldId="340"/>
            <ac:spMk id="17410" creationId="{00000000-0000-0000-0000-000000000000}"/>
          </ac:spMkLst>
        </pc:spChg>
        <pc:picChg chg="add mod">
          <ac:chgData name="John Adams" userId="1143faee-bb16-416e-8056-0ed4c730fe93" providerId="ADAL" clId="{FB685E59-1A4C-4937-ABBA-2E3187A4225A}" dt="2023-01-30T10:07:54.975" v="75" actId="1076"/>
          <ac:picMkLst>
            <pc:docMk/>
            <pc:sldMk cId="74584018" sldId="340"/>
            <ac:picMk id="9" creationId="{F897F8B3-A4C8-CCCC-96DE-955439EBB2E7}"/>
          </ac:picMkLst>
        </pc:picChg>
        <pc:picChg chg="del">
          <ac:chgData name="John Adams" userId="1143faee-bb16-416e-8056-0ed4c730fe93" providerId="ADAL" clId="{FB685E59-1A4C-4937-ABBA-2E3187A4225A}" dt="2023-01-30T10:07:10.720" v="69" actId="478"/>
          <ac:picMkLst>
            <pc:docMk/>
            <pc:sldMk cId="74584018" sldId="340"/>
            <ac:picMk id="1026" creationId="{8C0BB082-7727-8901-CE4B-6FE41B12C344}"/>
          </ac:picMkLst>
        </pc:picChg>
      </pc:sldChg>
      <pc:sldChg chg="delSp modSp add mod">
        <pc:chgData name="John Adams" userId="1143faee-bb16-416e-8056-0ed4c730fe93" providerId="ADAL" clId="{FB685E59-1A4C-4937-ABBA-2E3187A4225A}" dt="2023-01-30T10:16:53.468" v="643" actId="1076"/>
        <pc:sldMkLst>
          <pc:docMk/>
          <pc:sldMk cId="3918885522" sldId="341"/>
        </pc:sldMkLst>
        <pc:spChg chg="mod">
          <ac:chgData name="John Adams" userId="1143faee-bb16-416e-8056-0ed4c730fe93" providerId="ADAL" clId="{FB685E59-1A4C-4937-ABBA-2E3187A4225A}" dt="2023-01-30T10:16:53.468" v="643" actId="1076"/>
          <ac:spMkLst>
            <pc:docMk/>
            <pc:sldMk cId="3918885522" sldId="341"/>
            <ac:spMk id="3" creationId="{00000000-0000-0000-0000-000000000000}"/>
          </ac:spMkLst>
        </pc:spChg>
        <pc:picChg chg="del">
          <ac:chgData name="John Adams" userId="1143faee-bb16-416e-8056-0ed4c730fe93" providerId="ADAL" clId="{FB685E59-1A4C-4937-ABBA-2E3187A4225A}" dt="2023-01-30T10:14:19.678" v="353" actId="478"/>
          <ac:picMkLst>
            <pc:docMk/>
            <pc:sldMk cId="3918885522" sldId="341"/>
            <ac:picMk id="9" creationId="{F897F8B3-A4C8-CCCC-96DE-955439EBB2E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01/02/2023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01/02/2023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5165" y="1958041"/>
            <a:ext cx="6464459" cy="30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 </a:t>
            </a:r>
            <a:r>
              <a:rPr lang="en-GB" altLang="en-US" sz="4000" dirty="0">
                <a:solidFill>
                  <a:schemeClr val="accent4">
                    <a:lumMod val="75000"/>
                  </a:schemeClr>
                </a:solidFill>
                <a:latin typeface="Garamond" panose="02020404030301010803" pitchFamily="18" charset="0"/>
              </a:rPr>
              <a:t>Martyrs of England and Wales : John Almond</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536931"/>
            <a:ext cx="7379998" cy="461665"/>
          </a:xfrm>
          <a:prstGeom prst="rect">
            <a:avLst/>
          </a:prstGeom>
          <a:noFill/>
          <a:ln w="15875">
            <a:solidFill>
              <a:schemeClr val="bg1"/>
            </a:solidFill>
          </a:ln>
        </p:spPr>
        <p:txBody>
          <a:bodyPr wrap="square" rtlCol="0">
            <a:spAutoFit/>
          </a:bodyPr>
          <a:lstStyle/>
          <a:p>
            <a:pPr algn="just"/>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Rectangle 3"/>
          <p:cNvSpPr/>
          <p:nvPr/>
        </p:nvSpPr>
        <p:spPr>
          <a:xfrm>
            <a:off x="2696901" y="1280248"/>
            <a:ext cx="9155575" cy="5878532"/>
          </a:xfrm>
          <a:prstGeom prst="rect">
            <a:avLst/>
          </a:prstGeom>
        </p:spPr>
        <p:txBody>
          <a:bodyPr wrap="square">
            <a:spAutoFit/>
          </a:bodyPr>
          <a:lstStyle/>
          <a:p>
            <a:pPr algn="just"/>
            <a:r>
              <a:rPr lang="en-GB" sz="2200" b="1" dirty="0">
                <a:latin typeface="Garamond" panose="02020404030301010803" pitchFamily="18" charset="0"/>
              </a:rPr>
              <a:t>John Almond</a:t>
            </a:r>
            <a:r>
              <a:rPr lang="en-GB" sz="2200" dirty="0">
                <a:latin typeface="Garamond" panose="02020404030301010803" pitchFamily="18" charset="0"/>
              </a:rPr>
              <a:t> was born 1577 in Allerton, Liverpool, and spent his childhood there and at Much Woolton, Lancashire (now Woolton, Liverpool) until at the age of eight. It is reputed that he was a student in the old school building which can be found in School Lane, Woolton, before  he was taken to Ireland.</a:t>
            </a:r>
          </a:p>
          <a:p>
            <a:pPr algn="just"/>
            <a:r>
              <a:rPr lang="en-GB" sz="2200" dirty="0">
                <a:latin typeface="Garamond" panose="02020404030301010803" pitchFamily="18" charset="0"/>
              </a:rPr>
              <a:t>He went to the English College in Rome, at the age of twenty, where he was ordained as a priest, returning to England as a missionary in 1602.</a:t>
            </a:r>
          </a:p>
          <a:p>
            <a:r>
              <a:rPr lang="en-GB" sz="2200" dirty="0">
                <a:latin typeface="Garamond" panose="02020404030301010803" pitchFamily="18" charset="0"/>
              </a:rPr>
              <a:t>He was arrested in 1608, and then again in 1612. In November 1612, seven priests escaped from prison. </a:t>
            </a:r>
          </a:p>
          <a:p>
            <a:pPr algn="just"/>
            <a:r>
              <a:rPr lang="en-GB" sz="2200" dirty="0">
                <a:latin typeface="Garamond" panose="02020404030301010803" pitchFamily="18" charset="0"/>
              </a:rPr>
              <a:t>Before his death, he prayed, distributed alms to the poor, and gave his final oration, concluding with these words: "To use this life well is the pathway through death to everlasting life". During his final speech on the scaffold he condemned regicide (killing a king), discussed the nature of grace and true repentance, and said that he conceded as much authority to King James as to any Christian prince.</a:t>
            </a:r>
          </a:p>
          <a:p>
            <a:r>
              <a:rPr lang="en-GB" sz="2200" dirty="0">
                <a:latin typeface="Garamond" panose="02020404030301010803" pitchFamily="18" charset="0"/>
              </a:rPr>
              <a:t>John Almond was hanged, drawn, and quartered on 5 December 1612 at Tyburn, London.</a:t>
            </a:r>
          </a:p>
          <a:p>
            <a:endParaRPr lang="en-GB" sz="2200" dirty="0">
              <a:latin typeface="Garamond" panose="02020404030301010803" pitchFamily="18" charset="0"/>
            </a:endParaRPr>
          </a:p>
          <a:p>
            <a:endParaRPr lang="en-GB" sz="2400" b="0" i="0" dirty="0">
              <a:solidFill>
                <a:srgbClr val="5D5D5D"/>
              </a:solidFill>
              <a:effectLst/>
              <a:latin typeface="Garamond" panose="020204040303010108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35" y="1336876"/>
            <a:ext cx="2245486" cy="1684115"/>
          </a:xfrm>
          <a:prstGeom prst="rect">
            <a:avLst/>
          </a:prstGeom>
        </p:spPr>
      </p:pic>
      <p:pic>
        <p:nvPicPr>
          <p:cNvPr id="1026" name="Picture 2" descr="illustration of Saint John Almond, date unknown, artist unknown; swiped off the Hagiography Circle web site">
            <a:extLst>
              <a:ext uri="{FF2B5EF4-FFF2-40B4-BE49-F238E27FC236}">
                <a16:creationId xmlns:a16="http://schemas.microsoft.com/office/drawing/2014/main" id="{384A9B38-E158-C67B-A733-E6FB661D7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23" y="3185435"/>
            <a:ext cx="2238797" cy="31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February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5165" y="1958041"/>
            <a:ext cx="6464459" cy="30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062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6085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Sunday 12</a:t>
            </a:r>
            <a:r>
              <a:rPr lang="en-GB" sz="2400" baseline="30000" dirty="0">
                <a:latin typeface="Garamond" panose="02020404030301010803" pitchFamily="18" charset="0"/>
              </a:rPr>
              <a:t>th</a:t>
            </a:r>
            <a:r>
              <a:rPr lang="en-GB" sz="2400" dirty="0">
                <a:latin typeface="Garamond" panose="02020404030301010803" pitchFamily="18" charset="0"/>
              </a:rPr>
              <a:t> February is Racial Justice Sunday. </a:t>
            </a:r>
          </a:p>
          <a:p>
            <a:pPr algn="ctr"/>
            <a:endParaRPr lang="en-GB" sz="2400" dirty="0">
              <a:latin typeface="Garamond" panose="02020404030301010803" pitchFamily="18" charset="0"/>
            </a:endParaRPr>
          </a:p>
          <a:p>
            <a:pPr algn="ctr"/>
            <a:r>
              <a:rPr lang="en-GB" sz="2400" dirty="0">
                <a:latin typeface="Garamond" panose="02020404030301010803" pitchFamily="18" charset="0"/>
              </a:rPr>
              <a:t>This year sees the 30</a:t>
            </a:r>
            <a:r>
              <a:rPr lang="en-GB" sz="2400" baseline="30000" dirty="0">
                <a:latin typeface="Garamond" panose="02020404030301010803" pitchFamily="18" charset="0"/>
              </a:rPr>
              <a:t>th</a:t>
            </a:r>
            <a:r>
              <a:rPr lang="en-GB" sz="2400" dirty="0">
                <a:latin typeface="Garamond" panose="02020404030301010803" pitchFamily="18" charset="0"/>
              </a:rPr>
              <a:t> anniversary of the death of Stephen Lawrence,                        an event which still resonates today.</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 Churches Together in Britain and Ireland ask us                                                    to Remember, Reflect and Respond.</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 </a:t>
            </a:r>
            <a:r>
              <a:rPr lang="en-GB" sz="2400" b="1" dirty="0">
                <a:latin typeface="Garamond" panose="02020404030301010803" pitchFamily="18" charset="0"/>
              </a:rPr>
              <a:t>Franciscan Blessing  </a:t>
            </a:r>
            <a:r>
              <a:rPr lang="en-GB" sz="2400" dirty="0">
                <a:latin typeface="Garamond" panose="02020404030301010803" pitchFamily="18" charset="0"/>
              </a:rPr>
              <a:t>on the next slide                                                               comes from the resources for                                                                                 Racial Justice Sunday.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564313"/>
            <a:ext cx="10506504" cy="477455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200" dirty="0">
                <a:latin typeface="Garamond" panose="02020404030301010803" pitchFamily="18" charset="0"/>
              </a:rPr>
              <a:t>May God bless you with discomfort </a:t>
            </a:r>
          </a:p>
          <a:p>
            <a:pPr algn="ctr"/>
            <a:r>
              <a:rPr lang="en-GB" sz="2200" dirty="0">
                <a:latin typeface="Garamond" panose="02020404030301010803" pitchFamily="18" charset="0"/>
              </a:rPr>
              <a:t>At easy answers, half-truths and superficial relationships, </a:t>
            </a:r>
          </a:p>
          <a:p>
            <a:pPr algn="ctr"/>
            <a:r>
              <a:rPr lang="en-GB" sz="2200" dirty="0">
                <a:latin typeface="Garamond" panose="02020404030301010803" pitchFamily="18" charset="0"/>
              </a:rPr>
              <a:t>So that you may live deep within your heart. </a:t>
            </a:r>
          </a:p>
          <a:p>
            <a:pPr algn="ctr"/>
            <a:r>
              <a:rPr lang="en-GB" sz="2200" dirty="0">
                <a:latin typeface="Garamond" panose="02020404030301010803" pitchFamily="18" charset="0"/>
              </a:rPr>
              <a:t>May God bless you with anger </a:t>
            </a:r>
          </a:p>
          <a:p>
            <a:pPr algn="ctr"/>
            <a:r>
              <a:rPr lang="en-GB" sz="2200" dirty="0">
                <a:latin typeface="Garamond" panose="02020404030301010803" pitchFamily="18" charset="0"/>
              </a:rPr>
              <a:t>At injustice, oppression and exploitation of people, </a:t>
            </a:r>
          </a:p>
          <a:p>
            <a:pPr algn="ctr"/>
            <a:r>
              <a:rPr lang="en-GB" sz="2200" dirty="0">
                <a:latin typeface="Garamond" panose="02020404030301010803" pitchFamily="18" charset="0"/>
              </a:rPr>
              <a:t>So that you may work for justice, freedom and peace. </a:t>
            </a:r>
          </a:p>
          <a:p>
            <a:pPr algn="ctr"/>
            <a:r>
              <a:rPr lang="en-GB" sz="2200" dirty="0">
                <a:latin typeface="Garamond" panose="02020404030301010803" pitchFamily="18" charset="0"/>
              </a:rPr>
              <a:t>May God bless you with tears </a:t>
            </a:r>
          </a:p>
          <a:p>
            <a:pPr algn="ctr"/>
            <a:r>
              <a:rPr lang="en-GB" sz="2200" dirty="0">
                <a:latin typeface="Garamond" panose="02020404030301010803" pitchFamily="18" charset="0"/>
              </a:rPr>
              <a:t>To shed for those who suffer pain, rejection, hunger and war, </a:t>
            </a:r>
          </a:p>
          <a:p>
            <a:pPr algn="ctr"/>
            <a:r>
              <a:rPr lang="en-GB" sz="2200" dirty="0">
                <a:latin typeface="Garamond" panose="02020404030301010803" pitchFamily="18" charset="0"/>
              </a:rPr>
              <a:t>So that you may reach out your hand to comfort them </a:t>
            </a:r>
          </a:p>
          <a:p>
            <a:pPr algn="ctr"/>
            <a:r>
              <a:rPr lang="en-GB" sz="2200" dirty="0">
                <a:latin typeface="Garamond" panose="02020404030301010803" pitchFamily="18" charset="0"/>
              </a:rPr>
              <a:t>And turn their pain into joy. </a:t>
            </a:r>
          </a:p>
          <a:p>
            <a:pPr algn="ctr"/>
            <a:r>
              <a:rPr lang="en-GB" sz="2200" dirty="0">
                <a:latin typeface="Garamond" panose="02020404030301010803" pitchFamily="18" charset="0"/>
              </a:rPr>
              <a:t>And may God bless you with enough foolishness </a:t>
            </a:r>
          </a:p>
          <a:p>
            <a:pPr algn="ctr"/>
            <a:r>
              <a:rPr lang="en-GB" sz="2200" dirty="0">
                <a:latin typeface="Garamond" panose="02020404030301010803" pitchFamily="18" charset="0"/>
              </a:rPr>
              <a:t>To believe that you can make a difference in the world, </a:t>
            </a:r>
          </a:p>
          <a:p>
            <a:pPr algn="ctr"/>
            <a:r>
              <a:rPr lang="en-GB" sz="2200" dirty="0">
                <a:latin typeface="Garamond" panose="02020404030301010803" pitchFamily="18" charset="0"/>
              </a:rPr>
              <a:t>So that you can do what others claim cannot be done </a:t>
            </a:r>
          </a:p>
          <a:p>
            <a:pPr algn="ctr"/>
            <a:r>
              <a:rPr lang="en-GB" sz="2200" dirty="0">
                <a:latin typeface="Garamond" panose="02020404030301010803" pitchFamily="18" charset="0"/>
              </a:rPr>
              <a:t>To bring justice and kindness to all our children and the poor. </a:t>
            </a:r>
          </a:p>
          <a:p>
            <a:pPr algn="ctr"/>
            <a:r>
              <a:rPr lang="en-GB" sz="2200" dirty="0">
                <a:latin typeface="Garamond" panose="02020404030301010803" pitchFamily="18" charset="0"/>
              </a:rPr>
              <a:t>Amen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40617766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104074" y="2638619"/>
            <a:ext cx="5782568" cy="3323987"/>
          </a:xfrm>
          <a:prstGeom prst="rect">
            <a:avLst/>
          </a:prstGeom>
        </p:spPr>
        <p:txBody>
          <a:bodyPr wrap="square">
            <a:spAutoFit/>
          </a:bodyPr>
          <a:lstStyle/>
          <a:p>
            <a:pPr algn="ctr"/>
            <a:r>
              <a:rPr lang="en-GB" sz="2600" b="1" dirty="0">
                <a:latin typeface="Garamond" panose="02020404030301010803" pitchFamily="18" charset="0"/>
              </a:rPr>
              <a:t>Sunday 5</a:t>
            </a:r>
            <a:r>
              <a:rPr lang="en-GB" sz="2600" b="1" baseline="30000" dirty="0">
                <a:latin typeface="Garamond" panose="02020404030301010803" pitchFamily="18" charset="0"/>
              </a:rPr>
              <a:t>th</a:t>
            </a:r>
            <a:r>
              <a:rPr lang="en-GB" sz="2600" b="1" dirty="0">
                <a:latin typeface="Garamond" panose="02020404030301010803" pitchFamily="18" charset="0"/>
              </a:rPr>
              <a:t> February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Matthew,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a:latin typeface="Garamond" panose="02020404030301010803" pitchFamily="18" charset="0"/>
              </a:rPr>
              <a:t>“You are                   the salt of the earth.”</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7693" y="3147086"/>
            <a:ext cx="4613485" cy="25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0" y="27465"/>
            <a:ext cx="12192000" cy="12656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Children’s Mental Health Week</a:t>
            </a:r>
          </a:p>
        </p:txBody>
      </p:sp>
      <p:sp>
        <p:nvSpPr>
          <p:cNvPr id="3" name="Rectangle 2"/>
          <p:cNvSpPr/>
          <p:nvPr/>
        </p:nvSpPr>
        <p:spPr>
          <a:xfrm>
            <a:off x="7629235" y="1634772"/>
            <a:ext cx="4426641" cy="3539430"/>
          </a:xfrm>
          <a:prstGeom prst="rect">
            <a:avLst/>
          </a:prstGeom>
        </p:spPr>
        <p:txBody>
          <a:bodyPr wrap="square">
            <a:spAutoFit/>
          </a:bodyPr>
          <a:lstStyle/>
          <a:p>
            <a:pPr algn="just"/>
            <a:r>
              <a:rPr lang="en-GB" sz="2800" dirty="0">
                <a:latin typeface="Garamond" panose="02020404030301010803" pitchFamily="18" charset="0"/>
              </a:rPr>
              <a:t>We pray for the Brentwood Catholic Children’s Society in their new building in Billericay.</a:t>
            </a:r>
          </a:p>
          <a:p>
            <a:pPr algn="just"/>
            <a:r>
              <a:rPr lang="en-GB" sz="2800" dirty="0">
                <a:latin typeface="Garamond" panose="02020404030301010803" pitchFamily="18" charset="0"/>
              </a:rPr>
              <a:t>May God </a:t>
            </a:r>
            <a:r>
              <a:rPr lang="en-GB" sz="2800">
                <a:latin typeface="Garamond" panose="02020404030301010803" pitchFamily="18" charset="0"/>
              </a:rPr>
              <a:t>continue to bless </a:t>
            </a:r>
            <a:r>
              <a:rPr lang="en-GB" sz="2800" dirty="0">
                <a:latin typeface="Garamond" panose="02020404030301010803" pitchFamily="18" charset="0"/>
              </a:rPr>
              <a:t>them for all the wonderful work they do in bringing light into the lives of young people and their families.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5" name="Title 1">
            <a:extLst>
              <a:ext uri="{FF2B5EF4-FFF2-40B4-BE49-F238E27FC236}">
                <a16:creationId xmlns:a16="http://schemas.microsoft.com/office/drawing/2014/main" id="{0C85DF24-04E5-504B-B78E-45429843B07F}"/>
              </a:ext>
            </a:extLst>
          </p:cNvPr>
          <p:cNvSpPr txBox="1">
            <a:spLocks/>
          </p:cNvSpPr>
          <p:nvPr/>
        </p:nvSpPr>
        <p:spPr>
          <a:xfrm>
            <a:off x="8074" y="5592374"/>
            <a:ext cx="9685201" cy="12656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6</a:t>
            </a:r>
            <a:r>
              <a:rPr lang="en-GB" sz="6000" baseline="30000" dirty="0">
                <a:solidFill>
                  <a:schemeClr val="accent4">
                    <a:lumMod val="75000"/>
                  </a:schemeClr>
                </a:solidFill>
                <a:latin typeface="Garamond" panose="02020404030301010803" pitchFamily="18" charset="0"/>
              </a:rPr>
              <a:t>th</a:t>
            </a:r>
            <a:r>
              <a:rPr lang="en-GB" sz="6000" dirty="0">
                <a:solidFill>
                  <a:schemeClr val="accent4">
                    <a:lumMod val="75000"/>
                  </a:schemeClr>
                </a:solidFill>
                <a:latin typeface="Garamond" panose="02020404030301010803" pitchFamily="18" charset="0"/>
              </a:rPr>
              <a:t> – 12</a:t>
            </a:r>
            <a:r>
              <a:rPr lang="en-GB" sz="6000" baseline="30000" dirty="0">
                <a:solidFill>
                  <a:schemeClr val="accent4">
                    <a:lumMod val="75000"/>
                  </a:schemeClr>
                </a:solidFill>
                <a:latin typeface="Garamond" panose="02020404030301010803" pitchFamily="18" charset="0"/>
              </a:rPr>
              <a:t>th</a:t>
            </a:r>
            <a:r>
              <a:rPr lang="en-GB" sz="6000" dirty="0">
                <a:solidFill>
                  <a:schemeClr val="accent4">
                    <a:lumMod val="75000"/>
                  </a:schemeClr>
                </a:solidFill>
                <a:latin typeface="Garamond" panose="02020404030301010803" pitchFamily="18" charset="0"/>
              </a:rPr>
              <a:t> February 2023</a:t>
            </a:r>
          </a:p>
        </p:txBody>
      </p:sp>
      <p:pic>
        <p:nvPicPr>
          <p:cNvPr id="9" name="Picture 2" descr="BCCS Open Morning - Billericay office Tickets, Sat 28 Jan 2023 at 10:00 |  Eventbrite">
            <a:extLst>
              <a:ext uri="{FF2B5EF4-FFF2-40B4-BE49-F238E27FC236}">
                <a16:creationId xmlns:a16="http://schemas.microsoft.com/office/drawing/2014/main" id="{F897F8B3-A4C8-CCCC-96DE-955439EBB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681"/>
            <a:ext cx="7478799" cy="373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40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0" y="27465"/>
            <a:ext cx="12192000" cy="12656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Children’s Mental Health Week</a:t>
            </a:r>
          </a:p>
        </p:txBody>
      </p:sp>
      <p:sp>
        <p:nvSpPr>
          <p:cNvPr id="3" name="Rectangle 2"/>
          <p:cNvSpPr/>
          <p:nvPr/>
        </p:nvSpPr>
        <p:spPr>
          <a:xfrm>
            <a:off x="1339797" y="1524413"/>
            <a:ext cx="9512405" cy="4093428"/>
          </a:xfrm>
          <a:prstGeom prst="rect">
            <a:avLst/>
          </a:prstGeom>
        </p:spPr>
        <p:txBody>
          <a:bodyPr wrap="square">
            <a:spAutoFit/>
          </a:bodyPr>
          <a:lstStyle/>
          <a:p>
            <a:pPr algn="ctr"/>
            <a:r>
              <a:rPr lang="en-GB" sz="2600" dirty="0">
                <a:latin typeface="Garamond" panose="02020404030301010803" pitchFamily="18" charset="0"/>
              </a:rPr>
              <a:t>God of Compassion, </a:t>
            </a:r>
          </a:p>
          <a:p>
            <a:pPr algn="ctr"/>
            <a:r>
              <a:rPr lang="en-GB" sz="2600" dirty="0">
                <a:latin typeface="Garamond" panose="02020404030301010803" pitchFamily="18" charset="0"/>
              </a:rPr>
              <a:t>Silence the voices that say we are not good enough,</a:t>
            </a:r>
          </a:p>
          <a:p>
            <a:pPr algn="ctr"/>
            <a:r>
              <a:rPr lang="en-GB" sz="2600" dirty="0">
                <a:latin typeface="Garamond" panose="02020404030301010803" pitchFamily="18" charset="0"/>
              </a:rPr>
              <a:t>Haven’t achieved enough, Haven’t enough to show for our lives,       That we are not enough.</a:t>
            </a:r>
          </a:p>
          <a:p>
            <a:pPr algn="ctr"/>
            <a:r>
              <a:rPr lang="en-GB" sz="2600" dirty="0">
                <a:latin typeface="Garamond" panose="02020404030301010803" pitchFamily="18" charset="0"/>
              </a:rPr>
              <a:t>Help us to know that we are treasure.</a:t>
            </a:r>
          </a:p>
          <a:p>
            <a:pPr algn="ctr"/>
            <a:r>
              <a:rPr lang="en-GB" sz="2600" dirty="0">
                <a:latin typeface="Garamond" panose="02020404030301010803" pitchFamily="18" charset="0"/>
              </a:rPr>
              <a:t>We are prized. </a:t>
            </a:r>
          </a:p>
          <a:p>
            <a:pPr algn="ctr"/>
            <a:r>
              <a:rPr lang="en-GB" sz="2600" dirty="0">
                <a:latin typeface="Garamond" panose="02020404030301010803" pitchFamily="18" charset="0"/>
              </a:rPr>
              <a:t>We are cherished.</a:t>
            </a:r>
          </a:p>
          <a:p>
            <a:pPr algn="ctr"/>
            <a:r>
              <a:rPr lang="en-GB" sz="2600" dirty="0">
                <a:latin typeface="Garamond" panose="02020404030301010803" pitchFamily="18" charset="0"/>
              </a:rPr>
              <a:t>We are loved.</a:t>
            </a:r>
          </a:p>
          <a:p>
            <a:pPr algn="ctr"/>
            <a:r>
              <a:rPr lang="en-GB" sz="2600" dirty="0">
                <a:latin typeface="Garamond" panose="02020404030301010803" pitchFamily="18" charset="0"/>
              </a:rPr>
              <a:t>Infinitely.</a:t>
            </a:r>
          </a:p>
          <a:p>
            <a:pPr algn="ctr"/>
            <a:r>
              <a:rPr lang="en-GB" sz="2600" dirty="0">
                <a:latin typeface="Garamond" panose="02020404030301010803" pitchFamily="18" charset="0"/>
              </a:rPr>
              <a:t>By you.</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5" name="Title 1">
            <a:extLst>
              <a:ext uri="{FF2B5EF4-FFF2-40B4-BE49-F238E27FC236}">
                <a16:creationId xmlns:a16="http://schemas.microsoft.com/office/drawing/2014/main" id="{0C85DF24-04E5-504B-B78E-45429843B07F}"/>
              </a:ext>
            </a:extLst>
          </p:cNvPr>
          <p:cNvSpPr txBox="1">
            <a:spLocks/>
          </p:cNvSpPr>
          <p:nvPr/>
        </p:nvSpPr>
        <p:spPr>
          <a:xfrm>
            <a:off x="8074" y="5592374"/>
            <a:ext cx="9685201" cy="126562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6</a:t>
            </a:r>
            <a:r>
              <a:rPr lang="en-GB" sz="6000" baseline="30000" dirty="0">
                <a:solidFill>
                  <a:schemeClr val="accent4">
                    <a:lumMod val="75000"/>
                  </a:schemeClr>
                </a:solidFill>
                <a:latin typeface="Garamond" panose="02020404030301010803" pitchFamily="18" charset="0"/>
              </a:rPr>
              <a:t>th</a:t>
            </a:r>
            <a:r>
              <a:rPr lang="en-GB" sz="6000" dirty="0">
                <a:solidFill>
                  <a:schemeClr val="accent4">
                    <a:lumMod val="75000"/>
                  </a:schemeClr>
                </a:solidFill>
                <a:latin typeface="Garamond" panose="02020404030301010803" pitchFamily="18" charset="0"/>
              </a:rPr>
              <a:t> – 12</a:t>
            </a:r>
            <a:r>
              <a:rPr lang="en-GB" sz="6000" baseline="30000" dirty="0">
                <a:solidFill>
                  <a:schemeClr val="accent4">
                    <a:lumMod val="75000"/>
                  </a:schemeClr>
                </a:solidFill>
                <a:latin typeface="Garamond" panose="02020404030301010803" pitchFamily="18" charset="0"/>
              </a:rPr>
              <a:t>th</a:t>
            </a:r>
            <a:r>
              <a:rPr lang="en-GB" sz="6000" dirty="0">
                <a:solidFill>
                  <a:schemeClr val="accent4">
                    <a:lumMod val="75000"/>
                  </a:schemeClr>
                </a:solidFill>
                <a:latin typeface="Garamond" panose="02020404030301010803" pitchFamily="18" charset="0"/>
              </a:rPr>
              <a:t> February 2023</a:t>
            </a:r>
          </a:p>
        </p:txBody>
      </p:sp>
    </p:spTree>
    <p:extLst>
      <p:ext uri="{BB962C8B-B14F-4D97-AF65-F5344CB8AC3E}">
        <p14:creationId xmlns:p14="http://schemas.microsoft.com/office/powerpoint/2010/main" val="39188855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Lord’s Prayer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148" y="1927722"/>
            <a:ext cx="7135926" cy="4810014"/>
          </a:xfrm>
          <a:prstGeom prst="rect">
            <a:avLst/>
          </a:prstGeom>
        </p:spPr>
      </p:pic>
      <p:sp>
        <p:nvSpPr>
          <p:cNvPr id="5" name="Rectangle 4"/>
          <p:cNvSpPr/>
          <p:nvPr/>
        </p:nvSpPr>
        <p:spPr>
          <a:xfrm>
            <a:off x="8150024" y="1927722"/>
            <a:ext cx="3561686" cy="3970318"/>
          </a:xfrm>
          <a:prstGeom prst="rect">
            <a:avLst/>
          </a:prstGeom>
        </p:spPr>
        <p:txBody>
          <a:bodyPr wrap="square">
            <a:spAutoFit/>
          </a:bodyPr>
          <a:lstStyle/>
          <a:p>
            <a:pPr algn="just"/>
            <a:r>
              <a:rPr lang="en-US"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schools.</a:t>
            </a:r>
          </a:p>
          <a:p>
            <a:pPr algn="just"/>
            <a:endParaRPr lang="en-US" dirty="0">
              <a:latin typeface="Garamond" panose="02020404030301010803" pitchFamily="18" charset="0"/>
            </a:endParaRPr>
          </a:p>
          <a:p>
            <a:pPr algn="ctr"/>
            <a:r>
              <a:rPr lang="en-US" dirty="0">
                <a:latin typeface="Garamond" panose="02020404030301010803" pitchFamily="18" charset="0"/>
              </a:rPr>
              <a:t>This week the Lord’s Prayer is in </a:t>
            </a:r>
            <a:r>
              <a:rPr lang="en-US" sz="2000" b="1" dirty="0">
                <a:latin typeface="Garamond" panose="02020404030301010803" pitchFamily="18" charset="0"/>
              </a:rPr>
              <a:t>Ukrainian and Russian</a:t>
            </a:r>
            <a:endParaRPr lang="en-GB" sz="2000" b="1" dirty="0">
              <a:latin typeface="Garamond" panose="02020404030301010803" pitchFamily="18" charset="0"/>
            </a:endParaRPr>
          </a:p>
        </p:txBody>
      </p:sp>
      <p:graphicFrame>
        <p:nvGraphicFramePr>
          <p:cNvPr id="2" name="Table 1"/>
          <p:cNvGraphicFramePr>
            <a:graphicFrameLocks noGrp="1"/>
          </p:cNvGraphicFramePr>
          <p:nvPr/>
        </p:nvGraphicFramePr>
        <p:xfrm>
          <a:off x="751572" y="1927722"/>
          <a:ext cx="3092108" cy="4206240"/>
        </p:xfrm>
        <a:graphic>
          <a:graphicData uri="http://schemas.openxmlformats.org/drawingml/2006/table">
            <a:tbl>
              <a:tblPr firstRow="1" firstCol="1" bandRow="1">
                <a:tableStyleId>{5C22544A-7EE6-4342-B048-85BDC9FD1C3A}</a:tableStyleId>
              </a:tblPr>
              <a:tblGrid>
                <a:gridCol w="3092108">
                  <a:extLst>
                    <a:ext uri="{9D8B030D-6E8A-4147-A177-3AD203B41FA5}">
                      <a16:colId xmlns:a16="http://schemas.microsoft.com/office/drawing/2014/main" val="2456487392"/>
                    </a:ext>
                  </a:extLst>
                </a:gridCol>
              </a:tblGrid>
              <a:tr h="0">
                <a:tc>
                  <a:txBody>
                    <a:bodyPr/>
                    <a:lstStyle/>
                    <a:p>
                      <a:pPr>
                        <a:spcAft>
                          <a:spcPts val="0"/>
                        </a:spcAft>
                      </a:pPr>
                      <a:r>
                        <a:rPr lang="en-GB" sz="1600" b="0" dirty="0" err="1">
                          <a:solidFill>
                            <a:schemeClr val="tx1"/>
                          </a:solidFill>
                          <a:effectLst/>
                          <a:latin typeface="Times New Roman" panose="02020603050405020304" pitchFamily="18" charset="0"/>
                          <a:cs typeface="Times New Roman" panose="02020603050405020304" pitchFamily="18" charset="0"/>
                        </a:rPr>
                        <a:t>Отче</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наш</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що</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єси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небесах</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нехай</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святится</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ім'я</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Твоє</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нехай</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прийде</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царство</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Твоє</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нехай</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буде</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воля</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Твоя</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як</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небі</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так</a:t>
                      </a:r>
                      <a:r>
                        <a:rPr lang="en-GB" sz="1600" b="0" dirty="0">
                          <a:solidFill>
                            <a:schemeClr val="tx1"/>
                          </a:solidFill>
                          <a:effectLst/>
                          <a:latin typeface="Times New Roman" panose="02020603050405020304" pitchFamily="18" charset="0"/>
                          <a:cs typeface="Times New Roman" panose="02020603050405020304" pitchFamily="18" charset="0"/>
                        </a:rPr>
                        <a:t> і </a:t>
                      </a:r>
                      <a:r>
                        <a:rPr lang="en-GB" sz="1600" b="0" dirty="0" err="1">
                          <a:solidFill>
                            <a:schemeClr val="tx1"/>
                          </a:solidFill>
                          <a:effectLst/>
                          <a:latin typeface="Times New Roman" panose="02020603050405020304" pitchFamily="18" charset="0"/>
                          <a:cs typeface="Times New Roman" panose="02020603050405020304" pitchFamily="18" charset="0"/>
                        </a:rPr>
                        <a:t>на</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землі</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Хліб</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наш</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насущний</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дай</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нам</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днесь</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a:solidFill>
                            <a:schemeClr val="tx1"/>
                          </a:solidFill>
                          <a:effectLst/>
                          <a:latin typeface="Times New Roman" panose="02020603050405020304" pitchFamily="18" charset="0"/>
                          <a:cs typeface="Times New Roman" panose="02020603050405020304" pitchFamily="18" charset="0"/>
                        </a:rPr>
                        <a:t>і </a:t>
                      </a:r>
                      <a:r>
                        <a:rPr lang="en-GB" sz="1600" b="0" dirty="0" err="1">
                          <a:solidFill>
                            <a:schemeClr val="tx1"/>
                          </a:solidFill>
                          <a:effectLst/>
                          <a:latin typeface="Times New Roman" panose="02020603050405020304" pitchFamily="18" charset="0"/>
                          <a:cs typeface="Times New Roman" panose="02020603050405020304" pitchFamily="18" charset="0"/>
                        </a:rPr>
                        <a:t>прости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нам</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довги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наші</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як</a:t>
                      </a:r>
                      <a:r>
                        <a:rPr lang="en-GB" sz="1600" b="0" dirty="0">
                          <a:solidFill>
                            <a:schemeClr val="tx1"/>
                          </a:solidFill>
                          <a:effectLst/>
                          <a:latin typeface="Times New Roman" panose="02020603050405020304" pitchFamily="18" charset="0"/>
                          <a:cs typeface="Times New Roman" panose="02020603050405020304" pitchFamily="18" charset="0"/>
                        </a:rPr>
                        <a:t> і </a:t>
                      </a:r>
                      <a:r>
                        <a:rPr lang="en-GB" sz="1600" b="0" dirty="0" err="1">
                          <a:solidFill>
                            <a:schemeClr val="tx1"/>
                          </a:solidFill>
                          <a:effectLst/>
                          <a:latin typeface="Times New Roman" panose="02020603050405020304" pitchFamily="18" charset="0"/>
                          <a:cs typeface="Times New Roman" panose="02020603050405020304" pitchFamily="18" charset="0"/>
                        </a:rPr>
                        <a:t>ми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прощаємо</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довжникам</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нашим</a:t>
                      </a:r>
                      <a:r>
                        <a:rPr lang="en-GB" sz="1600" b="0" dirty="0">
                          <a:solidFill>
                            <a:schemeClr val="tx1"/>
                          </a:solidFill>
                          <a:effectLst/>
                          <a:latin typeface="Times New Roman" panose="02020603050405020304" pitchFamily="18" charset="0"/>
                          <a:cs typeface="Times New Roman" panose="02020603050405020304" pitchFamily="18" charset="0"/>
                        </a:rPr>
                        <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a:solidFill>
                            <a:schemeClr val="tx1"/>
                          </a:solidFill>
                          <a:effectLst/>
                          <a:latin typeface="Times New Roman" panose="02020603050405020304" pitchFamily="18" charset="0"/>
                          <a:cs typeface="Times New Roman" panose="02020603050405020304" pitchFamily="18" charset="0"/>
                        </a:rPr>
                        <a:t>і </a:t>
                      </a:r>
                      <a:r>
                        <a:rPr lang="en-GB" sz="1600" b="0" dirty="0" err="1">
                          <a:solidFill>
                            <a:schemeClr val="tx1"/>
                          </a:solidFill>
                          <a:effectLst/>
                          <a:latin typeface="Times New Roman" panose="02020603050405020304" pitchFamily="18" charset="0"/>
                          <a:cs typeface="Times New Roman" panose="02020603050405020304" pitchFamily="18" charset="0"/>
                        </a:rPr>
                        <a:t>не</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введи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нас</a:t>
                      </a:r>
                      <a:r>
                        <a:rPr lang="en-GB" sz="1600" b="0" dirty="0">
                          <a:solidFill>
                            <a:schemeClr val="tx1"/>
                          </a:solidFill>
                          <a:effectLst/>
                          <a:latin typeface="Times New Roman" panose="02020603050405020304" pitchFamily="18" charset="0"/>
                          <a:cs typeface="Times New Roman" panose="02020603050405020304" pitchFamily="18" charset="0"/>
                        </a:rPr>
                        <a:t> у </a:t>
                      </a:r>
                      <a:r>
                        <a:rPr lang="en-GB" sz="1600" b="0" dirty="0" err="1">
                          <a:solidFill>
                            <a:schemeClr val="tx1"/>
                          </a:solidFill>
                          <a:effectLst/>
                          <a:latin typeface="Times New Roman" panose="02020603050405020304" pitchFamily="18" charset="0"/>
                          <a:cs typeface="Times New Roman" panose="02020603050405020304" pitchFamily="18" charset="0"/>
                        </a:rPr>
                        <a:t>спокусу</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a:solidFill>
                            <a:schemeClr val="tx1"/>
                          </a:solidFill>
                          <a:effectLst/>
                          <a:latin typeface="Times New Roman" panose="02020603050405020304" pitchFamily="18" charset="0"/>
                          <a:cs typeface="Times New Roman" panose="02020603050405020304" pitchFamily="18" charset="0"/>
                        </a:rPr>
                        <a:t>а </a:t>
                      </a:r>
                      <a:r>
                        <a:rPr lang="en-GB" sz="1600" b="0" dirty="0" err="1">
                          <a:solidFill>
                            <a:schemeClr val="tx1"/>
                          </a:solidFill>
                          <a:effectLst/>
                          <a:latin typeface="Times New Roman" panose="02020603050405020304" pitchFamily="18" charset="0"/>
                          <a:cs typeface="Times New Roman" panose="02020603050405020304" pitchFamily="18" charset="0"/>
                        </a:rPr>
                        <a:t>ізбави</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нас</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від</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лукавого</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err="1">
                          <a:solidFill>
                            <a:schemeClr val="tx1"/>
                          </a:solidFill>
                          <a:effectLst/>
                          <a:latin typeface="Times New Roman" panose="02020603050405020304" pitchFamily="18" charset="0"/>
                          <a:cs typeface="Times New Roman" panose="02020603050405020304" pitchFamily="18" charset="0"/>
                        </a:rPr>
                        <a:t>Бо</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Твоє</a:t>
                      </a:r>
                      <a:r>
                        <a:rPr lang="en-GB" sz="1600" b="0" dirty="0">
                          <a:solidFill>
                            <a:schemeClr val="tx1"/>
                          </a:solidFill>
                          <a:effectLst/>
                          <a:latin typeface="Times New Roman" panose="02020603050405020304" pitchFamily="18" charset="0"/>
                          <a:cs typeface="Times New Roman" panose="02020603050405020304" pitchFamily="18" charset="0"/>
                        </a:rPr>
                        <a:t> є </a:t>
                      </a:r>
                      <a:r>
                        <a:rPr lang="en-GB" sz="1600" b="0" dirty="0" err="1">
                          <a:solidFill>
                            <a:schemeClr val="tx1"/>
                          </a:solidFill>
                          <a:effectLst/>
                          <a:latin typeface="Times New Roman" panose="02020603050405020304" pitchFamily="18" charset="0"/>
                          <a:cs typeface="Times New Roman" panose="02020603050405020304" pitchFamily="18" charset="0"/>
                        </a:rPr>
                        <a:t>царство</a:t>
                      </a:r>
                      <a:r>
                        <a:rPr lang="en-GB" sz="1600" b="0" dirty="0">
                          <a:solidFill>
                            <a:schemeClr val="tx1"/>
                          </a:solidFill>
                          <a:effectLst/>
                          <a:latin typeface="Times New Roman" panose="02020603050405020304" pitchFamily="18" charset="0"/>
                          <a:cs typeface="Times New Roman" panose="02020603050405020304" pitchFamily="18" charset="0"/>
                        </a:rPr>
                        <a:t>,</a:t>
                      </a:r>
                      <a:br>
                        <a:rPr lang="en-GB" sz="1600" b="0" dirty="0">
                          <a:solidFill>
                            <a:schemeClr val="tx1"/>
                          </a:solidFill>
                          <a:effectLst/>
                          <a:latin typeface="Times New Roman" panose="02020603050405020304" pitchFamily="18" charset="0"/>
                          <a:cs typeface="Times New Roman" panose="02020603050405020304" pitchFamily="18" charset="0"/>
                        </a:rPr>
                      </a:br>
                      <a:r>
                        <a:rPr lang="en-GB" sz="1600" b="0" dirty="0">
                          <a:solidFill>
                            <a:schemeClr val="tx1"/>
                          </a:solidFill>
                          <a:effectLst/>
                          <a:latin typeface="Times New Roman" panose="02020603050405020304" pitchFamily="18" charset="0"/>
                          <a:cs typeface="Times New Roman" panose="02020603050405020304" pitchFamily="18" charset="0"/>
                        </a:rPr>
                        <a:t>і </a:t>
                      </a:r>
                      <a:r>
                        <a:rPr lang="en-GB" sz="1600" b="0" dirty="0" err="1">
                          <a:solidFill>
                            <a:schemeClr val="tx1"/>
                          </a:solidFill>
                          <a:effectLst/>
                          <a:latin typeface="Times New Roman" panose="02020603050405020304" pitchFamily="18" charset="0"/>
                          <a:cs typeface="Times New Roman" panose="02020603050405020304" pitchFamily="18" charset="0"/>
                        </a:rPr>
                        <a:t>силa</a:t>
                      </a:r>
                      <a:r>
                        <a:rPr lang="en-GB" sz="1600" b="0" dirty="0">
                          <a:solidFill>
                            <a:schemeClr val="tx1"/>
                          </a:solidFill>
                          <a:effectLst/>
                          <a:latin typeface="Times New Roman" panose="02020603050405020304" pitchFamily="18" charset="0"/>
                          <a:cs typeface="Times New Roman" panose="02020603050405020304" pitchFamily="18" charset="0"/>
                        </a:rPr>
                        <a:t> і </a:t>
                      </a:r>
                      <a:r>
                        <a:rPr lang="en-GB" sz="1600" b="0" dirty="0" err="1">
                          <a:solidFill>
                            <a:schemeClr val="tx1"/>
                          </a:solidFill>
                          <a:effectLst/>
                          <a:latin typeface="Times New Roman" panose="02020603050405020304" pitchFamily="18" charset="0"/>
                          <a:cs typeface="Times New Roman" panose="02020603050405020304" pitchFamily="18" charset="0"/>
                        </a:rPr>
                        <a:t>слава</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на</a:t>
                      </a: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err="1">
                          <a:solidFill>
                            <a:schemeClr val="tx1"/>
                          </a:solidFill>
                          <a:effectLst/>
                          <a:latin typeface="Times New Roman" panose="02020603050405020304" pitchFamily="18" charset="0"/>
                          <a:cs typeface="Times New Roman" panose="02020603050405020304" pitchFamily="18" charset="0"/>
                        </a:rPr>
                        <a:t>віки</a:t>
                      </a:r>
                      <a:r>
                        <a:rPr lang="en-GB" sz="1600" b="0" dirty="0">
                          <a:solidFill>
                            <a:schemeClr val="tx1"/>
                          </a:solidFill>
                          <a:effectLst/>
                          <a:latin typeface="Times New Roman" panose="02020603050405020304" pitchFamily="18" charset="0"/>
                          <a:cs typeface="Times New Roman" panose="02020603050405020304" pitchFamily="18" charset="0"/>
                        </a:rPr>
                        <a:t>. </a:t>
                      </a:r>
                    </a:p>
                    <a:p>
                      <a:pPr>
                        <a:spcAft>
                          <a:spcPts val="0"/>
                        </a:spcAft>
                      </a:pPr>
                      <a:r>
                        <a:rPr lang="en-GB" sz="1600" b="0" dirty="0" err="1">
                          <a:solidFill>
                            <a:schemeClr val="tx1"/>
                          </a:solidFill>
                          <a:effectLst/>
                          <a:latin typeface="Times New Roman" panose="02020603050405020304" pitchFamily="18" charset="0"/>
                          <a:cs typeface="Times New Roman" panose="02020603050405020304" pitchFamily="18" charset="0"/>
                        </a:rPr>
                        <a:t>Амінь</a:t>
                      </a:r>
                      <a:r>
                        <a:rPr lang="en-GB" sz="1600" b="0" dirty="0">
                          <a:solidFill>
                            <a:schemeClr val="tx1"/>
                          </a:solidFill>
                          <a:effectLst/>
                          <a:latin typeface="Times New Roman" panose="02020603050405020304" pitchFamily="18" charset="0"/>
                          <a:cs typeface="Times New Roman" panose="02020603050405020304" pitchFamily="18" charset="0"/>
                        </a:rPr>
                        <a:t>.</a:t>
                      </a:r>
                      <a:endParaRPr lang="en-GB"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2400" marR="152400" marT="152400" marB="152400" anchor="ctr">
                    <a:noFill/>
                  </a:tcPr>
                </a:tc>
                <a:extLst>
                  <a:ext uri="{0D108BD9-81ED-4DB2-BD59-A6C34878D82A}">
                    <a16:rowId xmlns:a16="http://schemas.microsoft.com/office/drawing/2014/main" val="1553989936"/>
                  </a:ext>
                </a:extLst>
              </a:tr>
            </a:tbl>
          </a:graphicData>
        </a:graphic>
      </p:graphicFrame>
      <p:graphicFrame>
        <p:nvGraphicFramePr>
          <p:cNvPr id="9" name="Table 8"/>
          <p:cNvGraphicFramePr>
            <a:graphicFrameLocks noGrp="1"/>
          </p:cNvGraphicFramePr>
          <p:nvPr/>
        </p:nvGraphicFramePr>
        <p:xfrm>
          <a:off x="3843680" y="1927722"/>
          <a:ext cx="3574228" cy="4267200"/>
        </p:xfrm>
        <a:graphic>
          <a:graphicData uri="http://schemas.openxmlformats.org/drawingml/2006/table">
            <a:tbl>
              <a:tblPr firstRow="1" firstCol="1" bandRow="1"/>
              <a:tblGrid>
                <a:gridCol w="3574228">
                  <a:extLst>
                    <a:ext uri="{9D8B030D-6E8A-4147-A177-3AD203B41FA5}">
                      <a16:colId xmlns:a16="http://schemas.microsoft.com/office/drawing/2014/main" val="2332960471"/>
                    </a:ext>
                  </a:extLst>
                </a:gridCol>
              </a:tblGrid>
              <a:tr h="2757016">
                <a:tc>
                  <a:txBody>
                    <a:bodyPr/>
                    <a:lstStyle/>
                    <a:p>
                      <a:pPr>
                        <a:spcAft>
                          <a:spcPts val="0"/>
                        </a:spcAft>
                      </a:pPr>
                      <a:r>
                        <a:rPr lang="en-GB" sz="2000" dirty="0" err="1">
                          <a:solidFill>
                            <a:srgbClr val="000000"/>
                          </a:solidFill>
                          <a:effectLst/>
                          <a:latin typeface="Times New Roman" panose="02020603050405020304" pitchFamily="18" charset="0"/>
                          <a:ea typeface="Calibri" panose="020F0502020204030204" pitchFamily="34" charset="0"/>
                        </a:rPr>
                        <a:t>Отче</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наш</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Иже</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еси</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небесех</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Да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святится</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имя</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Твое</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да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приидет</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Царствие</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Твое</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да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будет</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воля</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Твоя</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яко</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небеси</a:t>
                      </a:r>
                      <a:r>
                        <a:rPr lang="en-GB" sz="2000" dirty="0">
                          <a:solidFill>
                            <a:srgbClr val="000000"/>
                          </a:solidFill>
                          <a:effectLst/>
                          <a:latin typeface="Times New Roman" panose="02020603050405020304" pitchFamily="18" charset="0"/>
                          <a:ea typeface="Calibri" panose="020F0502020204030204" pitchFamily="34" charset="0"/>
                        </a:rPr>
                        <a:t> и </a:t>
                      </a:r>
                      <a:r>
                        <a:rPr lang="en-GB" sz="2000" dirty="0" err="1">
                          <a:solidFill>
                            <a:srgbClr val="000000"/>
                          </a:solidFill>
                          <a:effectLst/>
                          <a:latin typeface="Times New Roman" panose="02020603050405020304" pitchFamily="18" charset="0"/>
                          <a:ea typeface="Calibri" panose="020F0502020204030204" pitchFamily="34" charset="0"/>
                        </a:rPr>
                        <a:t>на</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земли</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Хлеб</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наш</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насущный</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даждь</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нам</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днесь</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a:solidFill>
                            <a:srgbClr val="000000"/>
                          </a:solidFill>
                          <a:effectLst/>
                          <a:latin typeface="Times New Roman" panose="02020603050405020304" pitchFamily="18" charset="0"/>
                          <a:ea typeface="Calibri" panose="020F0502020204030204" pitchFamily="34" charset="0"/>
                        </a:rPr>
                        <a:t>и </a:t>
                      </a:r>
                      <a:r>
                        <a:rPr lang="en-GB" sz="2000" dirty="0" err="1">
                          <a:solidFill>
                            <a:srgbClr val="000000"/>
                          </a:solidFill>
                          <a:effectLst/>
                          <a:latin typeface="Times New Roman" panose="02020603050405020304" pitchFamily="18" charset="0"/>
                          <a:ea typeface="Calibri" panose="020F0502020204030204" pitchFamily="34" charset="0"/>
                        </a:rPr>
                        <a:t>остави</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нам</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долги</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наша</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якоже</a:t>
                      </a:r>
                      <a:r>
                        <a:rPr lang="en-GB" sz="2000" dirty="0">
                          <a:solidFill>
                            <a:srgbClr val="000000"/>
                          </a:solidFill>
                          <a:effectLst/>
                          <a:latin typeface="Times New Roman" panose="02020603050405020304" pitchFamily="18" charset="0"/>
                          <a:ea typeface="Calibri" panose="020F0502020204030204" pitchFamily="34" charset="0"/>
                        </a:rPr>
                        <a:t> и </a:t>
                      </a:r>
                      <a:r>
                        <a:rPr lang="en-GB" sz="2000" dirty="0" err="1">
                          <a:solidFill>
                            <a:srgbClr val="000000"/>
                          </a:solidFill>
                          <a:effectLst/>
                          <a:latin typeface="Times New Roman" panose="02020603050405020304" pitchFamily="18" charset="0"/>
                          <a:ea typeface="Calibri" panose="020F0502020204030204" pitchFamily="34" charset="0"/>
                        </a:rPr>
                        <a:t>мы</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оставляем</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должником</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нашим</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a:solidFill>
                            <a:srgbClr val="000000"/>
                          </a:solidFill>
                          <a:effectLst/>
                          <a:latin typeface="Times New Roman" panose="02020603050405020304" pitchFamily="18" charset="0"/>
                          <a:ea typeface="Calibri" panose="020F0502020204030204" pitchFamily="34" charset="0"/>
                        </a:rPr>
                        <a:t>и </a:t>
                      </a:r>
                      <a:r>
                        <a:rPr lang="en-GB" sz="2000" dirty="0" err="1">
                          <a:solidFill>
                            <a:srgbClr val="000000"/>
                          </a:solidFill>
                          <a:effectLst/>
                          <a:latin typeface="Times New Roman" panose="02020603050405020304" pitchFamily="18" charset="0"/>
                          <a:ea typeface="Calibri" panose="020F0502020204030204" pitchFamily="34" charset="0"/>
                        </a:rPr>
                        <a:t>не</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введи</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нас</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во</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искушение</a:t>
                      </a:r>
                      <a:r>
                        <a:rPr lang="en-GB" sz="2000" dirty="0">
                          <a:solidFill>
                            <a:srgbClr val="000000"/>
                          </a:solidFill>
                          <a:effectLst/>
                          <a:latin typeface="Times New Roman" panose="02020603050405020304" pitchFamily="18" charset="0"/>
                          <a:ea typeface="Calibri" panose="020F0502020204030204" pitchFamily="34" charset="0"/>
                        </a:rPr>
                        <a:t>,</a:t>
                      </a:r>
                      <a:br>
                        <a:rPr lang="en-GB" sz="2000" dirty="0">
                          <a:solidFill>
                            <a:srgbClr val="000000"/>
                          </a:solidFill>
                          <a:effectLst/>
                          <a:latin typeface="Times New Roman" panose="02020603050405020304" pitchFamily="18" charset="0"/>
                          <a:ea typeface="Calibri" panose="020F0502020204030204" pitchFamily="34" charset="0"/>
                        </a:rPr>
                      </a:br>
                      <a:r>
                        <a:rPr lang="en-GB" sz="2000" dirty="0" err="1">
                          <a:solidFill>
                            <a:srgbClr val="000000"/>
                          </a:solidFill>
                          <a:effectLst/>
                          <a:latin typeface="Times New Roman" panose="02020603050405020304" pitchFamily="18" charset="0"/>
                          <a:ea typeface="Calibri" panose="020F0502020204030204" pitchFamily="34" charset="0"/>
                        </a:rPr>
                        <a:t>но</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избави</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нас</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от</a:t>
                      </a:r>
                      <a:r>
                        <a:rPr lang="en-GB" sz="2000" dirty="0">
                          <a:solidFill>
                            <a:srgbClr val="000000"/>
                          </a:solidFill>
                          <a:effectLst/>
                          <a:latin typeface="Times New Roman" panose="02020603050405020304" pitchFamily="18" charset="0"/>
                          <a:ea typeface="Calibri" panose="020F0502020204030204" pitchFamily="34" charset="0"/>
                        </a:rPr>
                        <a:t> </a:t>
                      </a:r>
                      <a:r>
                        <a:rPr lang="en-GB" sz="2000" dirty="0" err="1">
                          <a:solidFill>
                            <a:srgbClr val="000000"/>
                          </a:solidFill>
                          <a:effectLst/>
                          <a:latin typeface="Times New Roman" panose="02020603050405020304" pitchFamily="18" charset="0"/>
                          <a:ea typeface="Calibri" panose="020F0502020204030204" pitchFamily="34" charset="0"/>
                        </a:rPr>
                        <a:t>лукаваго</a:t>
                      </a:r>
                      <a:r>
                        <a:rPr lang="en-GB" sz="2000" dirty="0">
                          <a:solidFill>
                            <a:srgbClr val="000000"/>
                          </a:solidFill>
                          <a:effectLst/>
                          <a:latin typeface="Times New Roman" panose="02020603050405020304" pitchFamily="18" charset="0"/>
                          <a:ea typeface="Calibri" panose="020F0502020204030204" pitchFamily="34" charset="0"/>
                        </a:rPr>
                        <a:t>.</a:t>
                      </a:r>
                      <a:endParaRPr lang="en-GB" sz="2000" dirty="0">
                        <a:effectLst/>
                        <a:latin typeface="Calibri" panose="020F0502020204030204" pitchFamily="34" charset="0"/>
                        <a:ea typeface="Calibri" panose="020F0502020204030204" pitchFamily="34" charset="0"/>
                      </a:endParaRPr>
                    </a:p>
                  </a:txBody>
                  <a:tcPr marL="152400" marR="152400" marT="152400" marB="152400" anchor="ctr">
                    <a:lnL>
                      <a:noFill/>
                    </a:lnL>
                    <a:lnR>
                      <a:noFill/>
                    </a:lnR>
                    <a:lnT>
                      <a:noFill/>
                    </a:lnT>
                    <a:lnB>
                      <a:noFill/>
                    </a:lnB>
                    <a:noFill/>
                  </a:tcPr>
                </a:tc>
                <a:extLst>
                  <a:ext uri="{0D108BD9-81ED-4DB2-BD59-A6C34878D82A}">
                    <a16:rowId xmlns:a16="http://schemas.microsoft.com/office/drawing/2014/main" val="65049998"/>
                  </a:ext>
                </a:extLst>
              </a:tr>
            </a:tbl>
          </a:graphicData>
        </a:graphic>
      </p:graphicFrame>
    </p:spTree>
    <p:extLst>
      <p:ext uri="{BB962C8B-B14F-4D97-AF65-F5344CB8AC3E}">
        <p14:creationId xmlns:p14="http://schemas.microsoft.com/office/powerpoint/2010/main" val="15652603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63657" y="2671126"/>
            <a:ext cx="6898610" cy="3077766"/>
          </a:xfrm>
          <a:prstGeom prst="rect">
            <a:avLst/>
          </a:prstGeom>
          <a:noFill/>
        </p:spPr>
        <p:txBody>
          <a:bodyPr wrap="square" rtlCol="0">
            <a:spAutoFit/>
          </a:bodyPr>
          <a:lstStyle/>
          <a:p>
            <a:pPr algn="ctr"/>
            <a:r>
              <a:rPr lang="en-GB" sz="4000" dirty="0">
                <a:latin typeface="Garamond" panose="02020404030301010803" pitchFamily="18" charset="0"/>
              </a:rPr>
              <a:t>“Youth is meant to help others know the Lord.”</a:t>
            </a:r>
          </a:p>
          <a:p>
            <a:endParaRPr lang="en-GB" dirty="0">
              <a:latin typeface="Garamond" panose="02020404030301010803" pitchFamily="18" charset="0"/>
            </a:endParaRPr>
          </a:p>
          <a:p>
            <a:pPr algn="ctr"/>
            <a:r>
              <a:rPr lang="en-GB" sz="2400" dirty="0">
                <a:latin typeface="Garamond" panose="02020404030301010803" pitchFamily="18" charset="0"/>
              </a:rPr>
              <a:t>- Pope Francis,                                                        </a:t>
            </a:r>
            <a:r>
              <a:rPr lang="en-GB" sz="2400" i="1" dirty="0">
                <a:latin typeface="Garamond" panose="02020404030301010803" pitchFamily="18" charset="0"/>
              </a:rPr>
              <a:t>Convocation of the Renewal in the Holy Spirit,                     2014</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Paul Miki &amp; Companions: </a:t>
            </a:r>
          </a:p>
          <a:p>
            <a:pPr algn="ctr"/>
            <a:r>
              <a:rPr lang="en-GB" sz="5400" dirty="0">
                <a:solidFill>
                  <a:schemeClr val="accent4">
                    <a:lumMod val="75000"/>
                  </a:schemeClr>
                </a:solidFill>
                <a:latin typeface="Garamond" panose="02020404030301010803" pitchFamily="18" charset="0"/>
              </a:rPr>
              <a:t>6</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February </a:t>
            </a:r>
          </a:p>
        </p:txBody>
      </p:sp>
      <p:sp>
        <p:nvSpPr>
          <p:cNvPr id="3" name="TextBox 2"/>
          <p:cNvSpPr txBox="1"/>
          <p:nvPr/>
        </p:nvSpPr>
        <p:spPr>
          <a:xfrm>
            <a:off x="639129" y="3958874"/>
            <a:ext cx="11003572" cy="2862322"/>
          </a:xfrm>
          <a:prstGeom prst="rect">
            <a:avLst/>
          </a:prstGeom>
          <a:noFill/>
        </p:spPr>
        <p:txBody>
          <a:bodyPr wrap="square" rtlCol="0">
            <a:spAutoFit/>
          </a:bodyPr>
          <a:lstStyle/>
          <a:p>
            <a:pPr algn="just"/>
            <a:r>
              <a:rPr lang="en-GB" dirty="0">
                <a:latin typeface="Garamond" panose="02020404030301010803" pitchFamily="18" charset="0"/>
              </a:rPr>
              <a:t>Paul Miki was born into a wealthy Japanese family. He was educated by the Jesuits  and joined them becoming a well known and successful preacher – gaining numerous converts to Catholicism. The ruler of Japan began persecuting Catholics for fear of the Jesuits' influence and intentions.</a:t>
            </a:r>
          </a:p>
          <a:p>
            <a:pPr algn="just"/>
            <a:r>
              <a:rPr lang="en-GB" dirty="0">
                <a:latin typeface="Garamond" panose="02020404030301010803" pitchFamily="18" charset="0"/>
              </a:rPr>
              <a:t>Miki was arrested and jailed with his fellow Catholics, who were later forced to march 966 kilometres (600 miles) from Kyoto to Nagasaki; all the while singing the </a:t>
            </a:r>
            <a:r>
              <a:rPr lang="en-GB" i="1" dirty="0" err="1">
                <a:latin typeface="Garamond" panose="02020404030301010803" pitchFamily="18" charset="0"/>
              </a:rPr>
              <a:t>Te</a:t>
            </a:r>
            <a:r>
              <a:rPr lang="en-GB" i="1" dirty="0">
                <a:latin typeface="Garamond" panose="02020404030301010803" pitchFamily="18" charset="0"/>
              </a:rPr>
              <a:t> Deum</a:t>
            </a:r>
            <a:r>
              <a:rPr lang="en-GB" dirty="0">
                <a:latin typeface="Garamond" panose="02020404030301010803" pitchFamily="18" charset="0"/>
              </a:rPr>
              <a:t>. He was crucified, preaching his last sermon from the cross, and it is maintained that he forgave his executioners. Crucified alongside him were Joan </a:t>
            </a:r>
            <a:r>
              <a:rPr lang="en-GB" dirty="0" err="1">
                <a:latin typeface="Garamond" panose="02020404030301010803" pitchFamily="18" charset="0"/>
              </a:rPr>
              <a:t>Soan</a:t>
            </a:r>
            <a:r>
              <a:rPr lang="en-GB" dirty="0">
                <a:latin typeface="Garamond" panose="02020404030301010803" pitchFamily="18" charset="0"/>
              </a:rPr>
              <a:t> (de </a:t>
            </a:r>
            <a:r>
              <a:rPr lang="en-GB" dirty="0" err="1">
                <a:latin typeface="Garamond" panose="02020404030301010803" pitchFamily="18" charset="0"/>
              </a:rPr>
              <a:t>Gotó</a:t>
            </a:r>
            <a:r>
              <a:rPr lang="en-GB" dirty="0">
                <a:latin typeface="Garamond" panose="02020404030301010803" pitchFamily="18" charset="0"/>
              </a:rPr>
              <a:t>) and Santiago </a:t>
            </a:r>
            <a:r>
              <a:rPr lang="en-GB" dirty="0" err="1">
                <a:latin typeface="Garamond" panose="02020404030301010803" pitchFamily="18" charset="0"/>
              </a:rPr>
              <a:t>Kisai</a:t>
            </a:r>
            <a:r>
              <a:rPr lang="en-GB" dirty="0">
                <a:latin typeface="Garamond" panose="02020404030301010803" pitchFamily="18" charset="0"/>
              </a:rPr>
              <a:t>, also of the Society of Jesus; along with twenty-three other clergy and laity, all of whom were canonized by Pope Pius IX in 1862.  When missionaries returned to Japan in the 1860s, at first they found no trace of Christianity. But xx after establishing themselves they found that thousands of Christians lived around Nagasaki and that they </a:t>
            </a:r>
            <a:r>
              <a:rPr lang="en-GB" dirty="0">
                <a:solidFill>
                  <a:schemeClr val="bg1"/>
                </a:solidFill>
                <a:latin typeface="Garamond" panose="02020404030301010803" pitchFamily="18" charset="0"/>
              </a:rPr>
              <a:t>xxxxxxxx</a:t>
            </a:r>
            <a:r>
              <a:rPr lang="en-GB" dirty="0">
                <a:latin typeface="Garamond" panose="02020404030301010803" pitchFamily="18" charset="0"/>
              </a:rPr>
              <a:t>xx had secretly preserved the faith. </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 t="19870" r="133" b="17720"/>
          <a:stretch/>
        </p:blipFill>
        <p:spPr bwMode="auto">
          <a:xfrm>
            <a:off x="966950" y="1963147"/>
            <a:ext cx="10258097" cy="21012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purl.org/dc/term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7145</TotalTime>
  <Words>1127</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451</cp:revision>
  <dcterms:created xsi:type="dcterms:W3CDTF">2019-09-06T14:56:38Z</dcterms:created>
  <dcterms:modified xsi:type="dcterms:W3CDTF">2023-02-01T12:56:41Z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