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4" r:id="rId5"/>
    <p:sldId id="289" r:id="rId6"/>
    <p:sldId id="297" r:id="rId7"/>
    <p:sldId id="386" r:id="rId8"/>
    <p:sldId id="362" r:id="rId9"/>
    <p:sldId id="311" r:id="rId10"/>
    <p:sldId id="258" r:id="rId11"/>
    <p:sldId id="381" r:id="rId12"/>
    <p:sldId id="272" r:id="rId13"/>
    <p:sldId id="321" r:id="rId14"/>
    <p:sldId id="3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8E0433-6C19-49F0-81E4-FC69285A8E10}" v="66" dt="2023-02-02T10:12:27.3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66" d="100"/>
          <a:sy n="66" d="100"/>
        </p:scale>
        <p:origin x="47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B48E0433-6C19-49F0-81E4-FC69285A8E10}"/>
    <pc:docChg chg="undo custSel addSld delSld modSld">
      <pc:chgData name="John Adams" userId="1143faee-bb16-416e-8056-0ed4c730fe93" providerId="ADAL" clId="{B48E0433-6C19-49F0-81E4-FC69285A8E10}" dt="2023-02-02T10:12:49.035" v="1785" actId="1076"/>
      <pc:docMkLst>
        <pc:docMk/>
      </pc:docMkLst>
      <pc:sldChg chg="modSp mod">
        <pc:chgData name="John Adams" userId="1143faee-bb16-416e-8056-0ed4c730fe93" providerId="ADAL" clId="{B48E0433-6C19-49F0-81E4-FC69285A8E10}" dt="2023-02-02T09:19:36.490" v="219" actId="1076"/>
        <pc:sldMkLst>
          <pc:docMk/>
          <pc:sldMk cId="2656554078" sldId="258"/>
        </pc:sldMkLst>
        <pc:spChg chg="mod">
          <ac:chgData name="John Adams" userId="1143faee-bb16-416e-8056-0ed4c730fe93" providerId="ADAL" clId="{B48E0433-6C19-49F0-81E4-FC69285A8E10}" dt="2023-02-02T09:19:36.490" v="219" actId="1076"/>
          <ac:spMkLst>
            <pc:docMk/>
            <pc:sldMk cId="2656554078" sldId="258"/>
            <ac:spMk id="4" creationId="{00000000-0000-0000-0000-000000000000}"/>
          </ac:spMkLst>
        </pc:spChg>
      </pc:sldChg>
      <pc:sldChg chg="addSp delSp modSp mod">
        <pc:chgData name="John Adams" userId="1143faee-bb16-416e-8056-0ed4c730fe93" providerId="ADAL" clId="{B48E0433-6C19-49F0-81E4-FC69285A8E10}" dt="2023-02-02T09:41:14.536" v="1027" actId="6549"/>
        <pc:sldMkLst>
          <pc:docMk/>
          <pc:sldMk cId="2339235338" sldId="272"/>
        </pc:sldMkLst>
        <pc:spChg chg="add del">
          <ac:chgData name="John Adams" userId="1143faee-bb16-416e-8056-0ed4c730fe93" providerId="ADAL" clId="{B48E0433-6C19-49F0-81E4-FC69285A8E10}" dt="2023-02-02T09:32:50.775" v="413"/>
          <ac:spMkLst>
            <pc:docMk/>
            <pc:sldMk cId="2339235338" sldId="272"/>
            <ac:spMk id="2" creationId="{10E5A5B2-78CC-8C0C-9037-4047850ED938}"/>
          </ac:spMkLst>
        </pc:spChg>
        <pc:spChg chg="mod">
          <ac:chgData name="John Adams" userId="1143faee-bb16-416e-8056-0ed4c730fe93" providerId="ADAL" clId="{B48E0433-6C19-49F0-81E4-FC69285A8E10}" dt="2023-02-02T09:35:56.374" v="559" actId="255"/>
          <ac:spMkLst>
            <pc:docMk/>
            <pc:sldMk cId="2339235338" sldId="272"/>
            <ac:spMk id="3" creationId="{00000000-0000-0000-0000-000000000000}"/>
          </ac:spMkLst>
        </pc:spChg>
        <pc:spChg chg="mod">
          <ac:chgData name="John Adams" userId="1143faee-bb16-416e-8056-0ed4c730fe93" providerId="ADAL" clId="{B48E0433-6C19-49F0-81E4-FC69285A8E10}" dt="2023-02-02T09:41:14.536" v="1027" actId="6549"/>
          <ac:spMkLst>
            <pc:docMk/>
            <pc:sldMk cId="2339235338" sldId="272"/>
            <ac:spMk id="8" creationId="{00000000-0000-0000-0000-000000000000}"/>
          </ac:spMkLst>
        </pc:spChg>
        <pc:spChg chg="mod">
          <ac:chgData name="John Adams" userId="1143faee-bb16-416e-8056-0ed4c730fe93" providerId="ADAL" clId="{B48E0433-6C19-49F0-81E4-FC69285A8E10}" dt="2023-02-02T09:40:57.169" v="1020" actId="1076"/>
          <ac:spMkLst>
            <pc:docMk/>
            <pc:sldMk cId="2339235338" sldId="272"/>
            <ac:spMk id="9" creationId="{F428A2BC-4B50-0464-E75E-7EFACCF39E31}"/>
          </ac:spMkLst>
        </pc:spChg>
        <pc:picChg chg="del">
          <ac:chgData name="John Adams" userId="1143faee-bb16-416e-8056-0ed4c730fe93" providerId="ADAL" clId="{B48E0433-6C19-49F0-81E4-FC69285A8E10}" dt="2023-02-02T09:32:47.089" v="411" actId="478"/>
          <ac:picMkLst>
            <pc:docMk/>
            <pc:sldMk cId="2339235338" sldId="272"/>
            <ac:picMk id="5" creationId="{D6800CDA-B3AF-F008-BF03-7335F577DE9A}"/>
          </ac:picMkLst>
        </pc:picChg>
        <pc:picChg chg="add mod modCrop">
          <ac:chgData name="John Adams" userId="1143faee-bb16-416e-8056-0ed4c730fe93" providerId="ADAL" clId="{B48E0433-6C19-49F0-81E4-FC69285A8E10}" dt="2023-02-02T09:33:36.379" v="418" actId="14100"/>
          <ac:picMkLst>
            <pc:docMk/>
            <pc:sldMk cId="2339235338" sldId="272"/>
            <ac:picMk id="10" creationId="{EAA1DAB2-68CD-E5AD-D2D5-2863A1173CA4}"/>
          </ac:picMkLst>
        </pc:picChg>
      </pc:sldChg>
      <pc:sldChg chg="addSp delSp modSp mod">
        <pc:chgData name="John Adams" userId="1143faee-bb16-416e-8056-0ed4c730fe93" providerId="ADAL" clId="{B48E0433-6C19-49F0-81E4-FC69285A8E10}" dt="2023-02-02T09:10:53.102" v="85" actId="166"/>
        <pc:sldMkLst>
          <pc:docMk/>
          <pc:sldMk cId="835714311" sldId="289"/>
        </pc:sldMkLst>
        <pc:spChg chg="mod ord">
          <ac:chgData name="John Adams" userId="1143faee-bb16-416e-8056-0ed4c730fe93" providerId="ADAL" clId="{B48E0433-6C19-49F0-81E4-FC69285A8E10}" dt="2023-02-02T09:10:47.491" v="84" actId="166"/>
          <ac:spMkLst>
            <pc:docMk/>
            <pc:sldMk cId="835714311" sldId="289"/>
            <ac:spMk id="5" creationId="{B1D6D902-36D1-4CF9-BDFA-75FE237F5371}"/>
          </ac:spMkLst>
        </pc:spChg>
        <pc:spChg chg="mod">
          <ac:chgData name="John Adams" userId="1143faee-bb16-416e-8056-0ed4c730fe93" providerId="ADAL" clId="{B48E0433-6C19-49F0-81E4-FC69285A8E10}" dt="2023-02-02T09:08:39.848" v="67" actId="20577"/>
          <ac:spMkLst>
            <pc:docMk/>
            <pc:sldMk cId="835714311" sldId="289"/>
            <ac:spMk id="10" creationId="{00000000-0000-0000-0000-000000000000}"/>
          </ac:spMkLst>
        </pc:spChg>
        <pc:spChg chg="mod">
          <ac:chgData name="John Adams" userId="1143faee-bb16-416e-8056-0ed4c730fe93" providerId="ADAL" clId="{B48E0433-6C19-49F0-81E4-FC69285A8E10}" dt="2023-02-02T09:06:27.036" v="46" actId="20577"/>
          <ac:spMkLst>
            <pc:docMk/>
            <pc:sldMk cId="835714311" sldId="289"/>
            <ac:spMk id="11" creationId="{00000000-0000-0000-0000-000000000000}"/>
          </ac:spMkLst>
        </pc:spChg>
        <pc:picChg chg="add mod">
          <ac:chgData name="John Adams" userId="1143faee-bb16-416e-8056-0ed4c730fe93" providerId="ADAL" clId="{B48E0433-6C19-49F0-81E4-FC69285A8E10}" dt="2023-02-02T09:10:17.177" v="79" actId="1076"/>
          <ac:picMkLst>
            <pc:docMk/>
            <pc:sldMk cId="835714311" sldId="289"/>
            <ac:picMk id="2" creationId="{7E8B5EEE-A7DD-9F6C-361A-8D113C9EA323}"/>
          </ac:picMkLst>
        </pc:picChg>
        <pc:picChg chg="ord">
          <ac:chgData name="John Adams" userId="1143faee-bb16-416e-8056-0ed4c730fe93" providerId="ADAL" clId="{B48E0433-6C19-49F0-81E4-FC69285A8E10}" dt="2023-02-02T09:10:53.102" v="85" actId="166"/>
          <ac:picMkLst>
            <pc:docMk/>
            <pc:sldMk cId="835714311" sldId="289"/>
            <ac:picMk id="7" creationId="{00000000-0000-0000-0000-000000000000}"/>
          </ac:picMkLst>
        </pc:picChg>
        <pc:picChg chg="del">
          <ac:chgData name="John Adams" userId="1143faee-bb16-416e-8056-0ed4c730fe93" providerId="ADAL" clId="{B48E0433-6C19-49F0-81E4-FC69285A8E10}" dt="2023-02-02T09:08:17.199" v="57" actId="478"/>
          <ac:picMkLst>
            <pc:docMk/>
            <pc:sldMk cId="835714311" sldId="289"/>
            <ac:picMk id="1026" creationId="{F16C202B-9D65-D095-C7A4-0E0A116E2F61}"/>
          </ac:picMkLst>
        </pc:picChg>
      </pc:sldChg>
      <pc:sldChg chg="addSp delSp modSp mod">
        <pc:chgData name="John Adams" userId="1143faee-bb16-416e-8056-0ed4c730fe93" providerId="ADAL" clId="{B48E0433-6C19-49F0-81E4-FC69285A8E10}" dt="2023-02-02T09:14:52.424" v="127" actId="1076"/>
        <pc:sldMkLst>
          <pc:docMk/>
          <pc:sldMk cId="2058881387" sldId="297"/>
        </pc:sldMkLst>
        <pc:spChg chg="mod">
          <ac:chgData name="John Adams" userId="1143faee-bb16-416e-8056-0ed4c730fe93" providerId="ADAL" clId="{B48E0433-6C19-49F0-81E4-FC69285A8E10}" dt="2023-02-02T09:11:59.267" v="106" actId="6549"/>
          <ac:spMkLst>
            <pc:docMk/>
            <pc:sldMk cId="2058881387" sldId="297"/>
            <ac:spMk id="3" creationId="{00000000-0000-0000-0000-000000000000}"/>
          </ac:spMkLst>
        </pc:spChg>
        <pc:picChg chg="add del mod">
          <ac:chgData name="John Adams" userId="1143faee-bb16-416e-8056-0ed4c730fe93" providerId="ADAL" clId="{B48E0433-6C19-49F0-81E4-FC69285A8E10}" dt="2023-02-02T09:13:25.602" v="113" actId="478"/>
          <ac:picMkLst>
            <pc:docMk/>
            <pc:sldMk cId="2058881387" sldId="297"/>
            <ac:picMk id="2050" creationId="{821D48E4-3492-98CA-768A-7BC66B24593A}"/>
          </ac:picMkLst>
        </pc:picChg>
        <pc:picChg chg="add mod">
          <ac:chgData name="John Adams" userId="1143faee-bb16-416e-8056-0ed4c730fe93" providerId="ADAL" clId="{B48E0433-6C19-49F0-81E4-FC69285A8E10}" dt="2023-02-02T09:14:52.424" v="127" actId="1076"/>
          <ac:picMkLst>
            <pc:docMk/>
            <pc:sldMk cId="2058881387" sldId="297"/>
            <ac:picMk id="2052" creationId="{CA1BAF54-CEF0-1C1A-201E-D11C98945B91}"/>
          </ac:picMkLst>
        </pc:picChg>
        <pc:picChg chg="add mod">
          <ac:chgData name="John Adams" userId="1143faee-bb16-416e-8056-0ed4c730fe93" providerId="ADAL" clId="{B48E0433-6C19-49F0-81E4-FC69285A8E10}" dt="2023-02-02T09:14:30.588" v="125" actId="14100"/>
          <ac:picMkLst>
            <pc:docMk/>
            <pc:sldMk cId="2058881387" sldId="297"/>
            <ac:picMk id="2054" creationId="{CFED07BB-6A1A-A93D-5746-A280328F377A}"/>
          </ac:picMkLst>
        </pc:picChg>
        <pc:picChg chg="del">
          <ac:chgData name="John Adams" userId="1143faee-bb16-416e-8056-0ed4c730fe93" providerId="ADAL" clId="{B48E0433-6C19-49F0-81E4-FC69285A8E10}" dt="2023-02-02T09:12:02.120" v="107" actId="478"/>
          <ac:picMkLst>
            <pc:docMk/>
            <pc:sldMk cId="2058881387" sldId="297"/>
            <ac:picMk id="3074" creationId="{5EDCCCFF-9C88-D97F-39DC-AEF2C056BEB4}"/>
          </ac:picMkLst>
        </pc:picChg>
        <pc:picChg chg="del">
          <ac:chgData name="John Adams" userId="1143faee-bb16-416e-8056-0ed4c730fe93" providerId="ADAL" clId="{B48E0433-6C19-49F0-81E4-FC69285A8E10}" dt="2023-02-02T09:12:03.656" v="108" actId="478"/>
          <ac:picMkLst>
            <pc:docMk/>
            <pc:sldMk cId="2058881387" sldId="297"/>
            <ac:picMk id="3076" creationId="{FBE4A926-B11B-CEDB-E1BC-9B70F665C41B}"/>
          </ac:picMkLst>
        </pc:picChg>
      </pc:sldChg>
      <pc:sldChg chg="modSp add mod modTransition">
        <pc:chgData name="John Adams" userId="1143faee-bb16-416e-8056-0ed4c730fe93" providerId="ADAL" clId="{B48E0433-6C19-49F0-81E4-FC69285A8E10}" dt="2023-02-02T10:12:49.035" v="1785" actId="1076"/>
        <pc:sldMkLst>
          <pc:docMk/>
          <pc:sldMk cId="555211012" sldId="311"/>
        </pc:sldMkLst>
        <pc:spChg chg="mod">
          <ac:chgData name="John Adams" userId="1143faee-bb16-416e-8056-0ed4c730fe93" providerId="ADAL" clId="{B48E0433-6C19-49F0-81E4-FC69285A8E10}" dt="2023-02-02T10:12:49.035" v="1785" actId="1076"/>
          <ac:spMkLst>
            <pc:docMk/>
            <pc:sldMk cId="555211012" sldId="311"/>
            <ac:spMk id="2" creationId="{371C1521-B804-4FA0-A7BC-FD690EB636C6}"/>
          </ac:spMkLst>
        </pc:spChg>
        <pc:spChg chg="mod">
          <ac:chgData name="John Adams" userId="1143faee-bb16-416e-8056-0ed4c730fe93" providerId="ADAL" clId="{B48E0433-6C19-49F0-81E4-FC69285A8E10}" dt="2023-02-02T09:31:12.538" v="391" actId="20577"/>
          <ac:spMkLst>
            <pc:docMk/>
            <pc:sldMk cId="555211012" sldId="311"/>
            <ac:spMk id="3" creationId="{A5F3A806-02AD-43CD-A357-CB7454010386}"/>
          </ac:spMkLst>
        </pc:spChg>
      </pc:sldChg>
      <pc:sldChg chg="addSp delSp modSp mod">
        <pc:chgData name="John Adams" userId="1143faee-bb16-416e-8056-0ed4c730fe93" providerId="ADAL" clId="{B48E0433-6C19-49F0-81E4-FC69285A8E10}" dt="2023-02-02T09:50:41.041" v="1781" actId="14100"/>
        <pc:sldMkLst>
          <pc:docMk/>
          <pc:sldMk cId="2734715491" sldId="321"/>
        </pc:sldMkLst>
        <pc:spChg chg="mod">
          <ac:chgData name="John Adams" userId="1143faee-bb16-416e-8056-0ed4c730fe93" providerId="ADAL" clId="{B48E0433-6C19-49F0-81E4-FC69285A8E10}" dt="2023-02-02T09:47:27.198" v="1464" actId="1076"/>
          <ac:spMkLst>
            <pc:docMk/>
            <pc:sldMk cId="2734715491" sldId="321"/>
            <ac:spMk id="4" creationId="{71DD583C-9587-8EB3-4F9A-934984566EC0}"/>
          </ac:spMkLst>
        </pc:spChg>
        <pc:spChg chg="mod">
          <ac:chgData name="John Adams" userId="1143faee-bb16-416e-8056-0ed4c730fe93" providerId="ADAL" clId="{B48E0433-6C19-49F0-81E4-FC69285A8E10}" dt="2023-02-02T09:50:32.359" v="1779" actId="20577"/>
          <ac:spMkLst>
            <pc:docMk/>
            <pc:sldMk cId="2734715491" sldId="321"/>
            <ac:spMk id="9" creationId="{86DF3ECD-1A94-4E29-B9CC-75D7B04FE216}"/>
          </ac:spMkLst>
        </pc:spChg>
        <pc:picChg chg="del">
          <ac:chgData name="John Adams" userId="1143faee-bb16-416e-8056-0ed4c730fe93" providerId="ADAL" clId="{B48E0433-6C19-49F0-81E4-FC69285A8E10}" dt="2023-02-02T09:42:41.628" v="1050" actId="478"/>
          <ac:picMkLst>
            <pc:docMk/>
            <pc:sldMk cId="2734715491" sldId="321"/>
            <ac:picMk id="2050" creationId="{6E70CF2B-955B-7232-B35C-FB980D816C62}"/>
          </ac:picMkLst>
        </pc:picChg>
        <pc:picChg chg="add mod">
          <ac:chgData name="John Adams" userId="1143faee-bb16-416e-8056-0ed4c730fe93" providerId="ADAL" clId="{B48E0433-6C19-49F0-81E4-FC69285A8E10}" dt="2023-02-02T09:50:41.041" v="1781" actId="14100"/>
          <ac:picMkLst>
            <pc:docMk/>
            <pc:sldMk cId="2734715491" sldId="321"/>
            <ac:picMk id="6146" creationId="{A6A3E00E-58ED-7CFB-307E-96882149145A}"/>
          </ac:picMkLst>
        </pc:picChg>
      </pc:sldChg>
      <pc:sldChg chg="addSp delSp modSp mod">
        <pc:chgData name="John Adams" userId="1143faee-bb16-416e-8056-0ed4c730fe93" providerId="ADAL" clId="{B48E0433-6C19-49F0-81E4-FC69285A8E10}" dt="2023-02-02T09:06:00.660" v="23" actId="1076"/>
        <pc:sldMkLst>
          <pc:docMk/>
          <pc:sldMk cId="2413920719" sldId="334"/>
        </pc:sldMkLst>
        <pc:spChg chg="mod">
          <ac:chgData name="John Adams" userId="1143faee-bb16-416e-8056-0ed4c730fe93" providerId="ADAL" clId="{B48E0433-6C19-49F0-81E4-FC69285A8E10}" dt="2023-02-02T09:03:06.502" v="5" actId="20577"/>
          <ac:spMkLst>
            <pc:docMk/>
            <pc:sldMk cId="2413920719" sldId="334"/>
            <ac:spMk id="3" creationId="{00000000-0000-0000-0000-000000000000}"/>
          </ac:spMkLst>
        </pc:spChg>
        <pc:spChg chg="add del">
          <ac:chgData name="John Adams" userId="1143faee-bb16-416e-8056-0ed4c730fe93" providerId="ADAL" clId="{B48E0433-6C19-49F0-81E4-FC69285A8E10}" dt="2023-02-02T09:04:57.250" v="15" actId="22"/>
          <ac:spMkLst>
            <pc:docMk/>
            <pc:sldMk cId="2413920719" sldId="334"/>
            <ac:spMk id="6" creationId="{B87B2606-C1D0-8B8A-23A1-FF5E61C7C9E6}"/>
          </ac:spMkLst>
        </pc:spChg>
        <pc:spChg chg="mod">
          <ac:chgData name="John Adams" userId="1143faee-bb16-416e-8056-0ed4c730fe93" providerId="ADAL" clId="{B48E0433-6C19-49F0-81E4-FC69285A8E10}" dt="2023-02-02T09:03:35.554" v="12" actId="20577"/>
          <ac:spMkLst>
            <pc:docMk/>
            <pc:sldMk cId="2413920719" sldId="334"/>
            <ac:spMk id="9" creationId="{00000000-0000-0000-0000-000000000000}"/>
          </ac:spMkLst>
        </pc:spChg>
        <pc:spChg chg="add del">
          <ac:chgData name="John Adams" userId="1143faee-bb16-416e-8056-0ed4c730fe93" providerId="ADAL" clId="{B48E0433-6C19-49F0-81E4-FC69285A8E10}" dt="2023-02-02T09:05:06.450" v="17" actId="22"/>
          <ac:spMkLst>
            <pc:docMk/>
            <pc:sldMk cId="2413920719" sldId="334"/>
            <ac:spMk id="12" creationId="{1206FBF9-DBAE-1968-9437-508B4F6E71C4}"/>
          </ac:spMkLst>
        </pc:spChg>
        <pc:picChg chg="del">
          <ac:chgData name="John Adams" userId="1143faee-bb16-416e-8056-0ed4c730fe93" providerId="ADAL" clId="{B48E0433-6C19-49F0-81E4-FC69285A8E10}" dt="2023-02-02T09:04:52.818" v="13" actId="478"/>
          <ac:picMkLst>
            <pc:docMk/>
            <pc:sldMk cId="2413920719" sldId="334"/>
            <ac:picMk id="7" creationId="{C39D6165-BCB7-59CF-996D-63BD3CDDC791}"/>
          </ac:picMkLst>
        </pc:picChg>
        <pc:picChg chg="add mod modCrop">
          <ac:chgData name="John Adams" userId="1143faee-bb16-416e-8056-0ed4c730fe93" providerId="ADAL" clId="{B48E0433-6C19-49F0-81E4-FC69285A8E10}" dt="2023-02-02T09:06:00.660" v="23" actId="1076"/>
          <ac:picMkLst>
            <pc:docMk/>
            <pc:sldMk cId="2413920719" sldId="334"/>
            <ac:picMk id="14" creationId="{D34BEC13-B57B-8C84-7640-E00A49A6AC14}"/>
          </ac:picMkLst>
        </pc:picChg>
      </pc:sldChg>
      <pc:sldChg chg="addSp delSp modSp mod">
        <pc:chgData name="John Adams" userId="1143faee-bb16-416e-8056-0ed4c730fe93" providerId="ADAL" clId="{B48E0433-6C19-49F0-81E4-FC69285A8E10}" dt="2023-02-02T09:17:45.076" v="168" actId="1076"/>
        <pc:sldMkLst>
          <pc:docMk/>
          <pc:sldMk cId="3177330860" sldId="362"/>
        </pc:sldMkLst>
        <pc:spChg chg="add mod">
          <ac:chgData name="John Adams" userId="1143faee-bb16-416e-8056-0ed4c730fe93" providerId="ADAL" clId="{B48E0433-6C19-49F0-81E4-FC69285A8E10}" dt="2023-02-02T09:17:08.676" v="167" actId="14100"/>
          <ac:spMkLst>
            <pc:docMk/>
            <pc:sldMk cId="3177330860" sldId="362"/>
            <ac:spMk id="2" creationId="{E1706D01-0412-63CB-996F-BA13CF4E9C84}"/>
          </ac:spMkLst>
        </pc:spChg>
        <pc:spChg chg="mod">
          <ac:chgData name="John Adams" userId="1143faee-bb16-416e-8056-0ed4c730fe93" providerId="ADAL" clId="{B48E0433-6C19-49F0-81E4-FC69285A8E10}" dt="2023-02-02T09:17:45.076" v="168" actId="1076"/>
          <ac:spMkLst>
            <pc:docMk/>
            <pc:sldMk cId="3177330860" sldId="362"/>
            <ac:spMk id="6" creationId="{00000000-0000-0000-0000-000000000000}"/>
          </ac:spMkLst>
        </pc:spChg>
        <pc:picChg chg="del">
          <ac:chgData name="John Adams" userId="1143faee-bb16-416e-8056-0ed4c730fe93" providerId="ADAL" clId="{B48E0433-6C19-49F0-81E4-FC69285A8E10}" dt="2023-02-02T09:15:46.389" v="128" actId="478"/>
          <ac:picMkLst>
            <pc:docMk/>
            <pc:sldMk cId="3177330860" sldId="362"/>
            <ac:picMk id="5" creationId="{707C41B6-F928-EC47-A27F-815E3035344F}"/>
          </ac:picMkLst>
        </pc:picChg>
        <pc:picChg chg="mod">
          <ac:chgData name="John Adams" userId="1143faee-bb16-416e-8056-0ed4c730fe93" providerId="ADAL" clId="{B48E0433-6C19-49F0-81E4-FC69285A8E10}" dt="2023-02-02T09:16:18.867" v="136" actId="1076"/>
          <ac:picMkLst>
            <pc:docMk/>
            <pc:sldMk cId="3177330860" sldId="362"/>
            <ac:picMk id="7" creationId="{00000000-0000-0000-0000-000000000000}"/>
          </ac:picMkLst>
        </pc:picChg>
        <pc:picChg chg="add mod">
          <ac:chgData name="John Adams" userId="1143faee-bb16-416e-8056-0ed4c730fe93" providerId="ADAL" clId="{B48E0433-6C19-49F0-81E4-FC69285A8E10}" dt="2023-02-02T09:16:11.288" v="134" actId="167"/>
          <ac:picMkLst>
            <pc:docMk/>
            <pc:sldMk cId="3177330860" sldId="362"/>
            <ac:picMk id="3074" creationId="{7AB58F1B-C95E-B236-3866-D5353D32FABF}"/>
          </ac:picMkLst>
        </pc:picChg>
      </pc:sldChg>
      <pc:sldChg chg="addSp delSp modSp mod">
        <pc:chgData name="John Adams" userId="1143faee-bb16-416e-8056-0ed4c730fe93" providerId="ADAL" clId="{B48E0433-6C19-49F0-81E4-FC69285A8E10}" dt="2023-02-02T09:25:09.323" v="269" actId="14100"/>
        <pc:sldMkLst>
          <pc:docMk/>
          <pc:sldMk cId="76905318" sldId="381"/>
        </pc:sldMkLst>
        <pc:spChg chg="mod">
          <ac:chgData name="John Adams" userId="1143faee-bb16-416e-8056-0ed4c730fe93" providerId="ADAL" clId="{B48E0433-6C19-49F0-81E4-FC69285A8E10}" dt="2023-02-02T09:24:00.108" v="262" actId="1076"/>
          <ac:spMkLst>
            <pc:docMk/>
            <pc:sldMk cId="76905318" sldId="381"/>
            <ac:spMk id="3" creationId="{00000000-0000-0000-0000-000000000000}"/>
          </ac:spMkLst>
        </pc:spChg>
        <pc:spChg chg="add mod">
          <ac:chgData name="John Adams" userId="1143faee-bb16-416e-8056-0ed4c730fe93" providerId="ADAL" clId="{B48E0433-6C19-49F0-81E4-FC69285A8E10}" dt="2023-02-02T09:23:49.118" v="261" actId="255"/>
          <ac:spMkLst>
            <pc:docMk/>
            <pc:sldMk cId="76905318" sldId="381"/>
            <ac:spMk id="4" creationId="{6891C652-A2C5-AE71-4649-507F08E68BF8}"/>
          </ac:spMkLst>
        </pc:spChg>
        <pc:picChg chg="add mod">
          <ac:chgData name="John Adams" userId="1143faee-bb16-416e-8056-0ed4c730fe93" providerId="ADAL" clId="{B48E0433-6C19-49F0-81E4-FC69285A8E10}" dt="2023-02-02T09:21:26.789" v="233" actId="1076"/>
          <ac:picMkLst>
            <pc:docMk/>
            <pc:sldMk cId="76905318" sldId="381"/>
            <ac:picMk id="2" creationId="{FE23736C-F723-4E58-9B2B-9C50E0B79A84}"/>
          </ac:picMkLst>
        </pc:picChg>
        <pc:picChg chg="add mod">
          <ac:chgData name="John Adams" userId="1143faee-bb16-416e-8056-0ed4c730fe93" providerId="ADAL" clId="{B48E0433-6C19-49F0-81E4-FC69285A8E10}" dt="2023-02-02T09:25:09.323" v="269" actId="14100"/>
          <ac:picMkLst>
            <pc:docMk/>
            <pc:sldMk cId="76905318" sldId="381"/>
            <ac:picMk id="5" creationId="{11C12E29-70FE-A5DD-093A-CD5BE20BD60F}"/>
          </ac:picMkLst>
        </pc:picChg>
        <pc:picChg chg="del">
          <ac:chgData name="John Adams" userId="1143faee-bb16-416e-8056-0ed4c730fe93" providerId="ADAL" clId="{B48E0433-6C19-49F0-81E4-FC69285A8E10}" dt="2023-02-02T09:21:02.911" v="228" actId="478"/>
          <ac:picMkLst>
            <pc:docMk/>
            <pc:sldMk cId="76905318" sldId="381"/>
            <ac:picMk id="4098" creationId="{9B82C437-3DB9-2DC8-5B7F-EF3222CE9E6F}"/>
          </ac:picMkLst>
        </pc:picChg>
        <pc:picChg chg="del">
          <ac:chgData name="John Adams" userId="1143faee-bb16-416e-8056-0ed4c730fe93" providerId="ADAL" clId="{B48E0433-6C19-49F0-81E4-FC69285A8E10}" dt="2023-02-02T09:21:16.250" v="232" actId="478"/>
          <ac:picMkLst>
            <pc:docMk/>
            <pc:sldMk cId="76905318" sldId="381"/>
            <ac:picMk id="4100" creationId="{DBE1EC74-496B-8CC0-2EF8-CC05CDFDE594}"/>
          </ac:picMkLst>
        </pc:picChg>
      </pc:sldChg>
      <pc:sldChg chg="del">
        <pc:chgData name="John Adams" userId="1143faee-bb16-416e-8056-0ed4c730fe93" providerId="ADAL" clId="{B48E0433-6C19-49F0-81E4-FC69285A8E10}" dt="2023-02-02T09:06:11.007" v="25" actId="47"/>
        <pc:sldMkLst>
          <pc:docMk/>
          <pc:sldMk cId="2885749360" sldId="384"/>
        </pc:sldMkLst>
      </pc:sldChg>
      <pc:sldChg chg="add">
        <pc:chgData name="John Adams" userId="1143faee-bb16-416e-8056-0ed4c730fe93" providerId="ADAL" clId="{B48E0433-6C19-49F0-81E4-FC69285A8E10}" dt="2023-02-02T09:06:08.715" v="24"/>
        <pc:sldMkLst>
          <pc:docMk/>
          <pc:sldMk cId="539976151" sldId="385"/>
        </pc:sldMkLst>
      </pc:sldChg>
      <pc:sldChg chg="add">
        <pc:chgData name="John Adams" userId="1143faee-bb16-416e-8056-0ed4c730fe93" providerId="ADAL" clId="{B48E0433-6C19-49F0-81E4-FC69285A8E10}" dt="2023-02-02T10:12:27.315" v="1782"/>
        <pc:sldMkLst>
          <pc:docMk/>
          <pc:sldMk cId="2963798653" sldId="38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08/02/2023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08/02/2023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08/02/2023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08/02/2023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08/02/2023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08/02/2023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08/02/2023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08/02/2023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February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Charity ~</a:t>
            </a:r>
          </a:p>
        </p:txBody>
      </p:sp>
      <p:pic>
        <p:nvPicPr>
          <p:cNvPr id="14" name="Picture 13">
            <a:extLst>
              <a:ext uri="{FF2B5EF4-FFF2-40B4-BE49-F238E27FC236}">
                <a16:creationId xmlns:a16="http://schemas.microsoft.com/office/drawing/2014/main" id="{D34BEC13-B57B-8C84-7640-E00A49A6AC14}"/>
              </a:ext>
            </a:extLst>
          </p:cNvPr>
          <p:cNvPicPr>
            <a:picLocks noChangeAspect="1"/>
          </p:cNvPicPr>
          <p:nvPr/>
        </p:nvPicPr>
        <p:blipFill rotWithShape="1">
          <a:blip r:embed="rId4"/>
          <a:srcRect l="9903" t="34506" r="11092" b="29969"/>
          <a:stretch/>
        </p:blipFill>
        <p:spPr>
          <a:xfrm>
            <a:off x="1216240" y="2097043"/>
            <a:ext cx="9632272" cy="2436314"/>
          </a:xfrm>
          <a:prstGeom prst="rect">
            <a:avLst/>
          </a:prstGeom>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92071" y="59661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601188" y="368590"/>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M</a:t>
            </a:r>
            <a:r>
              <a:rPr lang="en-GB"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ARTYRS OF ENGLAND AND WALES</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6DF3ECD-1A94-4E29-B9CC-75D7B04FE216}"/>
              </a:ext>
            </a:extLst>
          </p:cNvPr>
          <p:cNvSpPr/>
          <p:nvPr/>
        </p:nvSpPr>
        <p:spPr>
          <a:xfrm>
            <a:off x="601188" y="1637472"/>
            <a:ext cx="8063418" cy="3785652"/>
          </a:xfrm>
          <a:prstGeom prst="rect">
            <a:avLst/>
          </a:prstGeom>
        </p:spPr>
        <p:txBody>
          <a:bodyPr wrap="square">
            <a:spAutoFit/>
          </a:bodyPr>
          <a:lstStyle/>
          <a:p>
            <a:pPr algn="just"/>
            <a:r>
              <a:rPr lang="en-US" sz="2400" b="0" i="0" dirty="0">
                <a:solidFill>
                  <a:srgbClr val="333333"/>
                </a:solidFill>
                <a:effectLst/>
                <a:latin typeface="Garamond" panose="02020404030301010803" pitchFamily="18" charset="0"/>
              </a:rPr>
              <a:t>John was born into a Catholic family in Lancashire and went abroad to Spain and France to train as a priest.  He then returned to England to minister to secret Catholics </a:t>
            </a:r>
            <a:r>
              <a:rPr lang="en-US" sz="2400" dirty="0">
                <a:solidFill>
                  <a:srgbClr val="333333"/>
                </a:solidFill>
                <a:latin typeface="Garamond" panose="02020404030301010803" pitchFamily="18" charset="0"/>
              </a:rPr>
              <a:t>at Holywell and in Cheshire.  For 16 years he lived undercover, under the name John Scarisbrick.  In 1679 he was arrested during the Popish Plot scare caused by the infamous Titus Oates, sentenced to death for being a Catholic priest, and executed at Chester. </a:t>
            </a:r>
          </a:p>
          <a:p>
            <a:pPr algn="just"/>
            <a:r>
              <a:rPr lang="en-US" sz="2400" dirty="0">
                <a:solidFill>
                  <a:srgbClr val="333333"/>
                </a:solidFill>
                <a:latin typeface="Garamond" panose="02020404030301010803" pitchFamily="18" charset="0"/>
              </a:rPr>
              <a:t>He was beatified by Pope Pius XI  in 1929 and </a:t>
            </a:r>
            <a:r>
              <a:rPr lang="en-US" sz="2400" dirty="0" err="1">
                <a:solidFill>
                  <a:srgbClr val="333333"/>
                </a:solidFill>
                <a:latin typeface="Garamond" panose="02020404030301010803" pitchFamily="18" charset="0"/>
              </a:rPr>
              <a:t>canonised</a:t>
            </a:r>
            <a:r>
              <a:rPr lang="en-US" sz="2400" dirty="0">
                <a:solidFill>
                  <a:srgbClr val="333333"/>
                </a:solidFill>
                <a:latin typeface="Garamond" panose="02020404030301010803" pitchFamily="18" charset="0"/>
              </a:rPr>
              <a:t> as one of the Forty Martyrs of England and Wales by Pope Paul VI on 25</a:t>
            </a:r>
            <a:r>
              <a:rPr lang="en-US" sz="2400" baseline="30000" dirty="0">
                <a:solidFill>
                  <a:srgbClr val="333333"/>
                </a:solidFill>
                <a:latin typeface="Garamond" panose="02020404030301010803" pitchFamily="18" charset="0"/>
              </a:rPr>
              <a:t>th</a:t>
            </a:r>
            <a:r>
              <a:rPr lang="en-US" sz="2400" dirty="0">
                <a:solidFill>
                  <a:srgbClr val="333333"/>
                </a:solidFill>
                <a:latin typeface="Garamond" panose="02020404030301010803" pitchFamily="18" charset="0"/>
              </a:rPr>
              <a:t> October 1970.</a:t>
            </a:r>
            <a:endParaRPr lang="en-US" sz="2200" dirty="0">
              <a:solidFill>
                <a:srgbClr val="202122"/>
              </a:solidFill>
              <a:latin typeface="Garamond" panose="02020404030301010803" pitchFamily="18" charset="0"/>
            </a:endParaRPr>
          </a:p>
        </p:txBody>
      </p:sp>
      <p:sp>
        <p:nvSpPr>
          <p:cNvPr id="4" name="Title 1">
            <a:extLst>
              <a:ext uri="{FF2B5EF4-FFF2-40B4-BE49-F238E27FC236}">
                <a16:creationId xmlns:a16="http://schemas.microsoft.com/office/drawing/2014/main" id="{71DD583C-9587-8EB3-4F9A-934984566EC0}"/>
              </a:ext>
            </a:extLst>
          </p:cNvPr>
          <p:cNvSpPr txBox="1">
            <a:spLocks/>
          </p:cNvSpPr>
          <p:nvPr/>
        </p:nvSpPr>
        <p:spPr>
          <a:xfrm>
            <a:off x="532338" y="5423124"/>
            <a:ext cx="8702600" cy="132616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St John </a:t>
            </a:r>
            <a:r>
              <a:rPr lang="en-US" sz="4600" dirty="0" err="1">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Plessington</a:t>
            </a: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 (1637 – 1679)</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8138" y="5943600"/>
            <a:ext cx="771525" cy="914400"/>
          </a:xfrm>
          <a:prstGeom prst="rect">
            <a:avLst/>
          </a:prstGeom>
        </p:spPr>
      </p:pic>
      <p:pic>
        <p:nvPicPr>
          <p:cNvPr id="6146" name="Picture 2">
            <a:extLst>
              <a:ext uri="{FF2B5EF4-FFF2-40B4-BE49-F238E27FC236}">
                <a16:creationId xmlns:a16="http://schemas.microsoft.com/office/drawing/2014/main" id="{A6A3E00E-58ED-7CFB-307E-968821491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456" y="1662119"/>
            <a:ext cx="2926207" cy="36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1549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February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Charity ~</a:t>
            </a:r>
          </a:p>
        </p:txBody>
      </p:sp>
      <p:pic>
        <p:nvPicPr>
          <p:cNvPr id="14" name="Picture 13">
            <a:extLst>
              <a:ext uri="{FF2B5EF4-FFF2-40B4-BE49-F238E27FC236}">
                <a16:creationId xmlns:a16="http://schemas.microsoft.com/office/drawing/2014/main" id="{D34BEC13-B57B-8C84-7640-E00A49A6AC14}"/>
              </a:ext>
            </a:extLst>
          </p:cNvPr>
          <p:cNvPicPr>
            <a:picLocks noChangeAspect="1"/>
          </p:cNvPicPr>
          <p:nvPr/>
        </p:nvPicPr>
        <p:blipFill rotWithShape="1">
          <a:blip r:embed="rId4"/>
          <a:srcRect l="9903" t="34506" r="11092" b="29969"/>
          <a:stretch/>
        </p:blipFill>
        <p:spPr>
          <a:xfrm>
            <a:off x="1216240" y="2097043"/>
            <a:ext cx="9632272" cy="2436314"/>
          </a:xfrm>
          <a:prstGeom prst="rect">
            <a:avLst/>
          </a:prstGeom>
        </p:spPr>
      </p:pic>
    </p:spTree>
    <p:extLst>
      <p:ext uri="{BB962C8B-B14F-4D97-AF65-F5344CB8AC3E}">
        <p14:creationId xmlns:p14="http://schemas.microsoft.com/office/powerpoint/2010/main" val="53997615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838199" y="39131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Forward in Charity</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118156" y="2425996"/>
            <a:ext cx="7320380" cy="452304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US" sz="2400" b="0" i="0" dirty="0">
                <a:solidFill>
                  <a:srgbClr val="202124"/>
                </a:solidFill>
                <a:effectLst/>
                <a:latin typeface="Garamond" panose="02020404030301010803" pitchFamily="18" charset="0"/>
              </a:rPr>
              <a:t>Lord Jesus, </a:t>
            </a:r>
          </a:p>
          <a:p>
            <a:pPr algn="ctr">
              <a:lnSpc>
                <a:spcPct val="107000"/>
              </a:lnSpc>
              <a:spcAft>
                <a:spcPts val="0"/>
              </a:spcAft>
            </a:pPr>
            <a:r>
              <a:rPr lang="en-US" sz="2400" b="0" i="0" dirty="0">
                <a:solidFill>
                  <a:srgbClr val="202124"/>
                </a:solidFill>
                <a:effectLst/>
                <a:latin typeface="Garamond" panose="02020404030301010803" pitchFamily="18" charset="0"/>
              </a:rPr>
              <a:t>You came to teach us how to love one another </a:t>
            </a:r>
          </a:p>
          <a:p>
            <a:pPr algn="ctr">
              <a:lnSpc>
                <a:spcPct val="107000"/>
              </a:lnSpc>
              <a:spcAft>
                <a:spcPts val="0"/>
              </a:spcAft>
            </a:pPr>
            <a:r>
              <a:rPr lang="en-US" sz="2400" b="0" i="0" dirty="0">
                <a:solidFill>
                  <a:srgbClr val="202124"/>
                </a:solidFill>
                <a:effectLst/>
                <a:latin typeface="Garamond" panose="02020404030301010803" pitchFamily="18" charset="0"/>
              </a:rPr>
              <a:t>and how to be good stewards of Your many gifts. </a:t>
            </a:r>
          </a:p>
          <a:p>
            <a:pPr algn="ctr">
              <a:lnSpc>
                <a:spcPct val="107000"/>
              </a:lnSpc>
              <a:spcAft>
                <a:spcPts val="0"/>
              </a:spcAft>
            </a:pPr>
            <a:r>
              <a:rPr lang="en-US" sz="2400" b="0" i="0" dirty="0">
                <a:solidFill>
                  <a:srgbClr val="202124"/>
                </a:solidFill>
                <a:effectLst/>
                <a:latin typeface="Garamond" panose="02020404030301010803" pitchFamily="18" charset="0"/>
              </a:rPr>
              <a:t>You gave us new values </a:t>
            </a:r>
          </a:p>
          <a:p>
            <a:pPr algn="ctr">
              <a:lnSpc>
                <a:spcPct val="107000"/>
              </a:lnSpc>
              <a:spcAft>
                <a:spcPts val="0"/>
              </a:spcAft>
            </a:pPr>
            <a:r>
              <a:rPr lang="en-US" sz="2400" b="0" i="0" dirty="0">
                <a:solidFill>
                  <a:srgbClr val="202124"/>
                </a:solidFill>
                <a:effectLst/>
                <a:latin typeface="Garamond" panose="02020404030301010803" pitchFamily="18" charset="0"/>
              </a:rPr>
              <a:t>by which to measure our lives. </a:t>
            </a:r>
          </a:p>
          <a:p>
            <a:pPr algn="ctr">
              <a:lnSpc>
                <a:spcPct val="107000"/>
              </a:lnSpc>
              <a:spcAft>
                <a:spcPts val="0"/>
              </a:spcAft>
            </a:pPr>
            <a:r>
              <a:rPr lang="en-US" sz="2400" b="0" i="0" dirty="0">
                <a:solidFill>
                  <a:srgbClr val="202124"/>
                </a:solidFill>
                <a:effectLst/>
                <a:latin typeface="Garamond" panose="02020404030301010803" pitchFamily="18" charset="0"/>
              </a:rPr>
              <a:t>It is only by generously sharing ourselves </a:t>
            </a:r>
          </a:p>
          <a:p>
            <a:pPr algn="ctr">
              <a:lnSpc>
                <a:spcPct val="107000"/>
              </a:lnSpc>
              <a:spcAft>
                <a:spcPts val="0"/>
              </a:spcAft>
            </a:pPr>
            <a:r>
              <a:rPr lang="en-US" sz="2400" b="0" i="0" dirty="0">
                <a:solidFill>
                  <a:srgbClr val="202124"/>
                </a:solidFill>
                <a:effectLst/>
                <a:latin typeface="Garamond" panose="02020404030301010803" pitchFamily="18" charset="0"/>
              </a:rPr>
              <a:t>and our God-given gifts </a:t>
            </a:r>
          </a:p>
          <a:p>
            <a:pPr algn="ctr">
              <a:lnSpc>
                <a:spcPct val="107000"/>
              </a:lnSpc>
              <a:spcAft>
                <a:spcPts val="0"/>
              </a:spcAft>
            </a:pPr>
            <a:r>
              <a:rPr lang="en-US" sz="2400" b="0" i="0" dirty="0">
                <a:solidFill>
                  <a:srgbClr val="202124"/>
                </a:solidFill>
                <a:effectLst/>
                <a:latin typeface="Garamond" panose="02020404030301010803" pitchFamily="18" charset="0"/>
              </a:rPr>
              <a:t>that we find true joy and peace. </a:t>
            </a:r>
          </a:p>
          <a:p>
            <a:pPr algn="ctr">
              <a:lnSpc>
                <a:spcPct val="107000"/>
              </a:lnSpc>
              <a:spcAft>
                <a:spcPts val="0"/>
              </a:spcAft>
            </a:pPr>
            <a:r>
              <a:rPr lang="en-US" sz="2400" b="0" i="0" dirty="0">
                <a:solidFill>
                  <a:srgbClr val="202124"/>
                </a:solidFill>
                <a:effectLst/>
                <a:latin typeface="Garamond" panose="02020404030301010803" pitchFamily="18" charset="0"/>
              </a:rPr>
              <a:t>Help us to be a blessing for </a:t>
            </a:r>
          </a:p>
          <a:p>
            <a:pPr algn="ctr">
              <a:lnSpc>
                <a:spcPct val="107000"/>
              </a:lnSpc>
              <a:spcAft>
                <a:spcPts val="0"/>
              </a:spcAft>
            </a:pPr>
            <a:r>
              <a:rPr lang="en-US" sz="2400" b="0" i="0" dirty="0">
                <a:solidFill>
                  <a:srgbClr val="202124"/>
                </a:solidFill>
                <a:effectLst/>
                <a:latin typeface="Garamond" panose="02020404030301010803" pitchFamily="18" charset="0"/>
              </a:rPr>
              <a:t>all those we meet.</a:t>
            </a:r>
            <a:endParaRPr lang="en-GB" b="1" dirty="0">
              <a:latin typeface="Garamond" panose="02020404030301010803" pitchFamily="18" charset="0"/>
            </a:endParaRPr>
          </a:p>
        </p:txBody>
      </p:sp>
      <p:pic>
        <p:nvPicPr>
          <p:cNvPr id="2" name="Picture 2" descr="Creating a culture of kindness in your home - MSU Extension">
            <a:extLst>
              <a:ext uri="{FF2B5EF4-FFF2-40B4-BE49-F238E27FC236}">
                <a16:creationId xmlns:a16="http://schemas.microsoft.com/office/drawing/2014/main" id="{7E8B5EEE-A7DD-9F6C-361A-8D113C9EA3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54" t="3030" r="12056" b="-3030"/>
          <a:stretch/>
        </p:blipFill>
        <p:spPr bwMode="auto">
          <a:xfrm>
            <a:off x="6731717" y="2093647"/>
            <a:ext cx="5029648" cy="4479863"/>
          </a:xfrm>
          <a:prstGeom prst="ellipse">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803127" y="370189"/>
            <a:ext cx="6076227" cy="216027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6000" dirty="0">
                <a:solidFill>
                  <a:schemeClr val="accent4">
                    <a:lumMod val="75000"/>
                  </a:schemeClr>
                </a:solidFill>
                <a:latin typeface="Garamond" panose="02020404030301010803" pitchFamily="18" charset="0"/>
              </a:rPr>
              <a:t>In Sunday’s   Gospel Reading</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6197646" y="2789114"/>
            <a:ext cx="5291091" cy="3323987"/>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19</a:t>
            </a:r>
            <a:r>
              <a:rPr lang="en-GB" sz="2600" b="1" baseline="30000" dirty="0">
                <a:latin typeface="Garamond" panose="02020404030301010803" pitchFamily="18" charset="0"/>
              </a:rPr>
              <a:t>th</a:t>
            </a:r>
            <a:r>
              <a:rPr lang="en-GB" sz="2600" b="1" dirty="0">
                <a:latin typeface="Garamond" panose="02020404030301010803" pitchFamily="18" charset="0"/>
              </a:rPr>
              <a:t> February 2023</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Matthew,                  Jesus tells us :</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r>
              <a:rPr lang="en-GB" sz="3200" dirty="0">
                <a:latin typeface="Garamond" panose="02020404030301010803" pitchFamily="18" charset="0"/>
              </a:rPr>
              <a:t>“</a:t>
            </a:r>
            <a:r>
              <a:rPr lang="en-GB" sz="32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Love your enemies              and pray for those who persecute you.”</a:t>
            </a:r>
            <a:endParaRPr lang="en-GB" sz="3200" dirty="0">
              <a:latin typeface="Garamond" panose="02020404030301010803"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054" name="Picture 6" descr="Love your Enemy by George Merrill">
            <a:extLst>
              <a:ext uri="{FF2B5EF4-FFF2-40B4-BE49-F238E27FC236}">
                <a16:creationId xmlns:a16="http://schemas.microsoft.com/office/drawing/2014/main" id="{CFED07BB-6A1A-A93D-5746-A280328F37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568" r="64369" b="19709"/>
          <a:stretch/>
        </p:blipFill>
        <p:spPr bwMode="auto">
          <a:xfrm>
            <a:off x="155680" y="148342"/>
            <a:ext cx="3168221" cy="16360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ve your Enemy by George Merrill">
            <a:extLst>
              <a:ext uri="{FF2B5EF4-FFF2-40B4-BE49-F238E27FC236}">
                <a16:creationId xmlns:a16="http://schemas.microsoft.com/office/drawing/2014/main" id="{CA1BAF54-CEF0-1C1A-201E-D11C98945B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29"/>
          <a:stretch/>
        </p:blipFill>
        <p:spPr bwMode="auto">
          <a:xfrm>
            <a:off x="415995" y="1756658"/>
            <a:ext cx="5358338" cy="49530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37351" y="370189"/>
            <a:ext cx="11542003" cy="126330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6000" dirty="0">
                <a:solidFill>
                  <a:schemeClr val="accent4">
                    <a:lumMod val="75000"/>
                  </a:schemeClr>
                </a:solidFill>
                <a:latin typeface="Garamond" panose="02020404030301010803" pitchFamily="18" charset="0"/>
              </a:rPr>
              <a:t>Day of Prayer for the Unemployed</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73891" y="1759304"/>
            <a:ext cx="12118109" cy="4847481"/>
          </a:xfrm>
          <a:prstGeom prst="rect">
            <a:avLst/>
          </a:prstGeom>
          <a:solidFill>
            <a:schemeClr val="bg1"/>
          </a:solidFill>
          <a:effectLst>
            <a:softEdge rad="635000"/>
          </a:effectLst>
        </p:spPr>
        <p:txBody>
          <a:bodyPr wrap="square">
            <a:spAutoFit/>
          </a:bodyPr>
          <a:lstStyle/>
          <a:p>
            <a:pPr algn="ctr"/>
            <a:r>
              <a:rPr lang="en-US" sz="2400" b="1" i="0" dirty="0">
                <a:effectLst/>
                <a:latin typeface="Garamond" panose="02020404030301010803" pitchFamily="18" charset="0"/>
              </a:rPr>
              <a:t>The Sunday before Lent has been kept by all the churches as a special                                      Day of Prayer for the Unemployed in this country for over twenty years. </a:t>
            </a:r>
            <a:endParaRPr lang="en-GB" sz="1600" b="1" dirty="0">
              <a:latin typeface="Garamond" panose="02020404030301010803" pitchFamily="18" charset="0"/>
            </a:endParaRPr>
          </a:p>
          <a:p>
            <a:pPr algn="just"/>
            <a:endParaRPr lang="en-GB" sz="100" dirty="0">
              <a:latin typeface="Garamond" panose="02020404030301010803" pitchFamily="18" charset="0"/>
            </a:endParaRPr>
          </a:p>
          <a:p>
            <a:pPr algn="just"/>
            <a:endParaRPr lang="en-GB" sz="100" dirty="0">
              <a:latin typeface="Garamond" panose="02020404030301010803" pitchFamily="18" charset="0"/>
            </a:endParaRPr>
          </a:p>
          <a:p>
            <a:pPr algn="just"/>
            <a:endParaRPr lang="en-GB" sz="100" dirty="0">
              <a:latin typeface="Garamond" panose="02020404030301010803" pitchFamily="18" charset="0"/>
            </a:endParaRPr>
          </a:p>
          <a:p>
            <a:pPr algn="just"/>
            <a:endParaRPr lang="en-GB" sz="100" dirty="0">
              <a:latin typeface="Garamond" panose="02020404030301010803" pitchFamily="18" charset="0"/>
            </a:endParaRPr>
          </a:p>
          <a:p>
            <a:pPr algn="just"/>
            <a:r>
              <a:rPr lang="en-GB" sz="100" dirty="0">
                <a:latin typeface="Garamond" panose="02020404030301010803" pitchFamily="18" charset="0"/>
              </a:rPr>
              <a:t>    </a:t>
            </a:r>
          </a:p>
          <a:p>
            <a:pPr algn="ctr"/>
            <a:r>
              <a:rPr lang="en-US" sz="3200" i="0" dirty="0">
                <a:solidFill>
                  <a:srgbClr val="202124"/>
                </a:solidFill>
                <a:effectLst/>
                <a:latin typeface="Garamond" panose="02020404030301010803" pitchFamily="18" charset="0"/>
              </a:rPr>
              <a:t>Heavenly Father, </a:t>
            </a:r>
          </a:p>
          <a:p>
            <a:pPr algn="ctr"/>
            <a:r>
              <a:rPr lang="en-US" sz="3200" i="0" dirty="0">
                <a:solidFill>
                  <a:srgbClr val="202124"/>
                </a:solidFill>
                <a:effectLst/>
                <a:latin typeface="Garamond" panose="02020404030301010803" pitchFamily="18" charset="0"/>
              </a:rPr>
              <a:t>we remember those who suffer </a:t>
            </a:r>
          </a:p>
          <a:p>
            <a:pPr algn="ctr"/>
            <a:r>
              <a:rPr lang="en-US" sz="3200" i="0" dirty="0">
                <a:solidFill>
                  <a:srgbClr val="202124"/>
                </a:solidFill>
                <a:effectLst/>
                <a:latin typeface="Garamond" panose="02020404030301010803" pitchFamily="18" charset="0"/>
              </a:rPr>
              <a:t>want and anxiety from lack of work. </a:t>
            </a:r>
          </a:p>
          <a:p>
            <a:pPr algn="ctr"/>
            <a:r>
              <a:rPr lang="en-US" sz="3200" i="0" dirty="0">
                <a:solidFill>
                  <a:srgbClr val="202124"/>
                </a:solidFill>
                <a:effectLst/>
                <a:latin typeface="Garamond" panose="02020404030301010803" pitchFamily="18" charset="0"/>
              </a:rPr>
              <a:t>Guide the people of this land </a:t>
            </a:r>
          </a:p>
          <a:p>
            <a:pPr algn="ctr"/>
            <a:r>
              <a:rPr lang="en-US" sz="3200" i="0" dirty="0">
                <a:solidFill>
                  <a:srgbClr val="202124"/>
                </a:solidFill>
                <a:effectLst/>
                <a:latin typeface="Garamond" panose="02020404030301010803" pitchFamily="18" charset="0"/>
              </a:rPr>
              <a:t>to use our public and private wealth </a:t>
            </a:r>
          </a:p>
          <a:p>
            <a:pPr algn="ctr"/>
            <a:r>
              <a:rPr lang="en-US" sz="3200" i="0" dirty="0">
                <a:solidFill>
                  <a:srgbClr val="202124"/>
                </a:solidFill>
                <a:effectLst/>
                <a:latin typeface="Garamond" panose="02020404030301010803" pitchFamily="18" charset="0"/>
              </a:rPr>
              <a:t>that all may find suitable and fulfilling employment, </a:t>
            </a:r>
          </a:p>
          <a:p>
            <a:pPr algn="ctr"/>
            <a:r>
              <a:rPr lang="en-US" sz="3200" i="0" dirty="0">
                <a:solidFill>
                  <a:srgbClr val="202124"/>
                </a:solidFill>
                <a:effectLst/>
                <a:latin typeface="Garamond" panose="02020404030301010803" pitchFamily="18" charset="0"/>
              </a:rPr>
              <a:t>and receive just payment for their </a:t>
            </a:r>
            <a:r>
              <a:rPr lang="en-US" sz="3200" i="0" dirty="0" err="1">
                <a:solidFill>
                  <a:srgbClr val="202124"/>
                </a:solidFill>
                <a:effectLst/>
                <a:latin typeface="Garamond" panose="02020404030301010803" pitchFamily="18" charset="0"/>
              </a:rPr>
              <a:t>labour</a:t>
            </a:r>
            <a:r>
              <a:rPr lang="en-US" sz="3200" dirty="0">
                <a:solidFill>
                  <a:srgbClr val="202124"/>
                </a:solidFill>
                <a:latin typeface="Garamond" panose="02020404030301010803" pitchFamily="18" charset="0"/>
              </a:rPr>
              <a:t>.  </a:t>
            </a:r>
          </a:p>
          <a:p>
            <a:pPr algn="ctr"/>
            <a:r>
              <a:rPr lang="en-US" sz="3200" dirty="0">
                <a:solidFill>
                  <a:srgbClr val="202124"/>
                </a:solidFill>
                <a:latin typeface="Garamond" panose="02020404030301010803" pitchFamily="18" charset="0"/>
              </a:rPr>
              <a:t>T</a:t>
            </a:r>
            <a:r>
              <a:rPr lang="en-US" sz="3200" i="0" dirty="0">
                <a:solidFill>
                  <a:srgbClr val="202124"/>
                </a:solidFill>
                <a:effectLst/>
                <a:latin typeface="Garamond" panose="02020404030301010803" pitchFamily="18" charset="0"/>
              </a:rPr>
              <a:t>hrough Jesus Christ our Lord.</a:t>
            </a:r>
            <a:endParaRPr lang="en-GB" sz="3200" dirty="0">
              <a:latin typeface="Garamond" panose="02020404030301010803"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172" name="Picture 4" descr="7 ways to make friends with your worries | Edward-Elmhurst Health">
            <a:extLst>
              <a:ext uri="{FF2B5EF4-FFF2-40B4-BE49-F238E27FC236}">
                <a16:creationId xmlns:a16="http://schemas.microsoft.com/office/drawing/2014/main" id="{9F9C5346-8A1A-B297-76C1-D7F75F2F9B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86" r="30606"/>
          <a:stretch/>
        </p:blipFill>
        <p:spPr bwMode="auto">
          <a:xfrm>
            <a:off x="9014691" y="2498581"/>
            <a:ext cx="3038763" cy="2901118"/>
          </a:xfrm>
          <a:prstGeom prst="ellipse">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174" name="Picture 6" descr="c61486a9-c30d-4893-ab71-5b5462e8d6fc">
            <a:extLst>
              <a:ext uri="{FF2B5EF4-FFF2-40B4-BE49-F238E27FC236}">
                <a16:creationId xmlns:a16="http://schemas.microsoft.com/office/drawing/2014/main" id="{80DE7CC8-35C0-AE5B-CBA2-DC73FCF7DF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87" t="1492" r="46667" b="22960"/>
          <a:stretch/>
        </p:blipFill>
        <p:spPr bwMode="auto">
          <a:xfrm>
            <a:off x="454541" y="2647535"/>
            <a:ext cx="2358155" cy="2487884"/>
          </a:xfrm>
          <a:prstGeom prst="ellipse">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79865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AB58F1B-C95E-B236-3866-D5353D32F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672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289219" y="5926985"/>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6794" y="5947726"/>
            <a:ext cx="771525" cy="914400"/>
          </a:xfrm>
          <a:prstGeom prst="rect">
            <a:avLst/>
          </a:prstGeom>
        </p:spPr>
      </p:pic>
      <p:sp>
        <p:nvSpPr>
          <p:cNvPr id="2" name="Title 1">
            <a:extLst>
              <a:ext uri="{FF2B5EF4-FFF2-40B4-BE49-F238E27FC236}">
                <a16:creationId xmlns:a16="http://schemas.microsoft.com/office/drawing/2014/main" id="{E1706D01-0412-63CB-996F-BA13CF4E9C84}"/>
              </a:ext>
            </a:extLst>
          </p:cNvPr>
          <p:cNvSpPr txBox="1">
            <a:spLocks/>
          </p:cNvSpPr>
          <p:nvPr/>
        </p:nvSpPr>
        <p:spPr>
          <a:xfrm>
            <a:off x="4234649" y="5941951"/>
            <a:ext cx="6054570" cy="88497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6000" dirty="0">
                <a:solidFill>
                  <a:schemeClr val="accent4">
                    <a:lumMod val="75000"/>
                  </a:schemeClr>
                </a:solidFill>
                <a:latin typeface="Garamond" panose="02020404030301010803" pitchFamily="18" charset="0"/>
              </a:rPr>
              <a:t>22</a:t>
            </a:r>
            <a:r>
              <a:rPr lang="en-GB" sz="6000" baseline="30000" dirty="0">
                <a:solidFill>
                  <a:schemeClr val="accent4">
                    <a:lumMod val="75000"/>
                  </a:schemeClr>
                </a:solidFill>
                <a:latin typeface="Garamond" panose="02020404030301010803" pitchFamily="18" charset="0"/>
              </a:rPr>
              <a:t>nd</a:t>
            </a:r>
            <a:r>
              <a:rPr lang="en-GB" sz="6000" dirty="0">
                <a:solidFill>
                  <a:schemeClr val="accent4">
                    <a:lumMod val="75000"/>
                  </a:schemeClr>
                </a:solidFill>
                <a:latin typeface="Garamond" panose="02020404030301010803" pitchFamily="18" charset="0"/>
              </a:rPr>
              <a:t> February 2023</a:t>
            </a:r>
          </a:p>
        </p:txBody>
      </p:sp>
    </p:spTree>
    <p:extLst>
      <p:ext uri="{BB962C8B-B14F-4D97-AF65-F5344CB8AC3E}">
        <p14:creationId xmlns:p14="http://schemas.microsoft.com/office/powerpoint/2010/main" val="317733086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5F3A806-02AD-43CD-A357-CB7454010386}"/>
              </a:ext>
            </a:extLst>
          </p:cNvPr>
          <p:cNvSpPr txBox="1">
            <a:spLocks/>
          </p:cNvSpPr>
          <p:nvPr/>
        </p:nvSpPr>
        <p:spPr>
          <a:xfrm>
            <a:off x="372862" y="169102"/>
            <a:ext cx="11407806" cy="135253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5400" dirty="0">
                <a:solidFill>
                  <a:schemeClr val="accent4">
                    <a:lumMod val="75000"/>
                  </a:schemeClr>
                </a:solidFill>
                <a:latin typeface="Garamond" panose="02020404030301010803" pitchFamily="18" charset="0"/>
              </a:rPr>
              <a:t>IDEAS FOR YOUR LENTEN FAST</a:t>
            </a:r>
            <a:endParaRPr lang="en-GB" sz="5400" dirty="0">
              <a:solidFill>
                <a:schemeClr val="accent4">
                  <a:lumMod val="75000"/>
                </a:schemeClr>
              </a:solidFill>
              <a:latin typeface="Garamond" panose="02020404030301010803" pitchFamily="18" charset="0"/>
            </a:endParaRPr>
          </a:p>
        </p:txBody>
      </p:sp>
      <p:sp>
        <p:nvSpPr>
          <p:cNvPr id="2" name="TextBox 1">
            <a:extLst>
              <a:ext uri="{FF2B5EF4-FFF2-40B4-BE49-F238E27FC236}">
                <a16:creationId xmlns:a16="http://schemas.microsoft.com/office/drawing/2014/main" id="{371C1521-B804-4FA0-A7BC-FD690EB636C6}"/>
              </a:ext>
            </a:extLst>
          </p:cNvPr>
          <p:cNvSpPr txBox="1"/>
          <p:nvPr/>
        </p:nvSpPr>
        <p:spPr>
          <a:xfrm>
            <a:off x="372862" y="2282046"/>
            <a:ext cx="6688899" cy="3293209"/>
          </a:xfrm>
          <a:prstGeom prst="rect">
            <a:avLst/>
          </a:prstGeom>
          <a:noFill/>
        </p:spPr>
        <p:txBody>
          <a:bodyPr wrap="square" rtlCol="0">
            <a:spAutoFit/>
          </a:bodyPr>
          <a:lstStyle/>
          <a:p>
            <a:pPr algn="ctr"/>
            <a:r>
              <a:rPr lang="en-US" sz="4000" b="0" i="0" dirty="0">
                <a:effectLst/>
                <a:latin typeface="Garamond" panose="02020404030301010803" pitchFamily="18" charset="0"/>
              </a:rPr>
              <a:t>Fast from hurting words,        and say kind words. </a:t>
            </a:r>
          </a:p>
          <a:p>
            <a:pPr algn="ctr"/>
            <a:r>
              <a:rPr lang="en-US" sz="4000" b="0" i="0" dirty="0">
                <a:effectLst/>
                <a:latin typeface="Garamond" panose="02020404030301010803" pitchFamily="18" charset="0"/>
              </a:rPr>
              <a:t>Fast from sadness,                  and be filled with gratitude. </a:t>
            </a:r>
          </a:p>
          <a:p>
            <a:endParaRPr lang="en-US" sz="2400" i="1" dirty="0">
              <a:latin typeface="Garamond" panose="02020404030301010803" pitchFamily="18" charset="0"/>
            </a:endParaRPr>
          </a:p>
          <a:p>
            <a:r>
              <a:rPr lang="en-US" sz="2400" i="1" dirty="0">
                <a:latin typeface="Garamond" panose="02020404030301010803" pitchFamily="18" charset="0"/>
              </a:rPr>
              <a:t>                                               - attributed to Pope Francis</a:t>
            </a:r>
            <a:endParaRPr lang="en-GB" sz="2400" i="1" dirty="0">
              <a:latin typeface="Garamond" panose="02020404030301010803" pitchFamily="18" charset="0"/>
            </a:endParaRPr>
          </a:p>
        </p:txBody>
      </p:sp>
      <p:pic>
        <p:nvPicPr>
          <p:cNvPr id="3074" name="Picture 2" descr="Facing reality: popes have ordinary moments, too | CNS Blog">
            <a:extLst>
              <a:ext uri="{FF2B5EF4-FFF2-40B4-BE49-F238E27FC236}">
                <a16:creationId xmlns:a16="http://schemas.microsoft.com/office/drawing/2014/main" id="{A9182C36-70EA-4F27-B54C-6DC040B2CD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47" r="23288"/>
          <a:stretch/>
        </p:blipFill>
        <p:spPr bwMode="auto">
          <a:xfrm>
            <a:off x="7076710" y="1728592"/>
            <a:ext cx="4601723" cy="4960307"/>
          </a:xfrm>
          <a:prstGeom prst="ellipse">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21101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099060" y="2009034"/>
            <a:ext cx="6708202" cy="4178836"/>
          </a:xfrm>
          <a:prstGeom prst="rect">
            <a:avLst/>
          </a:prstGeom>
          <a:noFill/>
        </p:spPr>
        <p:txBody>
          <a:bodyPr wrap="square" rtlCol="0">
            <a:spAutoFit/>
          </a:bodyPr>
          <a:lstStyle/>
          <a:p>
            <a:pPr lvl="0" algn="ctr">
              <a:lnSpc>
                <a:spcPct val="107000"/>
              </a:lnSpc>
              <a:spcAft>
                <a:spcPts val="800"/>
              </a:spcAft>
            </a:pPr>
            <a:r>
              <a:rPr lang="en-GB" sz="4800" dirty="0">
                <a:solidFill>
                  <a:srgbClr val="373737"/>
                </a:solidFill>
                <a:effectLst/>
                <a:latin typeface="Garamond" panose="02020404030301010803" pitchFamily="18" charset="0"/>
                <a:ea typeface="Calibri" panose="020F0502020204030204" pitchFamily="34" charset="0"/>
                <a:cs typeface="Times New Roman" panose="02020603050405020304" pitchFamily="18" charset="0"/>
              </a:rPr>
              <a:t>“</a:t>
            </a:r>
            <a:r>
              <a:rPr lang="en-GB" sz="48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Don’t keep your youth            to yourselves :                         get out there!” </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Clr>
                <a:srgbClr val="212121"/>
              </a:buClr>
            </a:pPr>
            <a:endParaRPr lang="en-GB" sz="2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en-GB" sz="2400" dirty="0">
                <a:latin typeface="Garamond" panose="02020404030301010803" pitchFamily="18" charset="0"/>
              </a:rPr>
              <a:t> Pope Francis, </a:t>
            </a:r>
          </a:p>
          <a:p>
            <a:pPr algn="r"/>
            <a:r>
              <a:rPr lang="en-GB" sz="24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Convocation of the </a:t>
            </a:r>
          </a:p>
          <a:p>
            <a:pPr algn="r"/>
            <a:r>
              <a:rPr lang="en-GB" sz="24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Renewal in the Holy Spirit,   </a:t>
            </a:r>
          </a:p>
          <a:p>
            <a:pPr algn="r"/>
            <a:r>
              <a:rPr lang="en-GB" sz="24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2014</a:t>
            </a:r>
            <a:endParaRPr lang="en-GB" sz="24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p:cNvSpPr txBox="1"/>
          <p:nvPr/>
        </p:nvSpPr>
        <p:spPr>
          <a:xfrm>
            <a:off x="8044166" y="151646"/>
            <a:ext cx="3581776" cy="4524315"/>
          </a:xfrm>
          <a:prstGeom prst="rect">
            <a:avLst/>
          </a:prstGeom>
          <a:noFill/>
        </p:spPr>
        <p:txBody>
          <a:bodyPr wrap="square" rtlCol="0">
            <a:spAutoFit/>
          </a:bodyPr>
          <a:lstStyle/>
          <a:p>
            <a:pPr algn="just"/>
            <a:r>
              <a:rPr lang="en-US" sz="2400" dirty="0">
                <a:latin typeface="Garamond" panose="02020404030301010803" pitchFamily="18" charset="0"/>
              </a:rPr>
              <a:t>As we look forward to World Youth Day in August this year, we remind ourselves of the things we share with our fellow Christians from all over the world.  At this international event, Catholics will pray the prayer Jesus taught us in a huge number of languages.  This week we have chosen the prayer in Irish. </a:t>
            </a: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
        <p:nvSpPr>
          <p:cNvPr id="8" name="Title 1"/>
          <p:cNvSpPr txBox="1">
            <a:spLocks/>
          </p:cNvSpPr>
          <p:nvPr/>
        </p:nvSpPr>
        <p:spPr>
          <a:xfrm>
            <a:off x="180295" y="151646"/>
            <a:ext cx="7470196" cy="13887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The Lord’s Prayer</a:t>
            </a:r>
            <a:endParaRPr lang="en-GB" sz="6600" dirty="0">
              <a:solidFill>
                <a:schemeClr val="accent4">
                  <a:lumMod val="75000"/>
                </a:schemeClr>
              </a:solidFill>
              <a:latin typeface="Garamond" panose="02020404030301010803" pitchFamily="18" charset="0"/>
            </a:endParaRPr>
          </a:p>
        </p:txBody>
      </p:sp>
      <p:pic>
        <p:nvPicPr>
          <p:cNvPr id="2" name="Picture 2" descr="Church of Pater Noster">
            <a:extLst>
              <a:ext uri="{FF2B5EF4-FFF2-40B4-BE49-F238E27FC236}">
                <a16:creationId xmlns:a16="http://schemas.microsoft.com/office/drawing/2014/main" id="{FE23736C-F723-4E58-9B2B-9C50E0B79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458" y="1725752"/>
            <a:ext cx="3785033" cy="51322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91C652-A2C5-AE71-4649-507F08E68BF8}"/>
              </a:ext>
            </a:extLst>
          </p:cNvPr>
          <p:cNvSpPr txBox="1"/>
          <p:nvPr/>
        </p:nvSpPr>
        <p:spPr>
          <a:xfrm>
            <a:off x="180295" y="1725752"/>
            <a:ext cx="3581776" cy="5416868"/>
          </a:xfrm>
          <a:prstGeom prst="rect">
            <a:avLst/>
          </a:prstGeom>
          <a:noFill/>
        </p:spPr>
        <p:txBody>
          <a:bodyPr wrap="square" rtlCol="0">
            <a:spAutoFit/>
          </a:bodyPr>
          <a:lstStyle/>
          <a:p>
            <a:pPr algn="l" fontAlgn="base"/>
            <a:r>
              <a:rPr lang="en-GB" sz="2300" i="0" dirty="0" err="1">
                <a:solidFill>
                  <a:srgbClr val="000000"/>
                </a:solidFill>
                <a:effectLst/>
                <a:latin typeface="Garamond" panose="02020404030301010803" pitchFamily="18" charset="0"/>
              </a:rPr>
              <a:t>Ár</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nAthair</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atá</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ar</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neamh</a:t>
            </a:r>
            <a:r>
              <a:rPr lang="en-GB" sz="2300" i="0" dirty="0">
                <a:solidFill>
                  <a:srgbClr val="000000"/>
                </a:solidFill>
                <a:effectLst/>
                <a:latin typeface="Garamond" panose="02020404030301010803" pitchFamily="18" charset="0"/>
              </a:rPr>
              <a:t>,</a:t>
            </a:r>
            <a:br>
              <a:rPr lang="en-GB" sz="2300" i="0" dirty="0">
                <a:solidFill>
                  <a:srgbClr val="000000"/>
                </a:solidFill>
                <a:effectLst/>
                <a:latin typeface="Garamond" panose="02020404030301010803" pitchFamily="18" charset="0"/>
              </a:rPr>
            </a:br>
            <a:r>
              <a:rPr lang="en-GB" sz="2300" i="0" dirty="0">
                <a:solidFill>
                  <a:srgbClr val="000000"/>
                </a:solidFill>
                <a:effectLst/>
                <a:latin typeface="Garamond" panose="02020404030301010803" pitchFamily="18" charset="0"/>
              </a:rPr>
              <a:t>Go </a:t>
            </a:r>
            <a:r>
              <a:rPr lang="en-GB" sz="2300" i="0" dirty="0" err="1">
                <a:solidFill>
                  <a:srgbClr val="000000"/>
                </a:solidFill>
                <a:effectLst/>
                <a:latin typeface="Garamond" panose="02020404030301010803" pitchFamily="18" charset="0"/>
              </a:rPr>
              <a:t>naofar</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d’ainm</a:t>
            </a:r>
            <a:r>
              <a:rPr lang="en-GB" sz="2300" i="0" dirty="0">
                <a:solidFill>
                  <a:srgbClr val="000000"/>
                </a:solidFill>
                <a:effectLst/>
                <a:latin typeface="Garamond" panose="02020404030301010803" pitchFamily="18" charset="0"/>
              </a:rPr>
              <a:t>,</a:t>
            </a:r>
            <a:br>
              <a:rPr lang="en-GB" sz="2300" i="0" dirty="0">
                <a:solidFill>
                  <a:srgbClr val="000000"/>
                </a:solidFill>
                <a:effectLst/>
                <a:latin typeface="Garamond" panose="02020404030301010803" pitchFamily="18" charset="0"/>
              </a:rPr>
            </a:br>
            <a:r>
              <a:rPr lang="en-GB" sz="2300" i="0" dirty="0">
                <a:solidFill>
                  <a:srgbClr val="000000"/>
                </a:solidFill>
                <a:effectLst/>
                <a:latin typeface="Garamond" panose="02020404030301010803" pitchFamily="18" charset="0"/>
              </a:rPr>
              <a:t>Go </a:t>
            </a:r>
            <a:r>
              <a:rPr lang="en-GB" sz="2300" i="0" dirty="0" err="1">
                <a:solidFill>
                  <a:srgbClr val="000000"/>
                </a:solidFill>
                <a:effectLst/>
                <a:latin typeface="Garamond" panose="02020404030301010803" pitchFamily="18" charset="0"/>
              </a:rPr>
              <a:t>dtaga</a:t>
            </a:r>
            <a:r>
              <a:rPr lang="en-GB" sz="2300" i="0" dirty="0">
                <a:solidFill>
                  <a:srgbClr val="000000"/>
                </a:solidFill>
                <a:effectLst/>
                <a:latin typeface="Garamond" panose="02020404030301010803" pitchFamily="18" charset="0"/>
              </a:rPr>
              <a:t> do </a:t>
            </a:r>
            <a:r>
              <a:rPr lang="en-GB" sz="2300" i="0" dirty="0" err="1">
                <a:solidFill>
                  <a:srgbClr val="000000"/>
                </a:solidFill>
                <a:effectLst/>
                <a:latin typeface="Garamond" panose="02020404030301010803" pitchFamily="18" charset="0"/>
              </a:rPr>
              <a:t>ríocht</a:t>
            </a:r>
            <a:r>
              <a:rPr lang="en-GB" sz="2300" i="0" dirty="0">
                <a:solidFill>
                  <a:srgbClr val="000000"/>
                </a:solidFill>
                <a:effectLst/>
                <a:latin typeface="Garamond" panose="02020404030301010803" pitchFamily="18" charset="0"/>
              </a:rPr>
              <a:t>,</a:t>
            </a:r>
            <a:br>
              <a:rPr lang="en-GB" sz="2300" i="0" dirty="0">
                <a:solidFill>
                  <a:srgbClr val="000000"/>
                </a:solidFill>
                <a:effectLst/>
                <a:latin typeface="Garamond" panose="02020404030301010803" pitchFamily="18" charset="0"/>
              </a:rPr>
            </a:br>
            <a:r>
              <a:rPr lang="en-GB" sz="2300" i="0" dirty="0">
                <a:solidFill>
                  <a:srgbClr val="000000"/>
                </a:solidFill>
                <a:effectLst/>
                <a:latin typeface="Garamond" panose="02020404030301010803" pitchFamily="18" charset="0"/>
              </a:rPr>
              <a:t>Go </a:t>
            </a:r>
            <a:r>
              <a:rPr lang="en-GB" sz="2300" i="0" dirty="0" err="1">
                <a:solidFill>
                  <a:srgbClr val="000000"/>
                </a:solidFill>
                <a:effectLst/>
                <a:latin typeface="Garamond" panose="02020404030301010803" pitchFamily="18" charset="0"/>
              </a:rPr>
              <a:t>ndéantar</a:t>
            </a:r>
            <a:r>
              <a:rPr lang="en-GB" sz="2300" i="0" dirty="0">
                <a:solidFill>
                  <a:srgbClr val="000000"/>
                </a:solidFill>
                <a:effectLst/>
                <a:latin typeface="Garamond" panose="02020404030301010803" pitchFamily="18" charset="0"/>
              </a:rPr>
              <a:t> do </a:t>
            </a:r>
            <a:r>
              <a:rPr lang="en-GB" sz="2300" i="0" dirty="0" err="1">
                <a:solidFill>
                  <a:srgbClr val="000000"/>
                </a:solidFill>
                <a:effectLst/>
                <a:latin typeface="Garamond" panose="02020404030301010803" pitchFamily="18" charset="0"/>
              </a:rPr>
              <a:t>thoil</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ar</a:t>
            </a:r>
            <a:r>
              <a:rPr lang="en-GB" sz="2300" i="0" dirty="0">
                <a:solidFill>
                  <a:srgbClr val="000000"/>
                </a:solidFill>
                <a:effectLst/>
                <a:latin typeface="Garamond" panose="02020404030301010803" pitchFamily="18" charset="0"/>
              </a:rPr>
              <a:t> an </a:t>
            </a:r>
            <a:r>
              <a:rPr lang="en-GB" sz="2300" i="0" dirty="0" err="1">
                <a:solidFill>
                  <a:srgbClr val="000000"/>
                </a:solidFill>
                <a:effectLst/>
                <a:latin typeface="Garamond" panose="02020404030301010803" pitchFamily="18" charset="0"/>
              </a:rPr>
              <a:t>talamh</a:t>
            </a:r>
            <a:r>
              <a:rPr lang="en-GB" sz="2300" i="0" dirty="0">
                <a:solidFill>
                  <a:srgbClr val="000000"/>
                </a:solidFill>
                <a:effectLst/>
                <a:latin typeface="Garamond" panose="02020404030301010803" pitchFamily="18" charset="0"/>
              </a:rPr>
              <a:t>,</a:t>
            </a:r>
            <a:br>
              <a:rPr lang="en-GB" sz="2300" i="0" dirty="0">
                <a:solidFill>
                  <a:srgbClr val="000000"/>
                </a:solidFill>
                <a:effectLst/>
                <a:latin typeface="Garamond" panose="02020404030301010803" pitchFamily="18" charset="0"/>
              </a:rPr>
            </a:br>
            <a:r>
              <a:rPr lang="en-GB" sz="2300" i="0" dirty="0">
                <a:solidFill>
                  <a:srgbClr val="000000"/>
                </a:solidFill>
                <a:effectLst/>
                <a:latin typeface="Garamond" panose="02020404030301010803" pitchFamily="18" charset="0"/>
              </a:rPr>
              <a:t>Mar a </a:t>
            </a:r>
            <a:r>
              <a:rPr lang="en-GB" sz="2300" i="0" dirty="0" err="1">
                <a:solidFill>
                  <a:srgbClr val="000000"/>
                </a:solidFill>
                <a:effectLst/>
                <a:latin typeface="Garamond" panose="02020404030301010803" pitchFamily="18" charset="0"/>
              </a:rPr>
              <a:t>dhéantar</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ar</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neamh</a:t>
            </a:r>
            <a:r>
              <a:rPr lang="en-GB" sz="2300" i="0" dirty="0">
                <a:solidFill>
                  <a:srgbClr val="000000"/>
                </a:solidFill>
                <a:effectLst/>
                <a:latin typeface="Garamond" panose="02020404030301010803" pitchFamily="18" charset="0"/>
              </a:rPr>
              <a:t>.</a:t>
            </a:r>
            <a:br>
              <a:rPr lang="en-GB" sz="2300" i="0" dirty="0">
                <a:solidFill>
                  <a:srgbClr val="000000"/>
                </a:solidFill>
                <a:effectLst/>
                <a:latin typeface="Garamond" panose="02020404030301010803" pitchFamily="18" charset="0"/>
              </a:rPr>
            </a:br>
            <a:r>
              <a:rPr lang="en-GB" sz="2300" i="0" dirty="0" err="1">
                <a:solidFill>
                  <a:srgbClr val="000000"/>
                </a:solidFill>
                <a:effectLst/>
                <a:latin typeface="Garamond" panose="02020404030301010803" pitchFamily="18" charset="0"/>
              </a:rPr>
              <a:t>Ár</a:t>
            </a:r>
            <a:r>
              <a:rPr lang="en-GB" sz="2300" i="0" dirty="0">
                <a:solidFill>
                  <a:srgbClr val="000000"/>
                </a:solidFill>
                <a:effectLst/>
                <a:latin typeface="Garamond" panose="02020404030301010803" pitchFamily="18" charset="0"/>
              </a:rPr>
              <a:t> n-</a:t>
            </a:r>
            <a:r>
              <a:rPr lang="en-GB" sz="2300" i="0" dirty="0" err="1">
                <a:solidFill>
                  <a:srgbClr val="000000"/>
                </a:solidFill>
                <a:effectLst/>
                <a:latin typeface="Garamond" panose="02020404030301010803" pitchFamily="18" charset="0"/>
              </a:rPr>
              <a:t>arán</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laethúil</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tabhair</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dúinn</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inniu</a:t>
            </a:r>
            <a:r>
              <a:rPr lang="en-GB" sz="2300" i="0" dirty="0">
                <a:solidFill>
                  <a:srgbClr val="000000"/>
                </a:solidFill>
                <a:effectLst/>
                <a:latin typeface="Garamond" panose="02020404030301010803" pitchFamily="18" charset="0"/>
              </a:rPr>
              <a:t>;</a:t>
            </a:r>
            <a:br>
              <a:rPr lang="en-GB" sz="2300" i="0" dirty="0">
                <a:solidFill>
                  <a:srgbClr val="000000"/>
                </a:solidFill>
                <a:effectLst/>
                <a:latin typeface="Garamond" panose="02020404030301010803" pitchFamily="18" charset="0"/>
              </a:rPr>
            </a:br>
            <a:r>
              <a:rPr lang="en-GB" sz="2300" i="0" dirty="0" err="1">
                <a:solidFill>
                  <a:srgbClr val="000000"/>
                </a:solidFill>
                <a:effectLst/>
                <a:latin typeface="Garamond" panose="02020404030301010803" pitchFamily="18" charset="0"/>
              </a:rPr>
              <a:t>Agus</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maith</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dúinn</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ár</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bhfiacha</a:t>
            </a:r>
            <a:r>
              <a:rPr lang="en-GB" sz="2300" i="0" dirty="0">
                <a:solidFill>
                  <a:srgbClr val="000000"/>
                </a:solidFill>
                <a:effectLst/>
                <a:latin typeface="Garamond" panose="02020404030301010803" pitchFamily="18" charset="0"/>
              </a:rPr>
              <a:t>,</a:t>
            </a:r>
            <a:br>
              <a:rPr lang="en-GB" sz="2300" i="0" dirty="0">
                <a:solidFill>
                  <a:srgbClr val="000000"/>
                </a:solidFill>
                <a:effectLst/>
                <a:latin typeface="Garamond" panose="02020404030301010803" pitchFamily="18" charset="0"/>
              </a:rPr>
            </a:br>
            <a:r>
              <a:rPr lang="en-GB" sz="2300" i="0" dirty="0">
                <a:solidFill>
                  <a:srgbClr val="000000"/>
                </a:solidFill>
                <a:effectLst/>
                <a:latin typeface="Garamond" panose="02020404030301010803" pitchFamily="18" charset="0"/>
              </a:rPr>
              <a:t>Mar a </a:t>
            </a:r>
            <a:r>
              <a:rPr lang="en-GB" sz="2300" i="0" dirty="0" err="1">
                <a:solidFill>
                  <a:srgbClr val="000000"/>
                </a:solidFill>
                <a:effectLst/>
                <a:latin typeface="Garamond" panose="02020404030301010803" pitchFamily="18" charset="0"/>
              </a:rPr>
              <a:t>mhaithimidne</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dár</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bhféichiúna</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féin</a:t>
            </a:r>
            <a:r>
              <a:rPr lang="en-GB" sz="2300" i="0" dirty="0">
                <a:solidFill>
                  <a:srgbClr val="000000"/>
                </a:solidFill>
                <a:effectLst/>
                <a:latin typeface="Garamond" panose="02020404030301010803" pitchFamily="18" charset="0"/>
              </a:rPr>
              <a:t>.</a:t>
            </a:r>
            <a:r>
              <a:rPr lang="en-GB" sz="2300" b="0" i="0" dirty="0">
                <a:solidFill>
                  <a:srgbClr val="000000"/>
                </a:solidFill>
                <a:effectLst/>
                <a:latin typeface="Raleway" pitchFamily="2" charset="0"/>
              </a:rPr>
              <a:t/>
            </a:r>
            <a:br>
              <a:rPr lang="en-GB" sz="2300" b="0" i="0" dirty="0">
                <a:solidFill>
                  <a:srgbClr val="000000"/>
                </a:solidFill>
                <a:effectLst/>
                <a:latin typeface="Raleway" pitchFamily="2" charset="0"/>
              </a:rPr>
            </a:br>
            <a:r>
              <a:rPr lang="en-GB" sz="2300" i="0" dirty="0" err="1">
                <a:solidFill>
                  <a:srgbClr val="000000"/>
                </a:solidFill>
                <a:effectLst/>
                <a:latin typeface="Garamond" panose="02020404030301010803" pitchFamily="18" charset="0"/>
              </a:rPr>
              <a:t>Agus</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ná</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lig</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sinn</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i</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gcathú</a:t>
            </a:r>
            <a:r>
              <a:rPr lang="en-GB" sz="2300" i="0" dirty="0">
                <a:solidFill>
                  <a:srgbClr val="000000"/>
                </a:solidFill>
                <a:effectLst/>
                <a:latin typeface="Garamond" panose="02020404030301010803" pitchFamily="18" charset="0"/>
              </a:rPr>
              <a:t>,</a:t>
            </a:r>
            <a:br>
              <a:rPr lang="en-GB" sz="2300" i="0" dirty="0">
                <a:solidFill>
                  <a:srgbClr val="000000"/>
                </a:solidFill>
                <a:effectLst/>
                <a:latin typeface="Garamond" panose="02020404030301010803" pitchFamily="18" charset="0"/>
              </a:rPr>
            </a:br>
            <a:r>
              <a:rPr lang="en-GB" sz="2300" i="0" dirty="0">
                <a:solidFill>
                  <a:srgbClr val="000000"/>
                </a:solidFill>
                <a:effectLst/>
                <a:latin typeface="Garamond" panose="02020404030301010803" pitchFamily="18" charset="0"/>
              </a:rPr>
              <a:t>Ach </a:t>
            </a:r>
            <a:r>
              <a:rPr lang="en-GB" sz="2300" i="0" dirty="0" err="1">
                <a:solidFill>
                  <a:srgbClr val="000000"/>
                </a:solidFill>
                <a:effectLst/>
                <a:latin typeface="Garamond" panose="02020404030301010803" pitchFamily="18" charset="0"/>
              </a:rPr>
              <a:t>saor</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sinn</a:t>
            </a:r>
            <a:r>
              <a:rPr lang="en-GB" sz="2300" i="0" dirty="0">
                <a:solidFill>
                  <a:srgbClr val="000000"/>
                </a:solidFill>
                <a:effectLst/>
                <a:latin typeface="Garamond" panose="02020404030301010803" pitchFamily="18" charset="0"/>
              </a:rPr>
              <a:t> ó </a:t>
            </a:r>
            <a:r>
              <a:rPr lang="en-GB" sz="2300" i="0" dirty="0" err="1">
                <a:solidFill>
                  <a:srgbClr val="000000"/>
                </a:solidFill>
                <a:effectLst/>
                <a:latin typeface="Garamond" panose="02020404030301010803" pitchFamily="18" charset="0"/>
              </a:rPr>
              <a:t>olc</a:t>
            </a:r>
            <a:r>
              <a:rPr lang="en-GB" sz="2300" i="0" dirty="0">
                <a:solidFill>
                  <a:srgbClr val="000000"/>
                </a:solidFill>
                <a:effectLst/>
                <a:latin typeface="Garamond" panose="02020404030301010803" pitchFamily="18" charset="0"/>
              </a:rPr>
              <a:t>. </a:t>
            </a:r>
            <a:r>
              <a:rPr lang="en-GB" sz="2300" i="0" dirty="0" err="1">
                <a:solidFill>
                  <a:srgbClr val="000000"/>
                </a:solidFill>
                <a:effectLst/>
                <a:latin typeface="Garamond" panose="02020404030301010803" pitchFamily="18" charset="0"/>
              </a:rPr>
              <a:t>Áiméan</a:t>
            </a:r>
            <a:r>
              <a:rPr lang="en-GB" sz="2300" i="0" dirty="0">
                <a:solidFill>
                  <a:srgbClr val="000000"/>
                </a:solidFill>
                <a:effectLst/>
                <a:latin typeface="Garamond" panose="02020404030301010803" pitchFamily="18" charset="0"/>
              </a:rPr>
              <a:t>.</a:t>
            </a:r>
            <a:r>
              <a:rPr lang="en-GB" sz="2400" b="0" i="0" dirty="0">
                <a:solidFill>
                  <a:srgbClr val="000000"/>
                </a:solidFill>
                <a:effectLst/>
                <a:latin typeface="Raleway" pitchFamily="2" charset="0"/>
              </a:rPr>
              <a:t/>
            </a:r>
            <a:br>
              <a:rPr lang="en-GB" sz="2400" b="0" i="0" dirty="0">
                <a:solidFill>
                  <a:srgbClr val="000000"/>
                </a:solidFill>
                <a:effectLst/>
                <a:latin typeface="Raleway" pitchFamily="2" charset="0"/>
              </a:rPr>
            </a:br>
            <a:endParaRPr lang="en-GB" sz="2400" b="0" i="0" dirty="0">
              <a:solidFill>
                <a:srgbClr val="000000"/>
              </a:solidFill>
              <a:effectLst/>
              <a:latin typeface="Raleway" pitchFamily="2" charset="0"/>
            </a:endParaRPr>
          </a:p>
        </p:txBody>
      </p:sp>
      <p:pic>
        <p:nvPicPr>
          <p:cNvPr id="5" name="Picture 4" descr="1,558 Celtic Harp Stock Photos and Images - 123RF">
            <a:extLst>
              <a:ext uri="{FF2B5EF4-FFF2-40B4-BE49-F238E27FC236}">
                <a16:creationId xmlns:a16="http://schemas.microsoft.com/office/drawing/2014/main" id="{11C12E29-70FE-A5DD-093A-CD5BE20BD6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5255" y="4675961"/>
            <a:ext cx="2030393" cy="2030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0531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428A2BC-4B50-0464-E75E-7EFACCF39E31}"/>
              </a:ext>
            </a:extLst>
          </p:cNvPr>
          <p:cNvSpPr txBox="1"/>
          <p:nvPr/>
        </p:nvSpPr>
        <p:spPr>
          <a:xfrm>
            <a:off x="220353" y="5164319"/>
            <a:ext cx="11751293" cy="1323439"/>
          </a:xfrm>
          <a:prstGeom prst="rect">
            <a:avLst/>
          </a:prstGeom>
          <a:noFill/>
        </p:spPr>
        <p:txBody>
          <a:bodyPr wrap="square" rtlCol="0">
            <a:spAutoFit/>
          </a:bodyPr>
          <a:lstStyle/>
          <a:p>
            <a:pPr algn="just"/>
            <a:r>
              <a:rPr lang="en-US" sz="2000" b="0" i="0" dirty="0">
                <a:solidFill>
                  <a:srgbClr val="2F222A"/>
                </a:solidFill>
                <a:effectLst/>
                <a:latin typeface="Garamond" panose="02020404030301010803" pitchFamily="18" charset="0"/>
              </a:rPr>
              <a:t>Peter was born in Ravenna in Italy in 1007.  As a young man, he joined the Order of St Benedict in a community which lived mainly on bread and water and prayed all 150 Psalms every day.   He became a skilled preacher and was invited to other monasteries to inspire their communities.  He reluctantly agreed to being appointed a bishop </a:t>
            </a:r>
            <a:r>
              <a:rPr lang="en-US" sz="2000" b="0" i="0" dirty="0" err="1">
                <a:solidFill>
                  <a:srgbClr val="2F222A"/>
                </a:solidFill>
                <a:effectLst/>
                <a:latin typeface="Garamond" panose="02020404030301010803" pitchFamily="18" charset="0"/>
              </a:rPr>
              <a:t>xxxxx</a:t>
            </a:r>
            <a:r>
              <a:rPr lang="en-US" sz="2000" b="0" i="0" dirty="0">
                <a:solidFill>
                  <a:srgbClr val="2F222A"/>
                </a:solidFill>
                <a:effectLst/>
                <a:latin typeface="Garamond" panose="02020404030301010803" pitchFamily="18" charset="0"/>
              </a:rPr>
              <a:t> and supporte</a:t>
            </a:r>
            <a:r>
              <a:rPr lang="en-US" sz="2000" dirty="0">
                <a:solidFill>
                  <a:srgbClr val="2F222A"/>
                </a:solidFill>
                <a:latin typeface="Garamond" panose="02020404030301010803" pitchFamily="18" charset="0"/>
              </a:rPr>
              <a:t>d popes through difficult times.  He was allowed to resign and return to monastic life in 1067.</a:t>
            </a:r>
            <a:endParaRPr lang="en-US" sz="2000" b="0" i="0" dirty="0">
              <a:solidFill>
                <a:srgbClr val="2F222A"/>
              </a:solidFill>
              <a:effectLst/>
              <a:latin typeface="Garamond" panose="02020404030301010803" pitchFamily="18" charset="0"/>
            </a:endParaRPr>
          </a:p>
        </p:txBody>
      </p:sp>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p:cNvSpPr txBox="1"/>
          <p:nvPr/>
        </p:nvSpPr>
        <p:spPr>
          <a:xfrm>
            <a:off x="6795494" y="1648050"/>
            <a:ext cx="4944861" cy="4739759"/>
          </a:xfrm>
          <a:prstGeom prst="rect">
            <a:avLst/>
          </a:prstGeom>
          <a:noFill/>
        </p:spPr>
        <p:txBody>
          <a:bodyPr wrap="square" rtlCol="0">
            <a:spAutoFit/>
          </a:bodyPr>
          <a:lstStyle/>
          <a:p>
            <a:pPr algn="just"/>
            <a:r>
              <a:rPr lang="en-US" sz="2000" b="0" i="0" dirty="0">
                <a:solidFill>
                  <a:srgbClr val="2F222A"/>
                </a:solidFill>
                <a:effectLst/>
                <a:latin typeface="Garamond" panose="02020404030301010803" pitchFamily="18" charset="0"/>
              </a:rPr>
              <a:t>On Feb. 21, Catholics </a:t>
            </a:r>
            <a:r>
              <a:rPr lang="en-US" sz="2000" b="0" i="0" dirty="0" err="1">
                <a:solidFill>
                  <a:srgbClr val="2F222A"/>
                </a:solidFill>
                <a:effectLst/>
                <a:latin typeface="Garamond" panose="02020404030301010803" pitchFamily="18" charset="0"/>
              </a:rPr>
              <a:t>honour</a:t>
            </a:r>
            <a:r>
              <a:rPr lang="en-US" sz="2000" b="0" i="0" dirty="0">
                <a:solidFill>
                  <a:srgbClr val="2F222A"/>
                </a:solidFill>
                <a:effectLst/>
                <a:latin typeface="Garamond" panose="02020404030301010803" pitchFamily="18" charset="0"/>
              </a:rPr>
              <a:t> Saint Peter Damian, a Benedictine monk who strove to purify the Church during the early years of its second millennium.</a:t>
            </a:r>
          </a:p>
          <a:p>
            <a:pPr algn="just"/>
            <a:endParaRPr lang="en-US" sz="200" b="0" i="0" dirty="0">
              <a:solidFill>
                <a:srgbClr val="2F222A"/>
              </a:solidFill>
              <a:effectLst/>
              <a:latin typeface="Garamond" panose="02020404030301010803" pitchFamily="18" charset="0"/>
            </a:endParaRPr>
          </a:p>
          <a:p>
            <a:pPr algn="l"/>
            <a:r>
              <a:rPr lang="en-US" sz="2000" b="0" i="0" dirty="0">
                <a:solidFill>
                  <a:srgbClr val="2F222A"/>
                </a:solidFill>
                <a:effectLst/>
                <a:latin typeface="Garamond" panose="02020404030301010803" pitchFamily="18" charset="0"/>
              </a:rPr>
              <a:t>Speaking about the saint in his general audience on 9</a:t>
            </a:r>
            <a:r>
              <a:rPr lang="en-US" sz="2000" b="0" i="0" baseline="30000" dirty="0">
                <a:solidFill>
                  <a:srgbClr val="2F222A"/>
                </a:solidFill>
                <a:effectLst/>
                <a:latin typeface="Garamond" panose="02020404030301010803" pitchFamily="18" charset="0"/>
              </a:rPr>
              <a:t>th</a:t>
            </a:r>
            <a:r>
              <a:rPr lang="en-US" sz="2000" b="0" i="0" dirty="0">
                <a:solidFill>
                  <a:srgbClr val="2F222A"/>
                </a:solidFill>
                <a:effectLst/>
                <a:latin typeface="Garamond" panose="02020404030301010803" pitchFamily="18" charset="0"/>
              </a:rPr>
              <a:t> September 2009, Pope Benedict XVI described him as “one of the most significant figures of the 11th century ... a lover of solitude and at the same time a fearless man of the Church, committed personally to the task of reform.”</a:t>
            </a:r>
          </a:p>
          <a:p>
            <a:pPr algn="just" fontAlgn="base"/>
            <a:r>
              <a:rPr lang="en-US" sz="2000" dirty="0">
                <a:latin typeface="Garamond" panose="02020404030301010803" pitchFamily="18" charset="0"/>
              </a:rPr>
              <a:t> </a:t>
            </a:r>
            <a:r>
              <a:rPr lang="en-US" sz="2000" dirty="0"/>
              <a:t/>
            </a:r>
            <a:br>
              <a:rPr lang="en-US" sz="2000" dirty="0"/>
            </a:br>
            <a:endParaRPr lang="en-US" sz="2000" b="0" i="0" dirty="0">
              <a:solidFill>
                <a:srgbClr val="555555"/>
              </a:solidFill>
              <a:effectLst/>
              <a:latin typeface="Lucida Sans Unicode" panose="020B0602030504020204" pitchFamily="34" charset="0"/>
            </a:endParaRPr>
          </a:p>
          <a:p>
            <a:pPr algn="l" fontAlgn="base"/>
            <a:endParaRPr lang="en-US" sz="2000" b="0" i="0" dirty="0">
              <a:solidFill>
                <a:srgbClr val="555555"/>
              </a:solidFill>
              <a:effectLst/>
              <a:latin typeface="Lucida Sans Unicode" panose="020B0602030504020204" pitchFamily="34" charset="0"/>
            </a:endParaRPr>
          </a:p>
          <a:p>
            <a:pPr algn="just"/>
            <a:endParaRPr lang="en-GB" sz="2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
        <p:nvSpPr>
          <p:cNvPr id="8" name="Title 1"/>
          <p:cNvSpPr txBox="1">
            <a:spLocks/>
          </p:cNvSpPr>
          <p:nvPr/>
        </p:nvSpPr>
        <p:spPr>
          <a:xfrm>
            <a:off x="180294" y="151646"/>
            <a:ext cx="11751293" cy="13887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St Peter Damian ~ 21</a:t>
            </a:r>
            <a:r>
              <a:rPr lang="en-GB" sz="6000" baseline="300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st</a:t>
            </a:r>
            <a:r>
              <a:rPr lang="en-GB" sz="60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 February</a:t>
            </a:r>
            <a:endParaRPr lang="en-GB" sz="6000" dirty="0">
              <a:solidFill>
                <a:schemeClr val="accent4">
                  <a:lumMod val="75000"/>
                </a:schemeClr>
              </a:solidFill>
              <a:latin typeface="Garamond" panose="02020404030301010803" pitchFamily="18" charset="0"/>
            </a:endParaRPr>
          </a:p>
        </p:txBody>
      </p:sp>
      <p:pic>
        <p:nvPicPr>
          <p:cNvPr id="10" name="Picture 9">
            <a:extLst>
              <a:ext uri="{FF2B5EF4-FFF2-40B4-BE49-F238E27FC236}">
                <a16:creationId xmlns:a16="http://schemas.microsoft.com/office/drawing/2014/main" id="{EAA1DAB2-68CD-E5AD-D2D5-2863A1173CA4}"/>
              </a:ext>
            </a:extLst>
          </p:cNvPr>
          <p:cNvPicPr>
            <a:picLocks noChangeAspect="1"/>
          </p:cNvPicPr>
          <p:nvPr/>
        </p:nvPicPr>
        <p:blipFill rotWithShape="1">
          <a:blip r:embed="rId3"/>
          <a:srcRect l="15364" t="25761" r="37378" b="28848"/>
          <a:stretch/>
        </p:blipFill>
        <p:spPr>
          <a:xfrm>
            <a:off x="220353" y="1648050"/>
            <a:ext cx="6343850" cy="3427519"/>
          </a:xfrm>
          <a:prstGeom prst="rect">
            <a:avLst/>
          </a:prstGeom>
        </p:spPr>
      </p:pic>
    </p:spTree>
    <p:extLst>
      <p:ext uri="{BB962C8B-B14F-4D97-AF65-F5344CB8AC3E}">
        <p14:creationId xmlns:p14="http://schemas.microsoft.com/office/powerpoint/2010/main" val="233923533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4B4BBF-FEE7-40D9-B628-7A047A388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7A0A97-AF50-40C9-A6B5-F854612A3D1C}">
  <ds:schemaRefs>
    <ds:schemaRef ds:uri="http://schemas.microsoft.com/sharepoint/v3/contenttype/forms"/>
  </ds:schemaRefs>
</ds:datastoreItem>
</file>

<file path=customXml/itemProps3.xml><?xml version="1.0" encoding="utf-8"?>
<ds:datastoreItem xmlns:ds="http://schemas.openxmlformats.org/officeDocument/2006/customXml" ds:itemID="{8AD1F5FE-7BEE-4693-8D28-40C2F562851C}">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elements/1.1/"/>
    <ds:schemaRef ds:uri="66f78821-969e-443f-8b7e-99ce487fda93"/>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7685</TotalTime>
  <Words>738</Words>
  <Application>Microsoft Office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Garamond</vt:lpstr>
      <vt:lpstr>Lucida Sans Unicode</vt:lpstr>
      <vt:lpstr>Open Sans</vt:lpstr>
      <vt:lpstr>Raleway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247</cp:revision>
  <dcterms:created xsi:type="dcterms:W3CDTF">2019-09-06T14:56:38Z</dcterms:created>
  <dcterms:modified xsi:type="dcterms:W3CDTF">2023-02-08T17:13:19Z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