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338" r:id="rId7"/>
    <p:sldId id="297" r:id="rId8"/>
    <p:sldId id="333" r:id="rId9"/>
    <p:sldId id="258" r:id="rId10"/>
    <p:sldId id="340" r:id="rId11"/>
    <p:sldId id="272" r:id="rId12"/>
    <p:sldId id="321" r:id="rId13"/>
    <p:sldId id="3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5E6C0D66-1DEC-42A3-8E28-8E2BF6F06A63}"/>
    <pc:docChg chg="modSld">
      <pc:chgData name="John Adams" userId="1143faee-bb16-416e-8056-0ed4c730fe93" providerId="ADAL" clId="{5E6C0D66-1DEC-42A3-8E28-8E2BF6F06A63}" dt="2023-01-12T16:08:50.860" v="81" actId="14100"/>
      <pc:docMkLst>
        <pc:docMk/>
      </pc:docMkLst>
      <pc:sldChg chg="modSp mod">
        <pc:chgData name="John Adams" userId="1143faee-bb16-416e-8056-0ed4c730fe93" providerId="ADAL" clId="{5E6C0D66-1DEC-42A3-8E28-8E2BF6F06A63}" dt="2023-01-12T16:06:21.937" v="54" actId="20577"/>
        <pc:sldMkLst>
          <pc:docMk/>
          <pc:sldMk cId="2656554078" sldId="258"/>
        </pc:sldMkLst>
        <pc:spChg chg="mod">
          <ac:chgData name="John Adams" userId="1143faee-bb16-416e-8056-0ed4c730fe93" providerId="ADAL" clId="{5E6C0D66-1DEC-42A3-8E28-8E2BF6F06A63}" dt="2023-01-12T16:06:21.937" v="54" actId="20577"/>
          <ac:spMkLst>
            <pc:docMk/>
            <pc:sldMk cId="2656554078" sldId="258"/>
            <ac:spMk id="4" creationId="{00000000-0000-0000-0000-000000000000}"/>
          </ac:spMkLst>
        </pc:spChg>
      </pc:sldChg>
      <pc:sldChg chg="modSp mod">
        <pc:chgData name="John Adams" userId="1143faee-bb16-416e-8056-0ed4c730fe93" providerId="ADAL" clId="{5E6C0D66-1DEC-42A3-8E28-8E2BF6F06A63}" dt="2023-01-12T16:06:43.836" v="56" actId="20577"/>
        <pc:sldMkLst>
          <pc:docMk/>
          <pc:sldMk cId="2339235338" sldId="272"/>
        </pc:sldMkLst>
        <pc:spChg chg="mod">
          <ac:chgData name="John Adams" userId="1143faee-bb16-416e-8056-0ed4c730fe93" providerId="ADAL" clId="{5E6C0D66-1DEC-42A3-8E28-8E2BF6F06A63}" dt="2023-01-12T16:06:43.836" v="56" actId="20577"/>
          <ac:spMkLst>
            <pc:docMk/>
            <pc:sldMk cId="2339235338" sldId="272"/>
            <ac:spMk id="3" creationId="{00000000-0000-0000-0000-000000000000}"/>
          </ac:spMkLst>
        </pc:spChg>
      </pc:sldChg>
      <pc:sldChg chg="modSp mod">
        <pc:chgData name="John Adams" userId="1143faee-bb16-416e-8056-0ed4c730fe93" providerId="ADAL" clId="{5E6C0D66-1DEC-42A3-8E28-8E2BF6F06A63}" dt="2023-01-12T15:49:49.914" v="36" actId="20577"/>
        <pc:sldMkLst>
          <pc:docMk/>
          <pc:sldMk cId="2058881387" sldId="297"/>
        </pc:sldMkLst>
        <pc:spChg chg="mod">
          <ac:chgData name="John Adams" userId="1143faee-bb16-416e-8056-0ed4c730fe93" providerId="ADAL" clId="{5E6C0D66-1DEC-42A3-8E28-8E2BF6F06A63}" dt="2023-01-12T15:49:49.914" v="36" actId="20577"/>
          <ac:spMkLst>
            <pc:docMk/>
            <pc:sldMk cId="2058881387" sldId="297"/>
            <ac:spMk id="3" creationId="{00000000-0000-0000-0000-000000000000}"/>
          </ac:spMkLst>
        </pc:spChg>
      </pc:sldChg>
      <pc:sldChg chg="modSp mod">
        <pc:chgData name="John Adams" userId="1143faee-bb16-416e-8056-0ed4c730fe93" providerId="ADAL" clId="{5E6C0D66-1DEC-42A3-8E28-8E2BF6F06A63}" dt="2023-01-12T16:08:50.860" v="81" actId="14100"/>
        <pc:sldMkLst>
          <pc:docMk/>
          <pc:sldMk cId="2734715491" sldId="321"/>
        </pc:sldMkLst>
        <pc:spChg chg="mod">
          <ac:chgData name="John Adams" userId="1143faee-bb16-416e-8056-0ed4c730fe93" providerId="ADAL" clId="{5E6C0D66-1DEC-42A3-8E28-8E2BF6F06A63}" dt="2023-01-12T16:08:36.084" v="79" actId="207"/>
          <ac:spMkLst>
            <pc:docMk/>
            <pc:sldMk cId="2734715491" sldId="321"/>
            <ac:spMk id="4" creationId="{00000000-0000-0000-0000-000000000000}"/>
          </ac:spMkLst>
        </pc:spChg>
        <pc:picChg chg="mod">
          <ac:chgData name="John Adams" userId="1143faee-bb16-416e-8056-0ed4c730fe93" providerId="ADAL" clId="{5E6C0D66-1DEC-42A3-8E28-8E2BF6F06A63}" dt="2023-01-12T16:08:50.860" v="81" actId="14100"/>
          <ac:picMkLst>
            <pc:docMk/>
            <pc:sldMk cId="2734715491" sldId="321"/>
            <ac:picMk id="5" creationId="{00000000-0000-0000-0000-000000000000}"/>
          </ac:picMkLst>
        </pc:picChg>
        <pc:picChg chg="ord">
          <ac:chgData name="John Adams" userId="1143faee-bb16-416e-8056-0ed4c730fe93" providerId="ADAL" clId="{5E6C0D66-1DEC-42A3-8E28-8E2BF6F06A63}" dt="2023-01-12T16:07:56.273" v="66" actId="166"/>
          <ac:picMkLst>
            <pc:docMk/>
            <pc:sldMk cId="2734715491" sldId="321"/>
            <ac:picMk id="7" creationId="{00000000-0000-0000-0000-000000000000}"/>
          </ac:picMkLst>
        </pc:picChg>
        <pc:picChg chg="mod">
          <ac:chgData name="John Adams" userId="1143faee-bb16-416e-8056-0ed4c730fe93" providerId="ADAL" clId="{5E6C0D66-1DEC-42A3-8E28-8E2BF6F06A63}" dt="2023-01-12T16:07:19.984" v="58" actId="1076"/>
          <ac:picMkLst>
            <pc:docMk/>
            <pc:sldMk cId="2734715491" sldId="321"/>
            <ac:picMk id="8" creationId="{00000000-0000-0000-0000-000000000000}"/>
          </ac:picMkLst>
        </pc:picChg>
      </pc:sldChg>
      <pc:sldChg chg="modSp mod">
        <pc:chgData name="John Adams" userId="1143faee-bb16-416e-8056-0ed4c730fe93" providerId="ADAL" clId="{5E6C0D66-1DEC-42A3-8E28-8E2BF6F06A63}" dt="2023-01-12T15:50:53.414" v="44" actId="1076"/>
        <pc:sldMkLst>
          <pc:docMk/>
          <pc:sldMk cId="2697338157" sldId="333"/>
        </pc:sldMkLst>
        <pc:spChg chg="mod">
          <ac:chgData name="John Adams" userId="1143faee-bb16-416e-8056-0ed4c730fe93" providerId="ADAL" clId="{5E6C0D66-1DEC-42A3-8E28-8E2BF6F06A63}" dt="2023-01-12T15:50:45.285" v="43" actId="2711"/>
          <ac:spMkLst>
            <pc:docMk/>
            <pc:sldMk cId="2697338157" sldId="333"/>
            <ac:spMk id="2" creationId="{00000000-0000-0000-0000-000000000000}"/>
          </ac:spMkLst>
        </pc:spChg>
        <pc:spChg chg="mod">
          <ac:chgData name="John Adams" userId="1143faee-bb16-416e-8056-0ed4c730fe93" providerId="ADAL" clId="{5E6C0D66-1DEC-42A3-8E28-8E2BF6F06A63}" dt="2023-01-12T15:50:53.414" v="44" actId="1076"/>
          <ac:spMkLst>
            <pc:docMk/>
            <pc:sldMk cId="2697338157" sldId="333"/>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82096" y="1748725"/>
            <a:ext cx="7002683" cy="324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82096" y="1748725"/>
            <a:ext cx="7002683" cy="324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057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659156"/>
            <a:ext cx="10506504" cy="46085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This Sunday was the First Sunday of Lent</a:t>
            </a:r>
          </a:p>
          <a:p>
            <a:pPr algn="ctr">
              <a:lnSpc>
                <a:spcPct val="107000"/>
              </a:lnSpc>
              <a:spcAft>
                <a:spcPts val="0"/>
              </a:spcAft>
            </a:pP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Following on from Ash Wednesday and the gospel of the temptations,                   have you </a:t>
            </a:r>
            <a:r>
              <a:rPr lang="en-GB" sz="2400" dirty="0">
                <a:latin typeface="Garamond" panose="02020404030301010803" pitchFamily="18" charset="0"/>
              </a:rPr>
              <a:t>spent some time thinking about your Lenten practices. </a:t>
            </a:r>
          </a:p>
          <a:p>
            <a:pPr algn="ctr">
              <a:lnSpc>
                <a:spcPct val="107000"/>
              </a:lnSpc>
              <a:spcAft>
                <a:spcPts val="0"/>
              </a:spcAft>
            </a:pPr>
            <a:endParaRPr lang="en-GB" sz="2400" dirty="0">
              <a:latin typeface="Garamond" panose="02020404030301010803" pitchFamily="18" charset="0"/>
            </a:endParaRPr>
          </a:p>
          <a:p>
            <a:pPr algn="ctr">
              <a:lnSpc>
                <a:spcPct val="107000"/>
              </a:lnSpc>
              <a:spcAft>
                <a:spcPts val="0"/>
              </a:spcAft>
            </a:pPr>
            <a:r>
              <a:rPr lang="en-GB" sz="2400" dirty="0">
                <a:latin typeface="Garamond" panose="02020404030301010803" pitchFamily="18" charset="0"/>
              </a:rPr>
              <a:t>If you haven’t done so already, make a commitment for prayer, fasting, and almsgiving.</a:t>
            </a:r>
          </a:p>
          <a:p>
            <a:pPr algn="ctr">
              <a:lnSpc>
                <a:spcPct val="107000"/>
              </a:lnSpc>
              <a:spcAft>
                <a:spcPts val="0"/>
              </a:spcAft>
            </a:pPr>
            <a:r>
              <a:rPr lang="en-GB" sz="2400" dirty="0">
                <a:latin typeface="Garamond" panose="02020404030301010803" pitchFamily="18" charset="0"/>
              </a:rPr>
              <a:t> </a:t>
            </a:r>
          </a:p>
          <a:p>
            <a:pPr algn="ctr">
              <a:lnSpc>
                <a:spcPct val="107000"/>
              </a:lnSpc>
              <a:spcAft>
                <a:spcPts val="0"/>
              </a:spcAft>
            </a:pPr>
            <a:r>
              <a:rPr lang="en-GB" sz="2400" dirty="0">
                <a:latin typeface="Garamond" panose="02020404030301010803" pitchFamily="18" charset="0"/>
              </a:rPr>
              <a:t>If your choices don’t seem challenging,                                                              consider changing them to something a little more difficult.                                    Don’t set yourself up for failure though. </a:t>
            </a:r>
          </a:p>
          <a:p>
            <a:pPr algn="ctr">
              <a:lnSpc>
                <a:spcPct val="107000"/>
              </a:lnSpc>
              <a:spcAft>
                <a:spcPts val="0"/>
              </a:spcAft>
            </a:pPr>
            <a:endParaRPr lang="en-GB" sz="2400" dirty="0">
              <a:latin typeface="Garamond" panose="02020404030301010803" pitchFamily="18" charset="0"/>
            </a:endParaRPr>
          </a:p>
          <a:p>
            <a:pPr algn="ctr">
              <a:lnSpc>
                <a:spcPct val="107000"/>
              </a:lnSpc>
              <a:spcAft>
                <a:spcPts val="0"/>
              </a:spcAft>
            </a:pPr>
            <a:r>
              <a:rPr lang="en-GB" sz="2400" dirty="0">
                <a:latin typeface="Garamond" panose="02020404030301010803" pitchFamily="18" charset="0"/>
              </a:rPr>
              <a:t>Your Lenten promises should be challenging, but not impossible.</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a:t>
            </a:r>
            <a:r>
              <a:rPr lang="en-GB" sz="6000" dirty="0">
                <a:latin typeface="Garamond" panose="02020404030301010803" pitchFamily="18" charset="0"/>
                <a:ea typeface="Calibri" panose="020F0502020204030204" pitchFamily="34" charset="0"/>
                <a:cs typeface="Times New Roman" panose="02020603050405020304" pitchFamily="18" charset="0"/>
              </a:rPr>
              <a:t>C</a:t>
            </a:r>
            <a:r>
              <a:rPr lang="en-GB" sz="6000" dirty="0">
                <a:effectLst/>
                <a:latin typeface="Garamond" panose="02020404030301010803" pitchFamily="18" charset="0"/>
                <a:ea typeface="Calibri" panose="020F0502020204030204" pitchFamily="34" charset="0"/>
                <a:cs typeface="Times New Roman" panose="02020603050405020304" pitchFamily="18" charset="0"/>
              </a:rPr>
              <a:t>harity</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a:t>
            </a:r>
            <a:r>
              <a:rPr lang="en-GB" sz="6000" dirty="0">
                <a:latin typeface="Garamond" panose="02020404030301010803" pitchFamily="18" charset="0"/>
                <a:ea typeface="Calibri" panose="020F0502020204030204" pitchFamily="34" charset="0"/>
                <a:cs typeface="Times New Roman" panose="02020603050405020304" pitchFamily="18" charset="0"/>
              </a:rPr>
              <a:t>C</a:t>
            </a:r>
            <a:r>
              <a:rPr lang="en-GB" sz="6000" dirty="0">
                <a:effectLst/>
                <a:latin typeface="Garamond" panose="02020404030301010803" pitchFamily="18" charset="0"/>
                <a:ea typeface="Calibri" panose="020F0502020204030204" pitchFamily="34" charset="0"/>
                <a:cs typeface="Times New Roman" panose="02020603050405020304" pitchFamily="18" charset="0"/>
              </a:rPr>
              <a:t>harity</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p:cNvSpPr txBox="1"/>
          <p:nvPr/>
        </p:nvSpPr>
        <p:spPr>
          <a:xfrm>
            <a:off x="1018572" y="2077656"/>
            <a:ext cx="10213528" cy="553998"/>
          </a:xfrm>
          <a:prstGeom prst="rect">
            <a:avLst/>
          </a:prstGeom>
          <a:solidFill>
            <a:schemeClr val="accent1">
              <a:lumMod val="75000"/>
            </a:schemeClr>
          </a:solidFill>
        </p:spPr>
        <p:txBody>
          <a:bodyPr wrap="square" rtlCol="0">
            <a:spAutoFit/>
          </a:bodyPr>
          <a:lstStyle/>
          <a:p>
            <a:pPr algn="ctr"/>
            <a:r>
              <a:rPr lang="en-GB" sz="3000" b="1" dirty="0">
                <a:latin typeface="Garamond" panose="02020404030301010803" pitchFamily="18" charset="0"/>
              </a:rPr>
              <a:t>Lenten Thoughts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896" y="4220940"/>
            <a:ext cx="3364587" cy="2240854"/>
          </a:xfrm>
          <a:prstGeom prst="rect">
            <a:avLst/>
          </a:prstGeom>
        </p:spPr>
      </p:pic>
      <p:sp>
        <p:nvSpPr>
          <p:cNvPr id="4" name="TextBox 3"/>
          <p:cNvSpPr txBox="1"/>
          <p:nvPr/>
        </p:nvSpPr>
        <p:spPr>
          <a:xfrm>
            <a:off x="1018572" y="3073078"/>
            <a:ext cx="10213527" cy="1077218"/>
          </a:xfrm>
          <a:prstGeom prst="rect">
            <a:avLst/>
          </a:prstGeom>
          <a:noFill/>
        </p:spPr>
        <p:txBody>
          <a:bodyPr wrap="square" rtlCol="0">
            <a:spAutoFit/>
          </a:bodyPr>
          <a:lstStyle/>
          <a:p>
            <a:pPr algn="ctr"/>
            <a:r>
              <a:rPr lang="en-GB" sz="3200" b="1" dirty="0">
                <a:latin typeface="Garamond" panose="02020404030301010803" pitchFamily="18" charset="0"/>
              </a:rPr>
              <a:t>Fast from anger and be filled with patience.</a:t>
            </a:r>
          </a:p>
          <a:p>
            <a:pPr algn="ctr"/>
            <a:r>
              <a:rPr lang="en-GB" sz="3200" b="1" dirty="0">
                <a:latin typeface="Garamond" panose="02020404030301010803" pitchFamily="18" charset="0"/>
              </a:rPr>
              <a:t>Fast from pessimism and be filled with love</a:t>
            </a:r>
          </a:p>
        </p:txBody>
      </p:sp>
    </p:spTree>
    <p:extLst>
      <p:ext uri="{BB962C8B-B14F-4D97-AF65-F5344CB8AC3E}">
        <p14:creationId xmlns:p14="http://schemas.microsoft.com/office/powerpoint/2010/main" val="40617766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099969" y="2203083"/>
            <a:ext cx="5782568" cy="3693319"/>
          </a:xfrm>
          <a:prstGeom prst="rect">
            <a:avLst/>
          </a:prstGeom>
        </p:spPr>
        <p:txBody>
          <a:bodyPr wrap="square">
            <a:spAutoFit/>
          </a:bodyPr>
          <a:lstStyle/>
          <a:p>
            <a:pPr algn="ctr"/>
            <a:r>
              <a:rPr lang="en-GB" sz="2600" b="1" dirty="0">
                <a:latin typeface="Garamond" panose="02020404030301010803" pitchFamily="18" charset="0"/>
              </a:rPr>
              <a:t>Sunday 26</a:t>
            </a:r>
            <a:r>
              <a:rPr lang="en-GB" sz="2600" b="1" baseline="30000" dirty="0">
                <a:latin typeface="Garamond" panose="02020404030301010803" pitchFamily="18" charset="0"/>
              </a:rPr>
              <a:t>th</a:t>
            </a:r>
            <a:r>
              <a:rPr lang="en-GB" sz="2600" b="1" dirty="0">
                <a:latin typeface="Garamond" panose="02020404030301010803" pitchFamily="18" charset="0"/>
              </a:rPr>
              <a:t> February 2023</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Matthew,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000" dirty="0">
                <a:latin typeface="Garamond" panose="02020404030301010803" pitchFamily="18" charset="0"/>
              </a:rPr>
              <a:t>“The Lord your God shall you worship and him alone shall you serve.”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7693" y="3224598"/>
            <a:ext cx="4613485" cy="244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The Lord’s Prayer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82766" y="3731191"/>
            <a:ext cx="5046562" cy="602073"/>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endParaRPr kumimoji="0" lang="en-US" altLang="en-US" sz="3600" b="0" i="0" u="none" strike="noStrike" cap="none" normalizeH="0" baseline="0" dirty="0">
              <a:ln>
                <a:noFill/>
              </a:ln>
              <a:solidFill>
                <a:schemeClr val="tx1"/>
              </a:solidFill>
              <a:effectLst/>
              <a:latin typeface="Garamond" panose="02020404030301010803" pitchFamily="18" charset="0"/>
            </a:endParaRPr>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53148" y="1990846"/>
            <a:ext cx="7135926" cy="4215063"/>
          </a:xfrm>
          <a:prstGeom prst="rect">
            <a:avLst/>
          </a:prstGeom>
        </p:spPr>
      </p:pic>
      <p:sp>
        <p:nvSpPr>
          <p:cNvPr id="5" name="Rectangle 4"/>
          <p:cNvSpPr/>
          <p:nvPr/>
        </p:nvSpPr>
        <p:spPr>
          <a:xfrm>
            <a:off x="7900590" y="2150055"/>
            <a:ext cx="3561686" cy="3970318"/>
          </a:xfrm>
          <a:prstGeom prst="rect">
            <a:avLst/>
          </a:prstGeom>
        </p:spPr>
        <p:txBody>
          <a:bodyPr wrap="square">
            <a:spAutoFit/>
          </a:bodyPr>
          <a:lstStyle/>
          <a:p>
            <a:pPr algn="just"/>
            <a:r>
              <a:rPr lang="en-US" dirty="0">
                <a:latin typeface="Garamond" panose="02020404030301010803" pitchFamily="18" charset="0"/>
              </a:rPr>
              <a:t>As we look forward to World Youth Day in August this year, we remind ourselves of the things we share with our fellow young people from all over the world.  At this international event, Catholics will pray the prayer Jesus taught us in a huge number of languages.  We will mark this with a weekly inclusion of the Lord’s Prayer in the languages spoken in our schools.</a:t>
            </a:r>
          </a:p>
          <a:p>
            <a:pPr algn="just"/>
            <a:endParaRPr lang="en-US" dirty="0">
              <a:latin typeface="Garamond" panose="02020404030301010803" pitchFamily="18" charset="0"/>
            </a:endParaRPr>
          </a:p>
          <a:p>
            <a:pPr algn="ctr"/>
            <a:r>
              <a:rPr lang="en-US" dirty="0">
                <a:latin typeface="Garamond" panose="02020404030301010803" pitchFamily="18" charset="0"/>
              </a:rPr>
              <a:t>This week the Lord’s Prayer is in </a:t>
            </a:r>
            <a:r>
              <a:rPr lang="en-US" sz="2000" b="1" dirty="0">
                <a:latin typeface="Garamond" panose="02020404030301010803" pitchFamily="18" charset="0"/>
              </a:rPr>
              <a:t>Vietnamese</a:t>
            </a:r>
            <a:endParaRPr lang="en-GB" sz="2000" b="1" dirty="0">
              <a:latin typeface="Garamond" panose="02020404030301010803" pitchFamily="18" charset="0"/>
            </a:endParaRPr>
          </a:p>
        </p:txBody>
      </p:sp>
      <p:sp>
        <p:nvSpPr>
          <p:cNvPr id="2" name="Rectangle 1"/>
          <p:cNvSpPr/>
          <p:nvPr/>
        </p:nvSpPr>
        <p:spPr>
          <a:xfrm>
            <a:off x="764664" y="2088500"/>
            <a:ext cx="6096000" cy="4093428"/>
          </a:xfrm>
          <a:prstGeom prst="rect">
            <a:avLst/>
          </a:prstGeom>
        </p:spPr>
        <p:txBody>
          <a:bodyPr>
            <a:spAutoFit/>
          </a:bodyPr>
          <a:lstStyle/>
          <a:p>
            <a:r>
              <a:rPr lang="vi-VN" sz="2200" dirty="0">
                <a:latin typeface="+mj-lt"/>
              </a:rPr>
              <a:t>Lạy Cha chúng con ở trên trời,</a:t>
            </a:r>
            <a:br>
              <a:rPr lang="vi-VN" sz="2200" dirty="0">
                <a:latin typeface="+mj-lt"/>
              </a:rPr>
            </a:br>
            <a:r>
              <a:rPr lang="vi-VN" sz="2200" dirty="0">
                <a:latin typeface="+mj-lt"/>
              </a:rPr>
              <a:t>chúng con nguyện danh Cha cả sáng,</a:t>
            </a:r>
            <a:br>
              <a:rPr lang="vi-VN" sz="2200" dirty="0">
                <a:latin typeface="+mj-lt"/>
              </a:rPr>
            </a:br>
            <a:r>
              <a:rPr lang="vi-VN" sz="2200" dirty="0">
                <a:latin typeface="+mj-lt"/>
              </a:rPr>
              <a:t>nước Cha trị đến,</a:t>
            </a:r>
            <a:br>
              <a:rPr lang="vi-VN" sz="2200" dirty="0">
                <a:latin typeface="+mj-lt"/>
              </a:rPr>
            </a:br>
            <a:r>
              <a:rPr lang="vi-VN" sz="2200" dirty="0">
                <a:latin typeface="+mj-lt"/>
              </a:rPr>
              <a:t>ý Cha thể hiện dưới đất cũng như trên trời.</a:t>
            </a:r>
            <a:br>
              <a:rPr lang="vi-VN" sz="2200" dirty="0">
                <a:latin typeface="+mj-lt"/>
              </a:rPr>
            </a:br>
            <a:r>
              <a:rPr lang="vi-VN" sz="2200" dirty="0">
                <a:latin typeface="+mj-lt"/>
              </a:rPr>
              <a:t>Xin Cha cho chúng con hôm nay lương thực hằng ngày</a:t>
            </a:r>
            <a:br>
              <a:rPr lang="vi-VN" sz="2200" dirty="0">
                <a:latin typeface="+mj-lt"/>
              </a:rPr>
            </a:br>
            <a:r>
              <a:rPr lang="vi-VN" sz="2200" dirty="0">
                <a:latin typeface="+mj-lt"/>
              </a:rPr>
              <a:t>và tha nợ chúng con</a:t>
            </a:r>
            <a:br>
              <a:rPr lang="vi-VN" sz="2200" dirty="0">
                <a:latin typeface="+mj-lt"/>
              </a:rPr>
            </a:br>
            <a:r>
              <a:rPr lang="vi-VN" sz="2200" dirty="0">
                <a:latin typeface="+mj-lt"/>
              </a:rPr>
              <a:t>như chúng con cũng tha kẻ có nợ chúng con.</a:t>
            </a:r>
            <a:br>
              <a:rPr lang="vi-VN" sz="2200" dirty="0">
                <a:latin typeface="+mj-lt"/>
              </a:rPr>
            </a:br>
            <a:r>
              <a:rPr lang="vi-VN" sz="2200" dirty="0">
                <a:latin typeface="+mj-lt"/>
              </a:rPr>
              <a:t>Xin chớ để chúng con sa chước cám dỗ,</a:t>
            </a:r>
            <a:br>
              <a:rPr lang="vi-VN" sz="2200" dirty="0">
                <a:latin typeface="+mj-lt"/>
              </a:rPr>
            </a:br>
            <a:r>
              <a:rPr lang="vi-VN" sz="2200" dirty="0">
                <a:latin typeface="+mj-lt"/>
              </a:rPr>
              <a:t>nhưng cứu chúng con cho khỏi sự dữ.</a:t>
            </a:r>
            <a:endParaRPr lang="en-GB" sz="2200" dirty="0">
              <a:latin typeface="Garamond" panose="02020404030301010803" pitchFamily="18" charset="0"/>
            </a:endParaRPr>
          </a:p>
          <a:p>
            <a:r>
              <a:rPr lang="en-GB" sz="2200" dirty="0">
                <a:latin typeface="Times New Roman" panose="02020603050405020304" pitchFamily="18" charset="0"/>
                <a:cs typeface="Times New Roman" panose="02020603050405020304" pitchFamily="18" charset="0"/>
              </a:rPr>
              <a:t>Amen</a:t>
            </a:r>
            <a:r>
              <a:rPr lang="vi-VN" dirty="0"/>
              <a:t/>
            </a:r>
            <a:br>
              <a:rPr lang="vi-VN" dirty="0"/>
            </a:br>
            <a:endParaRPr lang="en-GB" dirty="0"/>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63657" y="2671126"/>
            <a:ext cx="6898610" cy="2954655"/>
          </a:xfrm>
          <a:prstGeom prst="rect">
            <a:avLst/>
          </a:prstGeom>
          <a:noFill/>
        </p:spPr>
        <p:txBody>
          <a:bodyPr wrap="square" rtlCol="0">
            <a:spAutoFit/>
          </a:bodyPr>
          <a:lstStyle/>
          <a:p>
            <a:pPr algn="ctr"/>
            <a:r>
              <a:rPr lang="en-GB" sz="4000" dirty="0">
                <a:latin typeface="Garamond" panose="02020404030301010803" pitchFamily="18" charset="0"/>
              </a:rPr>
              <a:t>“Ask the Lord to give us the grace to be merciful to those           who do us wrong.”</a:t>
            </a:r>
          </a:p>
          <a:p>
            <a:endParaRPr lang="en-GB" dirty="0">
              <a:latin typeface="Garamond" panose="02020404030301010803" pitchFamily="18" charset="0"/>
            </a:endParaRPr>
          </a:p>
          <a:p>
            <a:pPr algn="ctr"/>
            <a:r>
              <a:rPr lang="en-GB" sz="2400" dirty="0">
                <a:latin typeface="Garamond" panose="02020404030301010803" pitchFamily="18" charset="0"/>
              </a:rPr>
              <a:t>- Pope Francis,</a:t>
            </a:r>
            <a:r>
              <a:rPr lang="en-GB" sz="2400" i="1" dirty="0">
                <a:latin typeface="Garamond" panose="02020404030301010803" pitchFamily="18" charset="0"/>
              </a:rPr>
              <a:t> World Youth Day, 2016</a:t>
            </a:r>
          </a:p>
          <a:p>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62601" y="281396"/>
            <a:ext cx="5405436"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  </a:t>
            </a: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David                  </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a:t>
            </a: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a:t>
            </a:r>
            <a:r>
              <a:rPr lang="en-GB" altLang="en-US" sz="6600" baseline="30000" dirty="0">
                <a:solidFill>
                  <a:schemeClr val="accent4">
                    <a:lumMod val="75000"/>
                  </a:schemeClr>
                </a:solidFill>
                <a:latin typeface="Garamond" panose="02020404030301010803" pitchFamily="18" charset="0"/>
              </a:rPr>
              <a:t>st</a:t>
            </a:r>
            <a:r>
              <a:rPr lang="en-GB" altLang="en-US" sz="6600" dirty="0">
                <a:solidFill>
                  <a:schemeClr val="accent4">
                    <a:lumMod val="75000"/>
                  </a:schemeClr>
                </a:solidFill>
                <a:latin typeface="Garamond" panose="02020404030301010803" pitchFamily="18" charset="0"/>
              </a:rPr>
              <a:t> March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855135" y="3213556"/>
            <a:ext cx="6328801" cy="3139321"/>
          </a:xfrm>
          <a:prstGeom prst="rect">
            <a:avLst/>
          </a:prstGeom>
          <a:noFill/>
        </p:spPr>
        <p:txBody>
          <a:bodyPr wrap="square" rtlCol="0">
            <a:spAutoFit/>
          </a:bodyPr>
          <a:lstStyle/>
          <a:p>
            <a:pPr algn="ctr"/>
            <a:r>
              <a:rPr lang="en-GB" sz="2200" i="1" dirty="0">
                <a:latin typeface="Garamond" panose="02020404030301010803" pitchFamily="18" charset="0"/>
              </a:rPr>
              <a:t>“</a:t>
            </a:r>
            <a:r>
              <a:rPr lang="en-GB" sz="2200" i="1" dirty="0" err="1">
                <a:latin typeface="Garamond" panose="02020404030301010803" pitchFamily="18" charset="0"/>
              </a:rPr>
              <a:t>Gwnewch</a:t>
            </a:r>
            <a:r>
              <a:rPr lang="en-GB" sz="2200" i="1" dirty="0">
                <a:latin typeface="Garamond" panose="02020404030301010803" pitchFamily="18" charset="0"/>
              </a:rPr>
              <a:t> y </a:t>
            </a:r>
            <a:r>
              <a:rPr lang="en-GB" sz="2200" i="1" dirty="0" err="1">
                <a:latin typeface="Garamond" panose="02020404030301010803" pitchFamily="18" charset="0"/>
              </a:rPr>
              <a:t>pethau</a:t>
            </a:r>
            <a:r>
              <a:rPr lang="en-GB" sz="2200" i="1" dirty="0">
                <a:latin typeface="Garamond" panose="02020404030301010803" pitchFamily="18" charset="0"/>
              </a:rPr>
              <a:t> </a:t>
            </a:r>
            <a:r>
              <a:rPr lang="en-GB" sz="2200" i="1" dirty="0" err="1">
                <a:latin typeface="Garamond" panose="02020404030301010803" pitchFamily="18" charset="0"/>
              </a:rPr>
              <a:t>bychain</a:t>
            </a:r>
            <a:r>
              <a:rPr lang="en-GB" sz="2200" i="1" dirty="0">
                <a:latin typeface="Garamond" panose="02020404030301010803" pitchFamily="18" charset="0"/>
              </a:rPr>
              <a:t>”  </a:t>
            </a:r>
            <a:r>
              <a:rPr lang="en-GB" sz="2200" dirty="0">
                <a:latin typeface="Garamond" panose="02020404030301010803" pitchFamily="18" charset="0"/>
              </a:rPr>
              <a:t>- “Do the little things”.</a:t>
            </a:r>
          </a:p>
          <a:p>
            <a:pPr algn="just"/>
            <a:r>
              <a:rPr lang="en-GB" sz="2200" dirty="0">
                <a:latin typeface="Garamond" panose="02020404030301010803" pitchFamily="18" charset="0"/>
              </a:rPr>
              <a:t>These are supposed to have been St David’s final words of advice on his deathbed, advice to live your life by small acts of kindness which together would make a large difference.</a:t>
            </a:r>
          </a:p>
          <a:p>
            <a:pPr algn="just"/>
            <a:r>
              <a:rPr lang="en-GB" sz="2200" dirty="0">
                <a:latin typeface="Garamond" panose="02020404030301010803" pitchFamily="18" charset="0"/>
              </a:rPr>
              <a:t>He is the patron saint of Wales and was a bishop there in the 6</a:t>
            </a:r>
            <a:r>
              <a:rPr lang="en-GB" sz="2200" baseline="30000" dirty="0">
                <a:latin typeface="Garamond" panose="02020404030301010803" pitchFamily="18" charset="0"/>
              </a:rPr>
              <a:t>th</a:t>
            </a:r>
            <a:r>
              <a:rPr lang="en-GB" sz="2200" dirty="0">
                <a:latin typeface="Garamond" panose="02020404030301010803" pitchFamily="18" charset="0"/>
              </a:rPr>
              <a:t> century.  He was a teacher, a preacher, a founder of monasteries and churches, an inspirational  man who lived a simple life, and a visionary.</a:t>
            </a:r>
          </a:p>
        </p:txBody>
      </p:sp>
      <p:pic>
        <p:nvPicPr>
          <p:cNvPr id="4098" name="Picture 2" descr="Image result for saint david"/>
          <p:cNvPicPr>
            <a:picLocks noChangeAspect="1" noChangeArrowheads="1"/>
          </p:cNvPicPr>
          <p:nvPr/>
        </p:nvPicPr>
        <p:blipFill rotWithShape="1">
          <a:blip r:embed="rId3">
            <a:extLst>
              <a:ext uri="{28A0092B-C50C-407E-A947-70E740481C1C}">
                <a14:useLocalDpi xmlns:a14="http://schemas.microsoft.com/office/drawing/2010/main" val="0"/>
              </a:ext>
            </a:extLst>
          </a:blip>
          <a:srcRect l="6444" t="5015" r="5164" b="4114"/>
          <a:stretch/>
        </p:blipFill>
        <p:spPr bwMode="auto">
          <a:xfrm>
            <a:off x="371095" y="456750"/>
            <a:ext cx="4180114" cy="597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100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152343" y="268022"/>
            <a:ext cx="988731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St Teresa of Calcutta and the Missionaries of Charity </a:t>
            </a:r>
          </a:p>
        </p:txBody>
      </p:sp>
      <p:sp>
        <p:nvSpPr>
          <p:cNvPr id="3" name="TextBox 2"/>
          <p:cNvSpPr txBox="1"/>
          <p:nvPr/>
        </p:nvSpPr>
        <p:spPr>
          <a:xfrm>
            <a:off x="295155" y="1993700"/>
            <a:ext cx="11003572" cy="4708981"/>
          </a:xfrm>
          <a:prstGeom prst="rect">
            <a:avLst/>
          </a:prstGeom>
          <a:noFill/>
        </p:spPr>
        <p:txBody>
          <a:bodyPr wrap="square" rtlCol="0">
            <a:spAutoFit/>
          </a:bodyPr>
          <a:lstStyle/>
          <a:p>
            <a:r>
              <a:rPr lang="en-GB" sz="2000" dirty="0">
                <a:latin typeface="Garamond" panose="02020404030301010803" pitchFamily="18" charset="0"/>
              </a:rPr>
              <a:t>Mother Teresa (St Teresa of Calcutta) was born in Skopje, Albania in 1910. </a:t>
            </a:r>
          </a:p>
          <a:p>
            <a:r>
              <a:rPr lang="en-GB" sz="2000" dirty="0">
                <a:latin typeface="Garamond" panose="02020404030301010803" pitchFamily="18" charset="0"/>
              </a:rPr>
              <a:t>She became a nun and joined the Sisters of Loreto in Ireland in order to learn </a:t>
            </a:r>
          </a:p>
          <a:p>
            <a:r>
              <a:rPr lang="en-GB" sz="2000" dirty="0">
                <a:latin typeface="Garamond" panose="02020404030301010803" pitchFamily="18" charset="0"/>
              </a:rPr>
              <a:t>English and become a missionary in India. In doing so she never saw her mother </a:t>
            </a:r>
          </a:p>
          <a:p>
            <a:r>
              <a:rPr lang="en-GB" sz="2000" dirty="0">
                <a:latin typeface="Garamond" panose="02020404030301010803" pitchFamily="18" charset="0"/>
              </a:rPr>
              <a:t>or her sister again,  her father having died when she was eight. </a:t>
            </a:r>
          </a:p>
          <a:p>
            <a:r>
              <a:rPr lang="en-GB" sz="2000" dirty="0">
                <a:latin typeface="Garamond" panose="02020404030301010803" pitchFamily="18" charset="0"/>
              </a:rPr>
              <a:t>She took her vows in Calcutta and became a teacher but the extent of poverty troubled her. </a:t>
            </a:r>
          </a:p>
          <a:p>
            <a:r>
              <a:rPr lang="en-GB" sz="2000" dirty="0">
                <a:latin typeface="Garamond" panose="02020404030301010803" pitchFamily="18" charset="0"/>
              </a:rPr>
              <a:t>In 1950 she received papal permission to establish the Missionaries of Charity  who would care for "the hungry, the naked, the homeless, the crippled, the blind, the lepers, all those people who feel unwanted, unloved, uncared for throughout society, people that have become a burden to the society and are shunned by everyone“</a:t>
            </a:r>
          </a:p>
          <a:p>
            <a:r>
              <a:rPr lang="en-GB" sz="2000" dirty="0">
                <a:latin typeface="Garamond" panose="02020404030301010803" pitchFamily="18" charset="0"/>
              </a:rPr>
              <a:t>The Congregation opened hospices, orphanages and leper houses throughout India.</a:t>
            </a:r>
          </a:p>
          <a:p>
            <a:r>
              <a:rPr lang="en-GB" sz="2000" dirty="0">
                <a:latin typeface="Garamond" panose="02020404030301010803" pitchFamily="18" charset="0"/>
              </a:rPr>
              <a:t>Mother Teresa said, "By blood, I am Albanian. By citizenship, an Indian. By faith, I am a Catholic nun. As to my calling, I belong to the world. As to my heart, I belong entirely to the Heart of Jesus.” She was fluent in five languages – Bengali, Albanian, Serbian, English and Hindi – she made occasional trips outside India for humanitarian reasons. She received numerous awards including the Nobel Peace Prize in 1979.</a:t>
            </a:r>
          </a:p>
          <a:p>
            <a:pPr algn="ctr"/>
            <a:r>
              <a:rPr lang="en-GB" sz="2000" dirty="0">
                <a:latin typeface="Garamond" panose="02020404030301010803" pitchFamily="18" charset="0"/>
              </a:rPr>
              <a:t>She died in September 1997.</a:t>
            </a:r>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2921" y="1963147"/>
            <a:ext cx="2685074" cy="14976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126997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 </a:t>
            </a:r>
            <a:r>
              <a:rPr lang="en-GB" altLang="en-US" sz="4000" dirty="0">
                <a:solidFill>
                  <a:schemeClr val="accent4">
                    <a:lumMod val="75000"/>
                  </a:schemeClr>
                </a:solidFill>
                <a:latin typeface="Garamond" panose="02020404030301010803" pitchFamily="18" charset="0"/>
              </a:rPr>
              <a:t>Martyrs of England and Wales : St Philip Evans and St John Lloyd</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4" name="Rectangle 3"/>
          <p:cNvSpPr/>
          <p:nvPr/>
        </p:nvSpPr>
        <p:spPr>
          <a:xfrm>
            <a:off x="2569581" y="1666754"/>
            <a:ext cx="9051402" cy="5786199"/>
          </a:xfrm>
          <a:prstGeom prst="rect">
            <a:avLst/>
          </a:prstGeom>
        </p:spPr>
        <p:txBody>
          <a:bodyPr wrap="square">
            <a:spAutoFit/>
          </a:bodyPr>
          <a:lstStyle/>
          <a:p>
            <a:pPr algn="just"/>
            <a:r>
              <a:rPr lang="en-GB" b="1" dirty="0">
                <a:latin typeface="Garamond" panose="02020404030301010803" pitchFamily="18" charset="0"/>
              </a:rPr>
              <a:t>Philip Evans </a:t>
            </a:r>
            <a:r>
              <a:rPr lang="en-GB" dirty="0">
                <a:latin typeface="Garamond" panose="02020404030301010803" pitchFamily="18" charset="0"/>
              </a:rPr>
              <a:t>was born in Monmouth in 1645, and educated at Jesuit College of St. Omer. He joined the Society of Jesus in 1665, and was ordained at Liège (now in Belgium) and sent to South Wales as a missionary in 1675. He worked in Wales for four years, and despite the official anti-Catholic policy no action was taken against him. When the Titus Oates' scare swept the country both Lloyd and Evans were caught up in the </a:t>
            </a:r>
            <a:r>
              <a:rPr lang="en-GB" dirty="0" err="1">
                <a:latin typeface="Garamond" panose="02020404030301010803" pitchFamily="18" charset="0"/>
              </a:rPr>
              <a:t>aftermath.In</a:t>
            </a:r>
            <a:r>
              <a:rPr lang="en-GB" dirty="0">
                <a:latin typeface="Garamond" panose="02020404030301010803" pitchFamily="18" charset="0"/>
              </a:rPr>
              <a:t> November 1678 John Arnold, a justice of the peace and hunter of priests, offered a reward of £200 (equivalent to £30,000 in 2021) for his arrest. Despite the dangers Evans steadfastly refused to leave his flock. He was arrested at the home of Christopher </a:t>
            </a:r>
            <a:r>
              <a:rPr lang="en-GB" dirty="0" err="1">
                <a:latin typeface="Garamond" panose="02020404030301010803" pitchFamily="18" charset="0"/>
              </a:rPr>
              <a:t>Turberville</a:t>
            </a:r>
            <a:r>
              <a:rPr lang="en-GB" dirty="0">
                <a:latin typeface="Garamond" panose="02020404030301010803" pitchFamily="18" charset="0"/>
              </a:rPr>
              <a:t> at Sker, Glamorgan, on 4 December 1678. Ironically the posse which arrested him is said to have been led by </a:t>
            </a:r>
            <a:r>
              <a:rPr lang="en-GB" dirty="0" err="1">
                <a:latin typeface="Garamond" panose="02020404030301010803" pitchFamily="18" charset="0"/>
              </a:rPr>
              <a:t>Turberville's</a:t>
            </a:r>
            <a:r>
              <a:rPr lang="en-GB" dirty="0">
                <a:latin typeface="Garamond" panose="02020404030301010803" pitchFamily="18" charset="0"/>
              </a:rPr>
              <a:t> brother, the notorious priest hunter Edward </a:t>
            </a:r>
            <a:r>
              <a:rPr lang="en-GB" dirty="0" err="1">
                <a:latin typeface="Garamond" panose="02020404030301010803" pitchFamily="18" charset="0"/>
              </a:rPr>
              <a:t>Turberville</a:t>
            </a:r>
            <a:r>
              <a:rPr lang="en-GB" dirty="0">
                <a:latin typeface="Garamond" panose="02020404030301010803" pitchFamily="18" charset="0"/>
              </a:rPr>
              <a:t>.</a:t>
            </a:r>
          </a:p>
          <a:p>
            <a:pPr algn="just"/>
            <a:r>
              <a:rPr lang="en-GB" b="1" dirty="0">
                <a:latin typeface="Garamond" panose="02020404030301010803" pitchFamily="18" charset="0"/>
              </a:rPr>
              <a:t>John Lloyd</a:t>
            </a:r>
            <a:r>
              <a:rPr lang="en-GB" dirty="0">
                <a:latin typeface="Garamond" panose="02020404030301010803" pitchFamily="18" charset="0"/>
              </a:rPr>
              <a:t>, was a secular priest (a priest not associated with any religious order), he was a Breconshire man. He was educated in Ghent (now in Belgium), and from 1649 at the English College, Valladolid, Spain. He took the 'missionary oath' on 16 October 1649 to participate in the English Mission. Sent to Wales in 1654 to minister to covert Catholics, he lived his vocation while constantly on the run for 24 years. He was arrested at </a:t>
            </a:r>
            <a:r>
              <a:rPr lang="en-GB" dirty="0" err="1">
                <a:latin typeface="Garamond" panose="02020404030301010803" pitchFamily="18" charset="0"/>
              </a:rPr>
              <a:t>Turberville's</a:t>
            </a:r>
            <a:r>
              <a:rPr lang="en-GB" dirty="0">
                <a:latin typeface="Garamond" panose="02020404030301010803" pitchFamily="18" charset="0"/>
              </a:rPr>
              <a:t> house, on 20 November 1678, and imprisoned in Cardiff Gaol.  There he was joined by the Jesuit, Philip Evans. These    </a:t>
            </a:r>
            <a:r>
              <a:rPr lang="en-GB" dirty="0">
                <a:solidFill>
                  <a:schemeClr val="bg1"/>
                </a:solidFill>
                <a:latin typeface="Garamond" panose="02020404030301010803" pitchFamily="18" charset="0"/>
              </a:rPr>
              <a:t>events</a:t>
            </a:r>
            <a:r>
              <a:rPr lang="en-GB" dirty="0">
                <a:latin typeface="Garamond" panose="02020404030301010803" pitchFamily="18" charset="0"/>
              </a:rPr>
              <a:t> xx events took place during the reign of Charles II.</a:t>
            </a:r>
          </a:p>
          <a:p>
            <a:r>
              <a:rPr lang="en-GB" dirty="0">
                <a:latin typeface="Garamond" panose="02020404030301010803" pitchFamily="18" charset="0"/>
              </a:rPr>
              <a:t>The executions of the two priests took place on 22</a:t>
            </a:r>
            <a:r>
              <a:rPr lang="en-GB" baseline="30000" dirty="0">
                <a:latin typeface="Garamond" panose="02020404030301010803" pitchFamily="18" charset="0"/>
              </a:rPr>
              <a:t>nd</a:t>
            </a:r>
            <a:r>
              <a:rPr lang="en-GB" dirty="0">
                <a:latin typeface="Garamond" panose="02020404030301010803" pitchFamily="18" charset="0"/>
              </a:rPr>
              <a:t> July 1679.</a:t>
            </a:r>
          </a:p>
          <a:p>
            <a:endParaRPr lang="en-GB" sz="2200" dirty="0">
              <a:latin typeface="Garamond" panose="02020404030301010803" pitchFamily="18" charset="0"/>
            </a:endParaRPr>
          </a:p>
          <a:p>
            <a:endParaRPr lang="en-GB" sz="2400" b="0" i="0" dirty="0">
              <a:solidFill>
                <a:srgbClr val="5D5D5D"/>
              </a:solidFill>
              <a:effectLst/>
              <a:latin typeface="Garamond" panose="020204040303010108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520" y="1736987"/>
            <a:ext cx="1873268" cy="26098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67" y="4393089"/>
            <a:ext cx="2369514" cy="2369514"/>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7208</TotalTime>
  <Words>1127</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461</cp:revision>
  <dcterms:created xsi:type="dcterms:W3CDTF">2019-09-06T14:56:38Z</dcterms:created>
  <dcterms:modified xsi:type="dcterms:W3CDTF">2023-01-20T14:50:58Z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