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85" r:id="rId3"/>
    <p:sldId id="289" r:id="rId4"/>
    <p:sldId id="297" r:id="rId5"/>
    <p:sldId id="362" r:id="rId6"/>
    <p:sldId id="311" r:id="rId7"/>
    <p:sldId id="258" r:id="rId8"/>
    <p:sldId id="381" r:id="rId9"/>
    <p:sldId id="272" r:id="rId10"/>
    <p:sldId id="321" r:id="rId11"/>
    <p:sldId id="384" r:id="rId12"/>
    <p:sldId id="3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A6218-8C42-4801-A873-80D46D9E910D}" v="90" dt="2023-02-09T09:17:09.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896A6218-8C42-4801-A873-80D46D9E910D}"/>
    <pc:docChg chg="undo custSel addSld delSld modSld">
      <pc:chgData name="John Adams" userId="1143faee-bb16-416e-8056-0ed4c730fe93" providerId="ADAL" clId="{896A6218-8C42-4801-A873-80D46D9E910D}" dt="2023-02-09T09:54:56.130" v="1489" actId="1076"/>
      <pc:docMkLst>
        <pc:docMk/>
      </pc:docMkLst>
      <pc:sldChg chg="modSp mod">
        <pc:chgData name="John Adams" userId="1143faee-bb16-416e-8056-0ed4c730fe93" providerId="ADAL" clId="{896A6218-8C42-4801-A873-80D46D9E910D}" dt="2023-02-09T08:21:30.392" v="411" actId="20577"/>
        <pc:sldMkLst>
          <pc:docMk/>
          <pc:sldMk cId="2656554078" sldId="258"/>
        </pc:sldMkLst>
        <pc:spChg chg="mod">
          <ac:chgData name="John Adams" userId="1143faee-bb16-416e-8056-0ed4c730fe93" providerId="ADAL" clId="{896A6218-8C42-4801-A873-80D46D9E910D}" dt="2023-02-09T08:21:30.392" v="411" actId="20577"/>
          <ac:spMkLst>
            <pc:docMk/>
            <pc:sldMk cId="2656554078" sldId="258"/>
            <ac:spMk id="4" creationId="{00000000-0000-0000-0000-000000000000}"/>
          </ac:spMkLst>
        </pc:spChg>
      </pc:sldChg>
      <pc:sldChg chg="addSp delSp modSp mod">
        <pc:chgData name="John Adams" userId="1143faee-bb16-416e-8056-0ed4c730fe93" providerId="ADAL" clId="{896A6218-8C42-4801-A873-80D46D9E910D}" dt="2023-02-09T09:14:39.315" v="1010" actId="20577"/>
        <pc:sldMkLst>
          <pc:docMk/>
          <pc:sldMk cId="2339235338" sldId="272"/>
        </pc:sldMkLst>
        <pc:spChg chg="add mod">
          <ac:chgData name="John Adams" userId="1143faee-bb16-416e-8056-0ed4c730fe93" providerId="ADAL" clId="{896A6218-8C42-4801-A873-80D46D9E910D}" dt="2023-02-09T08:45:26.465" v="843"/>
          <ac:spMkLst>
            <pc:docMk/>
            <pc:sldMk cId="2339235338" sldId="272"/>
            <ac:spMk id="2" creationId="{8D43786E-7457-6A36-607D-33D3B565C523}"/>
          </ac:spMkLst>
        </pc:spChg>
        <pc:spChg chg="mod">
          <ac:chgData name="John Adams" userId="1143faee-bb16-416e-8056-0ed4c730fe93" providerId="ADAL" clId="{896A6218-8C42-4801-A873-80D46D9E910D}" dt="2023-02-09T09:14:39.315" v="1010" actId="20577"/>
          <ac:spMkLst>
            <pc:docMk/>
            <pc:sldMk cId="2339235338" sldId="272"/>
            <ac:spMk id="3" creationId="{00000000-0000-0000-0000-000000000000}"/>
          </ac:spMkLst>
        </pc:spChg>
        <pc:spChg chg="add mod ord">
          <ac:chgData name="John Adams" userId="1143faee-bb16-416e-8056-0ed4c730fe93" providerId="ADAL" clId="{896A6218-8C42-4801-A873-80D46D9E910D}" dt="2023-02-09T08:47:32.272" v="858" actId="1076"/>
          <ac:spMkLst>
            <pc:docMk/>
            <pc:sldMk cId="2339235338" sldId="272"/>
            <ac:spMk id="4" creationId="{22A9E0E8-6351-B52A-8413-7E63C946263B}"/>
          </ac:spMkLst>
        </pc:spChg>
        <pc:spChg chg="mod ord">
          <ac:chgData name="John Adams" userId="1143faee-bb16-416e-8056-0ed4c730fe93" providerId="ADAL" clId="{896A6218-8C42-4801-A873-80D46D9E910D}" dt="2023-02-09T08:44:38.738" v="837" actId="20577"/>
          <ac:spMkLst>
            <pc:docMk/>
            <pc:sldMk cId="2339235338" sldId="272"/>
            <ac:spMk id="8" creationId="{00000000-0000-0000-0000-000000000000}"/>
          </ac:spMkLst>
        </pc:spChg>
        <pc:spChg chg="del mod">
          <ac:chgData name="John Adams" userId="1143faee-bb16-416e-8056-0ed4c730fe93" providerId="ADAL" clId="{896A6218-8C42-4801-A873-80D46D9E910D}" dt="2023-02-09T08:44:48.243" v="839" actId="478"/>
          <ac:spMkLst>
            <pc:docMk/>
            <pc:sldMk cId="2339235338" sldId="272"/>
            <ac:spMk id="9" creationId="{F428A2BC-4B50-0464-E75E-7EFACCF39E31}"/>
          </ac:spMkLst>
        </pc:spChg>
        <pc:spChg chg="add del">
          <ac:chgData name="John Adams" userId="1143faee-bb16-416e-8056-0ed4c730fe93" providerId="ADAL" clId="{896A6218-8C42-4801-A873-80D46D9E910D}" dt="2023-02-09T09:10:35.514" v="876"/>
          <ac:spMkLst>
            <pc:docMk/>
            <pc:sldMk cId="2339235338" sldId="272"/>
            <ac:spMk id="10" creationId="{DF93CC16-1D52-1695-6509-66F2AD04FAFE}"/>
          </ac:spMkLst>
        </pc:spChg>
        <pc:spChg chg="add del">
          <ac:chgData name="John Adams" userId="1143faee-bb16-416e-8056-0ed4c730fe93" providerId="ADAL" clId="{896A6218-8C42-4801-A873-80D46D9E910D}" dt="2023-02-09T09:10:35.514" v="876"/>
          <ac:spMkLst>
            <pc:docMk/>
            <pc:sldMk cId="2339235338" sldId="272"/>
            <ac:spMk id="11" creationId="{E737F018-6933-5638-3C0B-A57AE238126F}"/>
          </ac:spMkLst>
        </pc:spChg>
        <pc:picChg chg="del">
          <ac:chgData name="John Adams" userId="1143faee-bb16-416e-8056-0ed4c730fe93" providerId="ADAL" clId="{896A6218-8C42-4801-A873-80D46D9E910D}" dt="2023-02-09T08:43:23.920" v="822" actId="478"/>
          <ac:picMkLst>
            <pc:docMk/>
            <pc:sldMk cId="2339235338" sldId="272"/>
            <ac:picMk id="5" creationId="{2A67A920-59EE-454A-819F-EA0341AD1BD1}"/>
          </ac:picMkLst>
        </pc:picChg>
        <pc:picChg chg="mod">
          <ac:chgData name="John Adams" userId="1143faee-bb16-416e-8056-0ed4c730fe93" providerId="ADAL" clId="{896A6218-8C42-4801-A873-80D46D9E910D}" dt="2023-02-09T08:46:48.872" v="852" actId="1076"/>
          <ac:picMkLst>
            <pc:docMk/>
            <pc:sldMk cId="2339235338" sldId="272"/>
            <ac:picMk id="7" creationId="{00000000-0000-0000-0000-000000000000}"/>
          </ac:picMkLst>
        </pc:picChg>
        <pc:picChg chg="add mod">
          <ac:chgData name="John Adams" userId="1143faee-bb16-416e-8056-0ed4c730fe93" providerId="ADAL" clId="{896A6218-8C42-4801-A873-80D46D9E910D}" dt="2023-02-09T08:47:24.827" v="857" actId="167"/>
          <ac:picMkLst>
            <pc:docMk/>
            <pc:sldMk cId="2339235338" sldId="272"/>
            <ac:picMk id="8194" creationId="{C96CBE94-77A2-D554-2558-8F6557AEFA06}"/>
          </ac:picMkLst>
        </pc:picChg>
      </pc:sldChg>
      <pc:sldChg chg="addSp delSp modSp mod">
        <pc:chgData name="John Adams" userId="1143faee-bb16-416e-8056-0ed4c730fe93" providerId="ADAL" clId="{896A6218-8C42-4801-A873-80D46D9E910D}" dt="2023-02-09T09:54:56.130" v="1489" actId="1076"/>
        <pc:sldMkLst>
          <pc:docMk/>
          <pc:sldMk cId="835714311" sldId="289"/>
        </pc:sldMkLst>
        <pc:spChg chg="mod">
          <ac:chgData name="John Adams" userId="1143faee-bb16-416e-8056-0ed4c730fe93" providerId="ADAL" clId="{896A6218-8C42-4801-A873-80D46D9E910D}" dt="2023-02-09T09:54:56.130" v="1489" actId="1076"/>
          <ac:spMkLst>
            <pc:docMk/>
            <pc:sldMk cId="835714311" sldId="289"/>
            <ac:spMk id="10" creationId="{00000000-0000-0000-0000-000000000000}"/>
          </ac:spMkLst>
        </pc:spChg>
        <pc:picChg chg="add mod">
          <ac:chgData name="John Adams" userId="1143faee-bb16-416e-8056-0ed4c730fe93" providerId="ADAL" clId="{896A6218-8C42-4801-A873-80D46D9E910D}" dt="2023-02-09T08:10:20.645" v="36" actId="14861"/>
          <ac:picMkLst>
            <pc:docMk/>
            <pc:sldMk cId="835714311" sldId="289"/>
            <ac:picMk id="2050" creationId="{28440F27-FD7A-1AA9-02AE-5508EE27FBC0}"/>
          </ac:picMkLst>
        </pc:picChg>
        <pc:picChg chg="add mod">
          <ac:chgData name="John Adams" userId="1143faee-bb16-416e-8056-0ed4c730fe93" providerId="ADAL" clId="{896A6218-8C42-4801-A873-80D46D9E910D}" dt="2023-02-09T08:12:15.642" v="49" actId="1076"/>
          <ac:picMkLst>
            <pc:docMk/>
            <pc:sldMk cId="835714311" sldId="289"/>
            <ac:picMk id="2052" creationId="{71C9BA3D-D605-E492-E681-EEABF172522C}"/>
          </ac:picMkLst>
        </pc:picChg>
        <pc:picChg chg="del">
          <ac:chgData name="John Adams" userId="1143faee-bb16-416e-8056-0ed4c730fe93" providerId="ADAL" clId="{896A6218-8C42-4801-A873-80D46D9E910D}" dt="2023-02-09T08:05:36.678" v="13" actId="478"/>
          <ac:picMkLst>
            <pc:docMk/>
            <pc:sldMk cId="835714311" sldId="289"/>
            <ac:picMk id="3074" creationId="{8053878A-AEC4-A970-C7F9-C4B7864D0A8E}"/>
          </ac:picMkLst>
        </pc:picChg>
      </pc:sldChg>
      <pc:sldChg chg="addSp delSp modSp mod">
        <pc:chgData name="John Adams" userId="1143faee-bb16-416e-8056-0ed4c730fe93" providerId="ADAL" clId="{896A6218-8C42-4801-A873-80D46D9E910D}" dt="2023-02-09T08:15:54.433" v="160" actId="1076"/>
        <pc:sldMkLst>
          <pc:docMk/>
          <pc:sldMk cId="2058881387" sldId="297"/>
        </pc:sldMkLst>
        <pc:spChg chg="mod">
          <ac:chgData name="John Adams" userId="1143faee-bb16-416e-8056-0ed4c730fe93" providerId="ADAL" clId="{896A6218-8C42-4801-A873-80D46D9E910D}" dt="2023-02-09T08:15:54.433" v="160" actId="1076"/>
          <ac:spMkLst>
            <pc:docMk/>
            <pc:sldMk cId="2058881387" sldId="297"/>
            <ac:spMk id="3" creationId="{00000000-0000-0000-0000-000000000000}"/>
          </ac:spMkLst>
        </pc:spChg>
        <pc:spChg chg="mod">
          <ac:chgData name="John Adams" userId="1143faee-bb16-416e-8056-0ed4c730fe93" providerId="ADAL" clId="{896A6218-8C42-4801-A873-80D46D9E910D}" dt="2023-02-09T08:15:41.677" v="159" actId="20577"/>
          <ac:spMkLst>
            <pc:docMk/>
            <pc:sldMk cId="2058881387" sldId="297"/>
            <ac:spMk id="8" creationId="{00000000-0000-0000-0000-000000000000}"/>
          </ac:spMkLst>
        </pc:spChg>
        <pc:picChg chg="add mod">
          <ac:chgData name="John Adams" userId="1143faee-bb16-416e-8056-0ed4c730fe93" providerId="ADAL" clId="{896A6218-8C42-4801-A873-80D46D9E910D}" dt="2023-02-09T08:15:32.016" v="151" actId="14100"/>
          <ac:picMkLst>
            <pc:docMk/>
            <pc:sldMk cId="2058881387" sldId="297"/>
            <ac:picMk id="3074" creationId="{EB56745B-4A7C-ACD4-45B4-838686681838}"/>
          </ac:picMkLst>
        </pc:picChg>
        <pc:picChg chg="del">
          <ac:chgData name="John Adams" userId="1143faee-bb16-416e-8056-0ed4c730fe93" providerId="ADAL" clId="{896A6218-8C42-4801-A873-80D46D9E910D}" dt="2023-02-09T08:15:13.670" v="144" actId="478"/>
          <ac:picMkLst>
            <pc:docMk/>
            <pc:sldMk cId="2058881387" sldId="297"/>
            <ac:picMk id="5122" creationId="{056EE770-DBBE-A7A5-2189-0D0522BB502E}"/>
          </ac:picMkLst>
        </pc:picChg>
      </pc:sldChg>
      <pc:sldChg chg="addSp delSp modSp mod">
        <pc:chgData name="John Adams" userId="1143faee-bb16-416e-8056-0ed4c730fe93" providerId="ADAL" clId="{896A6218-8C42-4801-A873-80D46D9E910D}" dt="2023-02-09T08:18:13.787" v="205" actId="14861"/>
        <pc:sldMkLst>
          <pc:docMk/>
          <pc:sldMk cId="555211012" sldId="311"/>
        </pc:sldMkLst>
        <pc:spChg chg="mod">
          <ac:chgData name="John Adams" userId="1143faee-bb16-416e-8056-0ed4c730fe93" providerId="ADAL" clId="{896A6218-8C42-4801-A873-80D46D9E910D}" dt="2023-02-09T08:16:41.867" v="192" actId="20577"/>
          <ac:spMkLst>
            <pc:docMk/>
            <pc:sldMk cId="555211012" sldId="311"/>
            <ac:spMk id="2" creationId="{371C1521-B804-4FA0-A7BC-FD690EB636C6}"/>
          </ac:spMkLst>
        </pc:spChg>
        <pc:picChg chg="del">
          <ac:chgData name="John Adams" userId="1143faee-bb16-416e-8056-0ed4c730fe93" providerId="ADAL" clId="{896A6218-8C42-4801-A873-80D46D9E910D}" dt="2023-02-09T08:17:10.165" v="193" actId="478"/>
          <ac:picMkLst>
            <pc:docMk/>
            <pc:sldMk cId="555211012" sldId="311"/>
            <ac:picMk id="1026" creationId="{F270177A-10C3-0D80-4466-A570F8BD953E}"/>
          </ac:picMkLst>
        </pc:picChg>
        <pc:picChg chg="add mod">
          <ac:chgData name="John Adams" userId="1143faee-bb16-416e-8056-0ed4c730fe93" providerId="ADAL" clId="{896A6218-8C42-4801-A873-80D46D9E910D}" dt="2023-02-09T08:18:13.787" v="205" actId="14861"/>
          <ac:picMkLst>
            <pc:docMk/>
            <pc:sldMk cId="555211012" sldId="311"/>
            <ac:picMk id="4098" creationId="{13D282A3-F2C1-7F62-C9A3-3888C4BD94ED}"/>
          </ac:picMkLst>
        </pc:picChg>
      </pc:sldChg>
      <pc:sldChg chg="addSp delSp modSp mod">
        <pc:chgData name="John Adams" userId="1143faee-bb16-416e-8056-0ed4c730fe93" providerId="ADAL" clId="{896A6218-8C42-4801-A873-80D46D9E910D}" dt="2023-02-09T09:23:51.730" v="1469" actId="313"/>
        <pc:sldMkLst>
          <pc:docMk/>
          <pc:sldMk cId="2734715491" sldId="321"/>
        </pc:sldMkLst>
        <pc:spChg chg="add mod ord">
          <ac:chgData name="John Adams" userId="1143faee-bb16-416e-8056-0ed4c730fe93" providerId="ADAL" clId="{896A6218-8C42-4801-A873-80D46D9E910D}" dt="2023-02-09T09:17:26.312" v="1034" actId="1076"/>
          <ac:spMkLst>
            <pc:docMk/>
            <pc:sldMk cId="2734715491" sldId="321"/>
            <ac:spMk id="2" creationId="{A46A6E27-F275-EC0F-3707-6FA7811A45FA}"/>
          </ac:spMkLst>
        </pc:spChg>
        <pc:spChg chg="add mod">
          <ac:chgData name="John Adams" userId="1143faee-bb16-416e-8056-0ed4c730fe93" providerId="ADAL" clId="{896A6218-8C42-4801-A873-80D46D9E910D}" dt="2023-02-09T09:16:58.425" v="1030" actId="1076"/>
          <ac:spMkLst>
            <pc:docMk/>
            <pc:sldMk cId="2734715491" sldId="321"/>
            <ac:spMk id="3" creationId="{8BF3273C-962E-617E-59F7-7F370560810A}"/>
          </ac:spMkLst>
        </pc:spChg>
        <pc:spChg chg="mod">
          <ac:chgData name="John Adams" userId="1143faee-bb16-416e-8056-0ed4c730fe93" providerId="ADAL" clId="{896A6218-8C42-4801-A873-80D46D9E910D}" dt="2023-02-09T09:15:53.789" v="1018" actId="14100"/>
          <ac:spMkLst>
            <pc:docMk/>
            <pc:sldMk cId="2734715491" sldId="321"/>
            <ac:spMk id="4" creationId="{71DD583C-9587-8EB3-4F9A-934984566EC0}"/>
          </ac:spMkLst>
        </pc:spChg>
        <pc:spChg chg="del mod">
          <ac:chgData name="John Adams" userId="1143faee-bb16-416e-8056-0ed4c730fe93" providerId="ADAL" clId="{896A6218-8C42-4801-A873-80D46D9E910D}" dt="2023-02-09T09:16:32.121" v="1025" actId="478"/>
          <ac:spMkLst>
            <pc:docMk/>
            <pc:sldMk cId="2734715491" sldId="321"/>
            <ac:spMk id="6" creationId="{00000000-0000-0000-0000-000000000000}"/>
          </ac:spMkLst>
        </pc:spChg>
        <pc:spChg chg="mod">
          <ac:chgData name="John Adams" userId="1143faee-bb16-416e-8056-0ed4c730fe93" providerId="ADAL" clId="{896A6218-8C42-4801-A873-80D46D9E910D}" dt="2023-02-09T09:23:51.730" v="1469" actId="313"/>
          <ac:spMkLst>
            <pc:docMk/>
            <pc:sldMk cId="2734715491" sldId="321"/>
            <ac:spMk id="9" creationId="{86DF3ECD-1A94-4E29-B9CC-75D7B04FE216}"/>
          </ac:spMkLst>
        </pc:spChg>
        <pc:picChg chg="mod">
          <ac:chgData name="John Adams" userId="1143faee-bb16-416e-8056-0ed4c730fe93" providerId="ADAL" clId="{896A6218-8C42-4801-A873-80D46D9E910D}" dt="2023-02-09T09:17:17.712" v="1033" actId="1076"/>
          <ac:picMkLst>
            <pc:docMk/>
            <pc:sldMk cId="2734715491" sldId="321"/>
            <ac:picMk id="7" creationId="{00000000-0000-0000-0000-000000000000}"/>
          </ac:picMkLst>
        </pc:picChg>
        <pc:picChg chg="del">
          <ac:chgData name="John Adams" userId="1143faee-bb16-416e-8056-0ed4c730fe93" providerId="ADAL" clId="{896A6218-8C42-4801-A873-80D46D9E910D}" dt="2023-02-09T09:15:19.549" v="1015" actId="478"/>
          <ac:picMkLst>
            <pc:docMk/>
            <pc:sldMk cId="2734715491" sldId="321"/>
            <ac:picMk id="8194" creationId="{84D4090E-F2A4-C4BC-6756-B7CE8A15A6C4}"/>
          </ac:picMkLst>
        </pc:picChg>
        <pc:picChg chg="add mod">
          <ac:chgData name="John Adams" userId="1143faee-bb16-416e-8056-0ed4c730fe93" providerId="ADAL" clId="{896A6218-8C42-4801-A873-80D46D9E910D}" dt="2023-02-09T09:17:09.474" v="1032" actId="167"/>
          <ac:picMkLst>
            <pc:docMk/>
            <pc:sldMk cId="2734715491" sldId="321"/>
            <ac:picMk id="9218" creationId="{20FB733A-220E-8124-F35F-6A1F04D75344}"/>
          </ac:picMkLst>
        </pc:picChg>
      </pc:sldChg>
      <pc:sldChg chg="addSp delSp modSp mod">
        <pc:chgData name="John Adams" userId="1143faee-bb16-416e-8056-0ed4c730fe93" providerId="ADAL" clId="{896A6218-8C42-4801-A873-80D46D9E910D}" dt="2023-02-09T08:13:35.512" v="54" actId="20577"/>
        <pc:sldMkLst>
          <pc:docMk/>
          <pc:sldMk cId="2413920719" sldId="334"/>
        </pc:sldMkLst>
        <pc:spChg chg="mod">
          <ac:chgData name="John Adams" userId="1143faee-bb16-416e-8056-0ed4c730fe93" providerId="ADAL" clId="{896A6218-8C42-4801-A873-80D46D9E910D}" dt="2023-02-09T08:13:35.512" v="54" actId="20577"/>
          <ac:spMkLst>
            <pc:docMk/>
            <pc:sldMk cId="2413920719" sldId="334"/>
            <ac:spMk id="3" creationId="{00000000-0000-0000-0000-000000000000}"/>
          </ac:spMkLst>
        </pc:spChg>
        <pc:picChg chg="add mod">
          <ac:chgData name="John Adams" userId="1143faee-bb16-416e-8056-0ed4c730fe93" providerId="ADAL" clId="{896A6218-8C42-4801-A873-80D46D9E910D}" dt="2023-02-09T08:04:31.774" v="9" actId="1076"/>
          <ac:picMkLst>
            <pc:docMk/>
            <pc:sldMk cId="2413920719" sldId="334"/>
            <ac:picMk id="1026" creationId="{D11806D8-E63A-669A-FC11-95F9EE1484C3}"/>
          </ac:picMkLst>
        </pc:picChg>
        <pc:picChg chg="del">
          <ac:chgData name="John Adams" userId="1143faee-bb16-416e-8056-0ed4c730fe93" providerId="ADAL" clId="{896A6218-8C42-4801-A873-80D46D9E910D}" dt="2023-02-09T08:04:10.462" v="3" actId="478"/>
          <ac:picMkLst>
            <pc:docMk/>
            <pc:sldMk cId="2413920719" sldId="334"/>
            <ac:picMk id="2050" creationId="{34BAF458-C3AF-3A53-E4D3-B1E025593276}"/>
          </ac:picMkLst>
        </pc:picChg>
      </pc:sldChg>
      <pc:sldChg chg="addSp delSp modSp mod">
        <pc:chgData name="John Adams" userId="1143faee-bb16-416e-8056-0ed4c730fe93" providerId="ADAL" clId="{896A6218-8C42-4801-A873-80D46D9E910D}" dt="2023-02-09T08:33:34.550" v="711" actId="6549"/>
        <pc:sldMkLst>
          <pc:docMk/>
          <pc:sldMk cId="76905318" sldId="381"/>
        </pc:sldMkLst>
        <pc:spChg chg="mod">
          <ac:chgData name="John Adams" userId="1143faee-bb16-416e-8056-0ed4c730fe93" providerId="ADAL" clId="{896A6218-8C42-4801-A873-80D46D9E910D}" dt="2023-02-09T08:33:34.550" v="711" actId="6549"/>
          <ac:spMkLst>
            <pc:docMk/>
            <pc:sldMk cId="76905318" sldId="381"/>
            <ac:spMk id="3" creationId="{00000000-0000-0000-0000-000000000000}"/>
          </ac:spMkLst>
        </pc:spChg>
        <pc:spChg chg="mod">
          <ac:chgData name="John Adams" userId="1143faee-bb16-416e-8056-0ed4c730fe93" providerId="ADAL" clId="{896A6218-8C42-4801-A873-80D46D9E910D}" dt="2023-02-09T08:29:57.515" v="642" actId="20577"/>
          <ac:spMkLst>
            <pc:docMk/>
            <pc:sldMk cId="76905318" sldId="381"/>
            <ac:spMk id="4" creationId="{6891C652-A2C5-AE71-4649-507F08E68BF8}"/>
          </ac:spMkLst>
        </pc:spChg>
        <pc:spChg chg="mod">
          <ac:chgData name="John Adams" userId="1143faee-bb16-416e-8056-0ed4c730fe93" providerId="ADAL" clId="{896A6218-8C42-4801-A873-80D46D9E910D}" dt="2023-02-09T08:26:20.323" v="442" actId="14100"/>
          <ac:spMkLst>
            <pc:docMk/>
            <pc:sldMk cId="76905318" sldId="381"/>
            <ac:spMk id="8" creationId="{00000000-0000-0000-0000-000000000000}"/>
          </ac:spMkLst>
        </pc:spChg>
        <pc:picChg chg="add mod modCrop">
          <ac:chgData name="John Adams" userId="1143faee-bb16-416e-8056-0ed4c730fe93" providerId="ADAL" clId="{896A6218-8C42-4801-A873-80D46D9E910D}" dt="2023-02-09T08:29:31.160" v="599" actId="1076"/>
          <ac:picMkLst>
            <pc:docMk/>
            <pc:sldMk cId="76905318" sldId="381"/>
            <ac:picMk id="5" creationId="{B6B39F71-D900-1DF0-63E4-674DDF31E7DB}"/>
          </ac:picMkLst>
        </pc:picChg>
        <pc:picChg chg="del">
          <ac:chgData name="John Adams" userId="1143faee-bb16-416e-8056-0ed4c730fe93" providerId="ADAL" clId="{896A6218-8C42-4801-A873-80D46D9E910D}" dt="2023-02-09T08:22:45.840" v="422" actId="478"/>
          <ac:picMkLst>
            <pc:docMk/>
            <pc:sldMk cId="76905318" sldId="381"/>
            <ac:picMk id="10" creationId="{2490FA09-9F1E-B2B9-706A-A29393C7B0EF}"/>
          </ac:picMkLst>
        </pc:picChg>
        <pc:picChg chg="add del mod">
          <ac:chgData name="John Adams" userId="1143faee-bb16-416e-8056-0ed4c730fe93" providerId="ADAL" clId="{896A6218-8C42-4801-A873-80D46D9E910D}" dt="2023-02-09T08:23:56.293" v="426" actId="478"/>
          <ac:picMkLst>
            <pc:docMk/>
            <pc:sldMk cId="76905318" sldId="381"/>
            <ac:picMk id="5122" creationId="{709BBEA5-FC2B-0E9C-4266-673C1F01307B}"/>
          </ac:picMkLst>
        </pc:picChg>
      </pc:sldChg>
      <pc:sldChg chg="del">
        <pc:chgData name="John Adams" userId="1143faee-bb16-416e-8056-0ed4c730fe93" providerId="ADAL" clId="{896A6218-8C42-4801-A873-80D46D9E910D}" dt="2023-02-09T08:33:54.196" v="713" actId="47"/>
        <pc:sldMkLst>
          <pc:docMk/>
          <pc:sldMk cId="2634228789" sldId="382"/>
        </pc:sldMkLst>
      </pc:sldChg>
      <pc:sldChg chg="add">
        <pc:chgData name="John Adams" userId="1143faee-bb16-416e-8056-0ed4c730fe93" providerId="ADAL" clId="{896A6218-8C42-4801-A873-80D46D9E910D}" dt="2023-02-09T08:33:52.017" v="712"/>
        <pc:sldMkLst>
          <pc:docMk/>
          <pc:sldMk cId="811937990" sldId="383"/>
        </pc:sldMkLst>
      </pc:sldChg>
      <pc:sldChg chg="addSp delSp modSp add mod">
        <pc:chgData name="John Adams" userId="1143faee-bb16-416e-8056-0ed4c730fe93" providerId="ADAL" clId="{896A6218-8C42-4801-A873-80D46D9E910D}" dt="2023-02-09T08:38:06.433" v="725" actId="171"/>
        <pc:sldMkLst>
          <pc:docMk/>
          <pc:sldMk cId="1865714191" sldId="384"/>
        </pc:sldMkLst>
        <pc:spChg chg="add mod ord">
          <ac:chgData name="John Adams" userId="1143faee-bb16-416e-8056-0ed4c730fe93" providerId="ADAL" clId="{896A6218-8C42-4801-A873-80D46D9E910D}" dt="2023-02-09T08:38:06.433" v="725" actId="171"/>
          <ac:spMkLst>
            <pc:docMk/>
            <pc:sldMk cId="1865714191" sldId="384"/>
            <ac:spMk id="4" creationId="{7D31642B-5D3A-32F4-0667-A71A43AFEB27}"/>
          </ac:spMkLst>
        </pc:spChg>
        <pc:picChg chg="add mod ord modCrop">
          <ac:chgData name="John Adams" userId="1143faee-bb16-416e-8056-0ed4c730fe93" providerId="ADAL" clId="{896A6218-8C42-4801-A873-80D46D9E910D}" dt="2023-02-09T08:37:19.028" v="722" actId="167"/>
          <ac:picMkLst>
            <pc:docMk/>
            <pc:sldMk cId="1865714191" sldId="384"/>
            <ac:picMk id="3" creationId="{2DB47E88-A221-D9AE-E47F-D83194EF3A75}"/>
          </ac:picMkLst>
        </pc:picChg>
        <pc:picChg chg="del">
          <ac:chgData name="John Adams" userId="1143faee-bb16-416e-8056-0ed4c730fe93" providerId="ADAL" clId="{896A6218-8C42-4801-A873-80D46D9E910D}" dt="2023-02-09T08:35:48.869" v="715" actId="478"/>
          <ac:picMkLst>
            <pc:docMk/>
            <pc:sldMk cId="1865714191" sldId="384"/>
            <ac:picMk id="6146" creationId="{95BF6BF4-D622-98A9-E1A7-0B0518392266}"/>
          </ac:picMkLst>
        </pc:picChg>
      </pc:sldChg>
      <pc:sldChg chg="addSp delSp modSp add mod">
        <pc:chgData name="John Adams" userId="1143faee-bb16-416e-8056-0ed4c730fe93" providerId="ADAL" clId="{896A6218-8C42-4801-A873-80D46D9E910D}" dt="2023-02-09T08:41:51.487" v="804" actId="27636"/>
        <pc:sldMkLst>
          <pc:docMk/>
          <pc:sldMk cId="2237664596" sldId="385"/>
        </pc:sldMkLst>
        <pc:spChg chg="add mod">
          <ac:chgData name="John Adams" userId="1143faee-bb16-416e-8056-0ed4c730fe93" providerId="ADAL" clId="{896A6218-8C42-4801-A873-80D46D9E910D}" dt="2023-02-09T08:41:51.487" v="804" actId="27636"/>
          <ac:spMkLst>
            <pc:docMk/>
            <pc:sldMk cId="2237664596" sldId="385"/>
            <ac:spMk id="2" creationId="{1420B94C-D8DC-BDAA-B8C6-E814EEAD5725}"/>
          </ac:spMkLst>
        </pc:spChg>
        <pc:picChg chg="del">
          <ac:chgData name="John Adams" userId="1143faee-bb16-416e-8056-0ed4c730fe93" providerId="ADAL" clId="{896A6218-8C42-4801-A873-80D46D9E910D}" dt="2023-02-09T08:39:41.889" v="727" actId="478"/>
          <ac:picMkLst>
            <pc:docMk/>
            <pc:sldMk cId="2237664596" sldId="385"/>
            <ac:picMk id="3" creationId="{2DB47E88-A221-D9AE-E47F-D83194EF3A75}"/>
          </ac:picMkLst>
        </pc:picChg>
        <pc:picChg chg="add mod">
          <ac:chgData name="John Adams" userId="1143faee-bb16-416e-8056-0ed4c730fe93" providerId="ADAL" clId="{896A6218-8C42-4801-A873-80D46D9E910D}" dt="2023-02-09T08:40:01.337" v="732" actId="732"/>
          <ac:picMkLst>
            <pc:docMk/>
            <pc:sldMk cId="2237664596" sldId="385"/>
            <ac:picMk id="6146" creationId="{ABE65B8B-7714-29B8-B3AB-DF5ED2CC4E9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09/02/2023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 ~</a:t>
            </a:r>
          </a:p>
        </p:txBody>
      </p:sp>
      <p:pic>
        <p:nvPicPr>
          <p:cNvPr id="1026" name="Picture 2">
            <a:extLst>
              <a:ext uri="{FF2B5EF4-FFF2-40B4-BE49-F238E27FC236}">
                <a16:creationId xmlns:a16="http://schemas.microsoft.com/office/drawing/2014/main" id="{D11806D8-E63A-669A-FC11-95F9EE1484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16"/>
          <a:stretch/>
        </p:blipFill>
        <p:spPr bwMode="auto">
          <a:xfrm>
            <a:off x="2461354" y="1833634"/>
            <a:ext cx="7269291" cy="325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tholicSaints.Info » Blog Archive » Saint John Houghton">
            <a:extLst>
              <a:ext uri="{FF2B5EF4-FFF2-40B4-BE49-F238E27FC236}">
                <a16:creationId xmlns:a16="http://schemas.microsoft.com/office/drawing/2014/main" id="{20FB733A-220E-8124-F35F-6A1F04D75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462" y="1638300"/>
            <a:ext cx="3589538" cy="52173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601188" y="1637472"/>
            <a:ext cx="7730012" cy="3785652"/>
          </a:xfrm>
          <a:prstGeom prst="rect">
            <a:avLst/>
          </a:prstGeom>
        </p:spPr>
        <p:txBody>
          <a:bodyPr wrap="square">
            <a:spAutoFit/>
          </a:bodyPr>
          <a:lstStyle/>
          <a:p>
            <a:pPr algn="just"/>
            <a:r>
              <a:rPr lang="en-US" sz="2400" b="0" i="0" dirty="0">
                <a:effectLst/>
                <a:latin typeface="Garamond" panose="02020404030301010803" pitchFamily="18" charset="0"/>
              </a:rPr>
              <a:t>John was a Catholic priest of the Carthusian Order, and was the first Catholic martyr to die as a result of refusing to agree by oath to the Act of Supremacy of Henry VIII. He was also the first </a:t>
            </a:r>
            <a:r>
              <a:rPr lang="en-US" sz="2400" dirty="0">
                <a:latin typeface="Garamond" panose="02020404030301010803" pitchFamily="18" charset="0"/>
              </a:rPr>
              <a:t>martyr of his order. </a:t>
            </a:r>
          </a:p>
          <a:p>
            <a:pPr algn="just"/>
            <a:r>
              <a:rPr lang="en-US" sz="2400" dirty="0">
                <a:latin typeface="Garamond" panose="02020404030301010803" pitchFamily="18" charset="0"/>
              </a:rPr>
              <a:t>On the morning of the execution, f</a:t>
            </a:r>
            <a:r>
              <a:rPr lang="en-US" sz="2400" b="0" i="0" dirty="0">
                <a:effectLst/>
                <a:latin typeface="Garamond" panose="02020404030301010803" pitchFamily="18" charset="0"/>
              </a:rPr>
              <a:t>rom his prison cell in the Tower </a:t>
            </a:r>
            <a:r>
              <a:rPr lang="en-US" sz="2400" b="0" i="0" dirty="0">
                <a:solidFill>
                  <a:srgbClr val="202122"/>
                </a:solidFill>
                <a:effectLst/>
                <a:latin typeface="Garamond" panose="02020404030301010803" pitchFamily="18" charset="0"/>
              </a:rPr>
              <a:t>of London, Thomas More saw John Houghton and his </a:t>
            </a:r>
            <a:r>
              <a:rPr lang="en-US" sz="2400" dirty="0">
                <a:solidFill>
                  <a:srgbClr val="202122"/>
                </a:solidFill>
                <a:latin typeface="Garamond" panose="02020404030301010803" pitchFamily="18" charset="0"/>
              </a:rPr>
              <a:t>two fellow</a:t>
            </a:r>
            <a:r>
              <a:rPr lang="en-US" sz="2400" b="0" i="0" dirty="0">
                <a:solidFill>
                  <a:srgbClr val="202122"/>
                </a:solidFill>
                <a:effectLst/>
                <a:latin typeface="Garamond" panose="02020404030301010803" pitchFamily="18" charset="0"/>
              </a:rPr>
              <a:t> Carthusian priors being dragged to </a:t>
            </a:r>
            <a:r>
              <a:rPr lang="en-US" sz="2400" b="0" i="0" dirty="0" err="1">
                <a:solidFill>
                  <a:srgbClr val="202122"/>
                </a:solidFill>
                <a:effectLst/>
                <a:latin typeface="Garamond" panose="02020404030301010803" pitchFamily="18" charset="0"/>
              </a:rPr>
              <a:t>Tyburn</a:t>
            </a:r>
            <a:r>
              <a:rPr lang="en-US" sz="2400" b="0" i="0" dirty="0">
                <a:solidFill>
                  <a:srgbClr val="202122"/>
                </a:solidFill>
                <a:effectLst/>
                <a:latin typeface="Garamond" panose="02020404030301010803" pitchFamily="18" charset="0"/>
              </a:rPr>
              <a:t> and exclaimed to his daughter: “Look, Meg! These blessed Fathers be now as cheerfully going to their deaths as bridegrooms to their marriage!” Prior John was the first to be executed. </a:t>
            </a:r>
            <a:endParaRPr lang="en-US" sz="2200" dirty="0">
              <a:solidFill>
                <a:srgbClr val="FF0000"/>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532338" y="5423124"/>
            <a:ext cx="7730012"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John Houghton (1486 – 1535)</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47E88-A221-D9AE-E47F-D83194EF3A75}"/>
              </a:ext>
            </a:extLst>
          </p:cNvPr>
          <p:cNvPicPr>
            <a:picLocks noChangeAspect="1"/>
          </p:cNvPicPr>
          <p:nvPr/>
        </p:nvPicPr>
        <p:blipFill rotWithShape="1">
          <a:blip r:embed="rId2"/>
          <a:srcRect l="58689" t="36893" r="5995" b="28802"/>
          <a:stretch/>
        </p:blipFill>
        <p:spPr>
          <a:xfrm>
            <a:off x="-401698" y="0"/>
            <a:ext cx="12593698" cy="6881091"/>
          </a:xfrm>
          <a:prstGeom prst="rect">
            <a:avLst/>
          </a:prstGeom>
        </p:spPr>
      </p:pic>
      <p:sp>
        <p:nvSpPr>
          <p:cNvPr id="6" name="TextBox 5"/>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4" name="TextBox 3">
            <a:extLst>
              <a:ext uri="{FF2B5EF4-FFF2-40B4-BE49-F238E27FC236}">
                <a16:creationId xmlns:a16="http://schemas.microsoft.com/office/drawing/2014/main" id="{7D31642B-5D3A-32F4-0667-A71A43AFEB27}"/>
              </a:ext>
            </a:extLst>
          </p:cNvPr>
          <p:cNvSpPr txBox="1"/>
          <p:nvPr/>
        </p:nvSpPr>
        <p:spPr>
          <a:xfrm>
            <a:off x="11240610" y="592698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26985"/>
            <a:ext cx="805027" cy="954106"/>
          </a:xfrm>
          <a:prstGeom prst="rect">
            <a:avLst/>
          </a:prstGeom>
        </p:spPr>
      </p:pic>
    </p:spTree>
    <p:extLst>
      <p:ext uri="{BB962C8B-B14F-4D97-AF65-F5344CB8AC3E}">
        <p14:creationId xmlns:p14="http://schemas.microsoft.com/office/powerpoint/2010/main" val="18657141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 ~</a:t>
            </a:r>
          </a:p>
        </p:txBody>
      </p:sp>
      <p:pic>
        <p:nvPicPr>
          <p:cNvPr id="1026" name="Picture 2">
            <a:extLst>
              <a:ext uri="{FF2B5EF4-FFF2-40B4-BE49-F238E27FC236}">
                <a16:creationId xmlns:a16="http://schemas.microsoft.com/office/drawing/2014/main" id="{D11806D8-E63A-669A-FC11-95F9EE1484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16"/>
          <a:stretch/>
        </p:blipFill>
        <p:spPr bwMode="auto">
          <a:xfrm>
            <a:off x="2461354" y="1833634"/>
            <a:ext cx="7269291" cy="325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379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ayers to Saint Joseph — My Catholic Life!">
            <a:extLst>
              <a:ext uri="{FF2B5EF4-FFF2-40B4-BE49-F238E27FC236}">
                <a16:creationId xmlns:a16="http://schemas.microsoft.com/office/drawing/2014/main" id="{ABE65B8B-7714-29B8-B3AB-DF5ED2CC4E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80"/>
          <a:stretch/>
        </p:blipFill>
        <p:spPr bwMode="auto">
          <a:xfrm>
            <a:off x="0" y="-1"/>
            <a:ext cx="12192000" cy="6881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4" name="TextBox 3">
            <a:extLst>
              <a:ext uri="{FF2B5EF4-FFF2-40B4-BE49-F238E27FC236}">
                <a16:creationId xmlns:a16="http://schemas.microsoft.com/office/drawing/2014/main" id="{7D31642B-5D3A-32F4-0667-A71A43AFEB27}"/>
              </a:ext>
            </a:extLst>
          </p:cNvPr>
          <p:cNvSpPr txBox="1"/>
          <p:nvPr/>
        </p:nvSpPr>
        <p:spPr>
          <a:xfrm>
            <a:off x="11240610" y="592698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26985"/>
            <a:ext cx="805027" cy="954106"/>
          </a:xfrm>
          <a:prstGeom prst="rect">
            <a:avLst/>
          </a:prstGeom>
        </p:spPr>
      </p:pic>
      <p:sp>
        <p:nvSpPr>
          <p:cNvPr id="2" name="Title 1">
            <a:extLst>
              <a:ext uri="{FF2B5EF4-FFF2-40B4-BE49-F238E27FC236}">
                <a16:creationId xmlns:a16="http://schemas.microsoft.com/office/drawing/2014/main" id="{1420B94C-D8DC-BDAA-B8C6-E814EEAD5725}"/>
              </a:ext>
            </a:extLst>
          </p:cNvPr>
          <p:cNvSpPr txBox="1">
            <a:spLocks/>
          </p:cNvSpPr>
          <p:nvPr/>
        </p:nvSpPr>
        <p:spPr>
          <a:xfrm>
            <a:off x="8352705" y="104007"/>
            <a:ext cx="3719116" cy="285948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Solemnity of St Joseph, 20</a:t>
            </a:r>
            <a:r>
              <a:rPr lang="en-GB" sz="6000" baseline="30000" dirty="0">
                <a:solidFill>
                  <a:schemeClr val="accent4">
                    <a:lumMod val="75000"/>
                  </a:schemeClr>
                </a:solidFill>
                <a:latin typeface="Garamond" panose="02020404030301010803" pitchFamily="18" charset="0"/>
              </a:rPr>
              <a:t>th </a:t>
            </a:r>
            <a:r>
              <a:rPr lang="en-GB" sz="6000" dirty="0">
                <a:solidFill>
                  <a:schemeClr val="accent4">
                    <a:lumMod val="75000"/>
                  </a:schemeClr>
                </a:solidFill>
                <a:latin typeface="Garamond" panose="02020404030301010803" pitchFamily="18" charset="0"/>
              </a:rPr>
              <a:t>March 2023</a:t>
            </a:r>
          </a:p>
        </p:txBody>
      </p:sp>
    </p:spTree>
    <p:extLst>
      <p:ext uri="{BB962C8B-B14F-4D97-AF65-F5344CB8AC3E}">
        <p14:creationId xmlns:p14="http://schemas.microsoft.com/office/powerpoint/2010/main" val="22376645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Charity</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865414" y="2334952"/>
            <a:ext cx="10461171" cy="4523048"/>
          </a:xfrm>
          <a:prstGeom prst="rect">
            <a:avLst/>
          </a:prstGeom>
          <a:noFill/>
          <a:ln w="9525">
            <a:noFill/>
            <a:miter lim="800000"/>
            <a:headEnd/>
            <a:tailEnd/>
          </a:ln>
        </p:spPr>
        <p:txBody>
          <a:bodyPr rot="0" vert="horz" wrap="square" lIns="91440" tIns="45720" rIns="91440" bIns="45720" anchor="t" anchorCtr="0">
            <a:noAutofit/>
          </a:bodyPr>
          <a:lstStyle/>
          <a:p>
            <a:pPr algn="ctr"/>
            <a:r>
              <a:rPr lang="en-US" sz="2900" dirty="0">
                <a:latin typeface="Garamond" panose="02020404030301010803" pitchFamily="18" charset="0"/>
              </a:rPr>
              <a:t>Lord Jesus, </a:t>
            </a:r>
          </a:p>
          <a:p>
            <a:pPr algn="ctr"/>
            <a:r>
              <a:rPr lang="en-US" sz="2900" dirty="0">
                <a:latin typeface="Garamond" panose="02020404030301010803" pitchFamily="18" charset="0"/>
              </a:rPr>
              <a:t>teach me to be generous. </a:t>
            </a:r>
          </a:p>
          <a:p>
            <a:pPr algn="ctr"/>
            <a:r>
              <a:rPr lang="en-US" sz="2900" dirty="0">
                <a:latin typeface="Garamond" panose="02020404030301010803" pitchFamily="18" charset="0"/>
              </a:rPr>
              <a:t>Teach me to serve as You deserve, </a:t>
            </a:r>
          </a:p>
          <a:p>
            <a:pPr algn="ctr"/>
            <a:r>
              <a:rPr lang="en-US" sz="2900" dirty="0">
                <a:latin typeface="Garamond" panose="02020404030301010803" pitchFamily="18" charset="0"/>
              </a:rPr>
              <a:t>To give and not to count the cost, </a:t>
            </a:r>
          </a:p>
          <a:p>
            <a:pPr algn="ctr"/>
            <a:r>
              <a:rPr lang="en-US" sz="2900" dirty="0">
                <a:latin typeface="Garamond" panose="02020404030301010803" pitchFamily="18" charset="0"/>
              </a:rPr>
              <a:t>To fight and not to heed the wounds, </a:t>
            </a:r>
          </a:p>
          <a:p>
            <a:pPr algn="ctr"/>
            <a:r>
              <a:rPr lang="en-US" sz="2900" dirty="0">
                <a:latin typeface="Garamond" panose="02020404030301010803" pitchFamily="18" charset="0"/>
              </a:rPr>
              <a:t>To </a:t>
            </a:r>
            <a:r>
              <a:rPr lang="en-US" sz="2900" dirty="0" err="1">
                <a:latin typeface="Garamond" panose="02020404030301010803" pitchFamily="18" charset="0"/>
              </a:rPr>
              <a:t>labour</a:t>
            </a:r>
            <a:r>
              <a:rPr lang="en-US" sz="2900" dirty="0">
                <a:latin typeface="Garamond" panose="02020404030301010803" pitchFamily="18" charset="0"/>
              </a:rPr>
              <a:t> and not to seek to rest, </a:t>
            </a:r>
          </a:p>
          <a:p>
            <a:pPr algn="ctr"/>
            <a:r>
              <a:rPr lang="en-US" sz="2900" dirty="0">
                <a:latin typeface="Garamond" panose="02020404030301010803" pitchFamily="18" charset="0"/>
              </a:rPr>
              <a:t>To give of my self and not ask for a reward, </a:t>
            </a:r>
          </a:p>
          <a:p>
            <a:pPr algn="ctr"/>
            <a:r>
              <a:rPr lang="en-US" sz="2900" dirty="0">
                <a:latin typeface="Garamond" panose="02020404030301010803" pitchFamily="18" charset="0"/>
              </a:rPr>
              <a:t>Except the reward of knowing that I am doing Your will.</a:t>
            </a:r>
            <a:endParaRPr lang="en-US" sz="2900" b="0" i="0" dirty="0">
              <a:solidFill>
                <a:srgbClr val="333333"/>
              </a:solidFill>
              <a:effectLst/>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pic>
        <p:nvPicPr>
          <p:cNvPr id="2050" name="Picture 2" descr="We've been taught that kind people don't have what it takes to be successful. But is this always the case? (Credit: Getty Images)">
            <a:extLst>
              <a:ext uri="{FF2B5EF4-FFF2-40B4-BE49-F238E27FC236}">
                <a16:creationId xmlns:a16="http://schemas.microsoft.com/office/drawing/2014/main" id="{28440F27-FD7A-1AA9-02AE-5508EE27FB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97" t="1233" r="31060" b="29670"/>
          <a:stretch/>
        </p:blipFill>
        <p:spPr bwMode="auto">
          <a:xfrm>
            <a:off x="275207" y="2272532"/>
            <a:ext cx="3040418" cy="2583403"/>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6,626 Compassion Stock Video Footage - 4K and HD Video Clips | Shutterstock">
            <a:extLst>
              <a:ext uri="{FF2B5EF4-FFF2-40B4-BE49-F238E27FC236}">
                <a16:creationId xmlns:a16="http://schemas.microsoft.com/office/drawing/2014/main" id="{71C9BA3D-D605-E492-E681-EEABF17252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13" r="20226"/>
          <a:stretch/>
        </p:blipFill>
        <p:spPr bwMode="auto">
          <a:xfrm>
            <a:off x="8821944" y="2272532"/>
            <a:ext cx="3040418" cy="2521329"/>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59564" y="194434"/>
            <a:ext cx="7519713" cy="216027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5425327" y="2798593"/>
            <a:ext cx="5291091" cy="3409395"/>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12</a:t>
            </a:r>
            <a:r>
              <a:rPr lang="en-GB" sz="2600" b="1" baseline="30000" dirty="0">
                <a:latin typeface="Garamond" panose="02020404030301010803" pitchFamily="18" charset="0"/>
              </a:rPr>
              <a:t>th</a:t>
            </a:r>
            <a:r>
              <a:rPr lang="en-GB" sz="2600" b="1" dirty="0">
                <a:latin typeface="Garamond" panose="02020404030301010803" pitchFamily="18" charset="0"/>
              </a:rPr>
              <a:t> March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John,                  Jesus tells us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“I am                                         the light                                    of the world.”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074" name="Picture 2" descr="The Light of the World (painting) - Wikipedia">
            <a:extLst>
              <a:ext uri="{FF2B5EF4-FFF2-40B4-BE49-F238E27FC236}">
                <a16:creationId xmlns:a16="http://schemas.microsoft.com/office/drawing/2014/main" id="{EB56745B-4A7C-ACD4-45B4-838686681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0" y="95188"/>
            <a:ext cx="3278910" cy="656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nd Sunday of Lent Year C (2025) - Young Catholics">
            <a:extLst>
              <a:ext uri="{FF2B5EF4-FFF2-40B4-BE49-F238E27FC236}">
                <a16:creationId xmlns:a16="http://schemas.microsoft.com/office/drawing/2014/main" id="{95BF6BF4-D622-98A9-E1A7-0B0518392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100" b="14815"/>
          <a:stretch/>
        </p:blipFill>
        <p:spPr bwMode="auto">
          <a:xfrm>
            <a:off x="0" y="0"/>
            <a:ext cx="12192000" cy="688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26985"/>
            <a:ext cx="805027" cy="954106"/>
          </a:xfrm>
          <a:prstGeom prst="rect">
            <a:avLst/>
          </a:prstGeom>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F3A806-02AD-43CD-A357-CB7454010386}"/>
              </a:ext>
            </a:extLst>
          </p:cNvPr>
          <p:cNvSpPr txBox="1">
            <a:spLocks/>
          </p:cNvSpPr>
          <p:nvPr/>
        </p:nvSpPr>
        <p:spPr>
          <a:xfrm>
            <a:off x="372862" y="169102"/>
            <a:ext cx="11407806" cy="135253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5400" dirty="0">
                <a:solidFill>
                  <a:schemeClr val="accent4">
                    <a:lumMod val="75000"/>
                  </a:schemeClr>
                </a:solidFill>
                <a:latin typeface="Garamond" panose="02020404030301010803" pitchFamily="18" charset="0"/>
              </a:rPr>
              <a:t>IDEAS FOR YOUR LENTEN FAST</a:t>
            </a:r>
            <a:endParaRPr lang="en-GB" sz="5400" dirty="0">
              <a:solidFill>
                <a:schemeClr val="accent4">
                  <a:lumMod val="75000"/>
                </a:schemeClr>
              </a:solidFill>
              <a:latin typeface="Garamond" panose="02020404030301010803" pitchFamily="18" charset="0"/>
            </a:endParaRPr>
          </a:p>
        </p:txBody>
      </p:sp>
      <p:sp>
        <p:nvSpPr>
          <p:cNvPr id="2" name="TextBox 1">
            <a:extLst>
              <a:ext uri="{FF2B5EF4-FFF2-40B4-BE49-F238E27FC236}">
                <a16:creationId xmlns:a16="http://schemas.microsoft.com/office/drawing/2014/main" id="{371C1521-B804-4FA0-A7BC-FD690EB636C6}"/>
              </a:ext>
            </a:extLst>
          </p:cNvPr>
          <p:cNvSpPr txBox="1"/>
          <p:nvPr/>
        </p:nvSpPr>
        <p:spPr>
          <a:xfrm>
            <a:off x="513567" y="2379701"/>
            <a:ext cx="6688899" cy="3670748"/>
          </a:xfrm>
          <a:prstGeom prst="rect">
            <a:avLst/>
          </a:prstGeom>
          <a:noFill/>
        </p:spPr>
        <p:txBody>
          <a:bodyPr wrap="square" rtlCol="0">
            <a:spAutoFit/>
          </a:bodyPr>
          <a:lstStyle/>
          <a:p>
            <a:pPr>
              <a:lnSpc>
                <a:spcPct val="107000"/>
              </a:lnSpc>
              <a:spcAft>
                <a:spcPts val="800"/>
              </a:spcAft>
            </a:pPr>
            <a:r>
              <a:rPr lang="en-US"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Fast from selfishness              and be compassionate to others.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Fast from grudges                  and be reconciled.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i="1" dirty="0">
              <a:latin typeface="Garamond" panose="02020404030301010803" pitchFamily="18" charset="0"/>
            </a:endParaRPr>
          </a:p>
          <a:p>
            <a:r>
              <a:rPr lang="en-US" sz="2400" i="1" dirty="0">
                <a:latin typeface="Garamond" panose="02020404030301010803" pitchFamily="18" charset="0"/>
              </a:rPr>
              <a:t>                                               - attributed to Pope Francis</a:t>
            </a:r>
            <a:endParaRPr lang="en-GB" sz="2400" i="1" dirty="0">
              <a:latin typeface="Garamond" panose="02020404030301010803" pitchFamily="18" charset="0"/>
            </a:endParaRPr>
          </a:p>
        </p:txBody>
      </p:sp>
      <p:pic>
        <p:nvPicPr>
          <p:cNvPr id="4098" name="Picture 2" descr="Pope Francis says homosexuality &quot;is not a crime,&quot; but gay sex is &quot;a sin&quot; -  CBS News">
            <a:extLst>
              <a:ext uri="{FF2B5EF4-FFF2-40B4-BE49-F238E27FC236}">
                <a16:creationId xmlns:a16="http://schemas.microsoft.com/office/drawing/2014/main" id="{13D282A3-F2C1-7F62-C9A3-3888C4BD9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59" t="6315" r="16032" b="20153"/>
          <a:stretch/>
        </p:blipFill>
        <p:spPr bwMode="auto">
          <a:xfrm>
            <a:off x="7137647" y="1748901"/>
            <a:ext cx="4643021" cy="4297480"/>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1101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410137" y="1744929"/>
            <a:ext cx="6708202" cy="4651658"/>
          </a:xfrm>
          <a:prstGeom prst="rect">
            <a:avLst/>
          </a:prstGeom>
          <a:noFill/>
        </p:spPr>
        <p:txBody>
          <a:bodyPr wrap="square" rtlCol="0">
            <a:spAutoFit/>
          </a:bodyPr>
          <a:lstStyle/>
          <a:p>
            <a:pPr lvl="0" algn="ctr">
              <a:lnSpc>
                <a:spcPct val="107000"/>
              </a:lnSpc>
              <a:spcAft>
                <a:spcPts val="800"/>
              </a:spcAft>
            </a:pP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“Enthusiasm,                       w</a:t>
            </a:r>
            <a:r>
              <a:rPr lang="en-GB" sz="40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hen it is healthy,        demonstrates this:                   that one has something            of God inside                                 and expresses Him joyously</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endParaRPr lang="en-GB" sz="40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a:latin typeface="Garamond" panose="02020404030301010803" pitchFamily="18" charset="0"/>
              </a:rPr>
              <a:t> </a:t>
            </a:r>
            <a:r>
              <a:rPr lang="en-GB" sz="2400" dirty="0">
                <a:solidFill>
                  <a:srgbClr val="333333"/>
                </a:solidFill>
                <a:latin typeface="Garamond" panose="02020404030301010803" pitchFamily="18" charset="0"/>
                <a:cs typeface="Times New Roman" panose="02020603050405020304" pitchFamily="18" charset="0"/>
              </a:rPr>
              <a:t>- </a:t>
            </a:r>
            <a:r>
              <a:rPr lang="en-GB" sz="2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Papal address, July 2014     </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164238" y="233256"/>
            <a:ext cx="3576117" cy="6001643"/>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This week we have chosen the prayer in Malayalam, </a:t>
            </a:r>
            <a:r>
              <a:rPr lang="en-US" sz="2400" b="0" i="0" dirty="0">
                <a:solidFill>
                  <a:srgbClr val="4D5156"/>
                </a:solidFill>
                <a:effectLst/>
                <a:latin typeface="Garamond" panose="02020404030301010803" pitchFamily="18" charset="0"/>
              </a:rPr>
              <a:t> an Indian language spoken in the state  of Kerala and the territories of Lakshadweep and Puducherry.</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6891C652-A2C5-AE71-4649-507F08E68BF8}"/>
              </a:ext>
            </a:extLst>
          </p:cNvPr>
          <p:cNvSpPr txBox="1"/>
          <p:nvPr/>
        </p:nvSpPr>
        <p:spPr>
          <a:xfrm>
            <a:off x="82735" y="1668298"/>
            <a:ext cx="4165991" cy="4708981"/>
          </a:xfrm>
          <a:prstGeom prst="rect">
            <a:avLst/>
          </a:prstGeom>
          <a:noFill/>
        </p:spPr>
        <p:txBody>
          <a:bodyPr wrap="square" rtlCol="0">
            <a:spAutoFit/>
          </a:bodyPr>
          <a:lstStyle/>
          <a:p>
            <a:r>
              <a:rPr lang="en-GB" sz="2000" b="0" i="0" dirty="0" err="1">
                <a:solidFill>
                  <a:srgbClr val="333333"/>
                </a:solidFill>
                <a:effectLst/>
                <a:latin typeface="Garamond" panose="02020404030301010803" pitchFamily="18" charset="0"/>
              </a:rPr>
              <a:t>Swargasthanaaya</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Njangalude</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Pithaave</a:t>
            </a:r>
            <a:r>
              <a:rPr lang="en-GB" sz="2000" b="0" i="0" dirty="0">
                <a:solidFill>
                  <a:srgbClr val="333333"/>
                </a:solidFill>
                <a:effectLst/>
                <a:latin typeface="Garamond" panose="02020404030301010803" pitchFamily="18" charset="0"/>
              </a:rPr>
              <a:t>,</a:t>
            </a:r>
          </a:p>
          <a:p>
            <a:pPr algn="l"/>
            <a:r>
              <a:rPr lang="en-GB" sz="2000" b="0" i="0" dirty="0" err="1">
                <a:solidFill>
                  <a:srgbClr val="333333"/>
                </a:solidFill>
                <a:effectLst/>
                <a:latin typeface="Garamond" panose="02020404030301010803" pitchFamily="18" charset="0"/>
              </a:rPr>
              <a:t>Angayude</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Naamam</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Poojitham</a:t>
            </a:r>
            <a:r>
              <a:rPr lang="en-GB" sz="2000" b="0" i="0" dirty="0">
                <a:solidFill>
                  <a:srgbClr val="333333"/>
                </a:solidFill>
                <a:effectLst/>
                <a:latin typeface="Garamond" panose="02020404030301010803" pitchFamily="18" charset="0"/>
              </a:rPr>
              <a:t> </a:t>
            </a:r>
          </a:p>
          <a:p>
            <a:pPr algn="l"/>
            <a:r>
              <a:rPr lang="en-GB" sz="2000" dirty="0">
                <a:solidFill>
                  <a:srgbClr val="333333"/>
                </a:solidFill>
                <a:latin typeface="Garamond" panose="02020404030301010803" pitchFamily="18" charset="0"/>
              </a:rPr>
              <a:t>                                   </a:t>
            </a:r>
            <a:r>
              <a:rPr lang="en-GB" sz="2000" b="0" i="0" dirty="0" err="1">
                <a:solidFill>
                  <a:srgbClr val="333333"/>
                </a:solidFill>
                <a:effectLst/>
                <a:latin typeface="Garamond" panose="02020404030301010803" pitchFamily="18" charset="0"/>
              </a:rPr>
              <a:t>Aakaname</a:t>
            </a:r>
            <a:r>
              <a:rPr lang="en-GB" sz="2000" b="0" i="0" dirty="0">
                <a:solidFill>
                  <a:srgbClr val="333333"/>
                </a:solidFill>
                <a:effectLst/>
                <a:latin typeface="Garamond" panose="02020404030301010803" pitchFamily="18" charset="0"/>
              </a:rPr>
              <a:t>,</a:t>
            </a:r>
          </a:p>
          <a:p>
            <a:pPr algn="l"/>
            <a:r>
              <a:rPr lang="en-GB" sz="2000" b="0" i="0" dirty="0" err="1">
                <a:solidFill>
                  <a:srgbClr val="333333"/>
                </a:solidFill>
                <a:effectLst/>
                <a:latin typeface="Garamond" panose="02020404030301010803" pitchFamily="18" charset="0"/>
              </a:rPr>
              <a:t>Angayude</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Rajyam</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Varaname</a:t>
            </a:r>
            <a:r>
              <a:rPr lang="en-GB" sz="2000" b="0" i="0" dirty="0">
                <a:solidFill>
                  <a:srgbClr val="333333"/>
                </a:solidFill>
                <a:effectLst/>
                <a:latin typeface="Garamond" panose="02020404030301010803" pitchFamily="18" charset="0"/>
              </a:rPr>
              <a:t>,</a:t>
            </a:r>
          </a:p>
          <a:p>
            <a:pPr algn="l"/>
            <a:r>
              <a:rPr lang="en-GB" sz="2000" b="0" i="0" dirty="0" err="1">
                <a:solidFill>
                  <a:srgbClr val="333333"/>
                </a:solidFill>
                <a:effectLst/>
                <a:latin typeface="Garamond" panose="02020404030301010803" pitchFamily="18" charset="0"/>
              </a:rPr>
              <a:t>Angayude</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Thirumanasu</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Swargathile</a:t>
            </a:r>
            <a:r>
              <a:rPr lang="en-GB" sz="2000" b="0" i="0" dirty="0">
                <a:solidFill>
                  <a:srgbClr val="333333"/>
                </a:solidFill>
                <a:effectLst/>
                <a:latin typeface="Garamond" panose="02020404030301010803" pitchFamily="18" charset="0"/>
              </a:rPr>
              <a:t> </a:t>
            </a:r>
          </a:p>
          <a:p>
            <a:pPr algn="l"/>
            <a:r>
              <a:rPr lang="en-GB" sz="2000" dirty="0">
                <a:solidFill>
                  <a:srgbClr val="333333"/>
                </a:solidFill>
                <a:latin typeface="Garamond" panose="02020404030301010803" pitchFamily="18" charset="0"/>
              </a:rPr>
              <a:t>              </a:t>
            </a:r>
            <a:r>
              <a:rPr lang="en-GB" sz="2000" b="0" i="0" dirty="0">
                <a:solidFill>
                  <a:srgbClr val="333333"/>
                </a:solidFill>
                <a:effectLst/>
                <a:latin typeface="Garamond" panose="02020404030301010803" pitchFamily="18" charset="0"/>
              </a:rPr>
              <a:t>pole </a:t>
            </a:r>
            <a:r>
              <a:rPr lang="en-GB" sz="2000" b="0" i="0" dirty="0" err="1">
                <a:solidFill>
                  <a:srgbClr val="333333"/>
                </a:solidFill>
                <a:effectLst/>
                <a:latin typeface="Garamond" panose="02020404030301010803" pitchFamily="18" charset="0"/>
              </a:rPr>
              <a:t>Bhoomiyilum</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Aakaname</a:t>
            </a:r>
            <a:r>
              <a:rPr lang="en-GB" sz="2000" b="0" i="0" dirty="0">
                <a:solidFill>
                  <a:srgbClr val="333333"/>
                </a:solidFill>
                <a:effectLst/>
                <a:latin typeface="Garamond" panose="02020404030301010803" pitchFamily="18" charset="0"/>
              </a:rPr>
              <a:t>.</a:t>
            </a:r>
          </a:p>
          <a:p>
            <a:pPr algn="l"/>
            <a:r>
              <a:rPr lang="en-GB" sz="2000" b="0" i="0" dirty="0" err="1">
                <a:solidFill>
                  <a:srgbClr val="333333"/>
                </a:solidFill>
                <a:effectLst/>
                <a:latin typeface="Garamond" panose="02020404030301010803" pitchFamily="18" charset="0"/>
              </a:rPr>
              <a:t>Anannu</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Vendunha</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Aahaaram</a:t>
            </a:r>
            <a:r>
              <a:rPr lang="en-GB" sz="2000" b="0" i="0" dirty="0">
                <a:solidFill>
                  <a:srgbClr val="333333"/>
                </a:solidFill>
                <a:effectLst/>
                <a:latin typeface="Garamond" panose="02020404030301010803" pitchFamily="18" charset="0"/>
              </a:rPr>
              <a:t> Innu </a:t>
            </a:r>
          </a:p>
          <a:p>
            <a:pPr algn="l"/>
            <a:r>
              <a:rPr lang="en-GB" sz="2000" dirty="0">
                <a:solidFill>
                  <a:srgbClr val="333333"/>
                </a:solidFill>
                <a:latin typeface="Garamond" panose="02020404030301010803" pitchFamily="18" charset="0"/>
              </a:rPr>
              <a:t>                        </a:t>
            </a:r>
            <a:r>
              <a:rPr lang="en-GB" sz="2000" b="0" i="0" dirty="0" err="1">
                <a:solidFill>
                  <a:srgbClr val="333333"/>
                </a:solidFill>
                <a:effectLst/>
                <a:latin typeface="Garamond" panose="02020404030301010803" pitchFamily="18" charset="0"/>
              </a:rPr>
              <a:t>Njangalkku</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Tharaname</a:t>
            </a:r>
            <a:r>
              <a:rPr lang="en-GB" sz="2000" b="0" i="0" dirty="0">
                <a:solidFill>
                  <a:srgbClr val="333333"/>
                </a:solidFill>
                <a:effectLst/>
                <a:latin typeface="Garamond" panose="02020404030301010803" pitchFamily="18" charset="0"/>
              </a:rPr>
              <a:t>,</a:t>
            </a:r>
          </a:p>
          <a:p>
            <a:pPr algn="l"/>
            <a:r>
              <a:rPr lang="en-GB" sz="2000" b="0" i="0" dirty="0" err="1">
                <a:solidFill>
                  <a:srgbClr val="333333"/>
                </a:solidFill>
                <a:effectLst/>
                <a:latin typeface="Garamond" panose="02020404030301010803" pitchFamily="18" charset="0"/>
              </a:rPr>
              <a:t>Njangalodu</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Thettu</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Cheyyunavarodu</a:t>
            </a:r>
            <a:r>
              <a:rPr lang="en-GB" sz="2000" b="0" i="0" dirty="0">
                <a:solidFill>
                  <a:srgbClr val="333333"/>
                </a:solidFill>
                <a:effectLst/>
                <a:latin typeface="Garamond" panose="02020404030301010803" pitchFamily="18" charset="0"/>
              </a:rPr>
              <a:t> </a:t>
            </a:r>
          </a:p>
          <a:p>
            <a:pPr algn="l"/>
            <a:r>
              <a:rPr lang="en-GB" sz="2000" dirty="0">
                <a:solidFill>
                  <a:srgbClr val="333333"/>
                </a:solidFill>
                <a:latin typeface="Garamond" panose="02020404030301010803" pitchFamily="18" charset="0"/>
              </a:rPr>
              <a:t>          </a:t>
            </a:r>
            <a:r>
              <a:rPr lang="en-GB" sz="2000" b="0" i="0" dirty="0" err="1">
                <a:solidFill>
                  <a:srgbClr val="333333"/>
                </a:solidFill>
                <a:effectLst/>
                <a:latin typeface="Garamond" panose="02020404030301010803" pitchFamily="18" charset="0"/>
              </a:rPr>
              <a:t>Njangal</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Shemichirikunathu</a:t>
            </a:r>
            <a:r>
              <a:rPr lang="en-GB" sz="2000" b="0" i="0" dirty="0">
                <a:solidFill>
                  <a:srgbClr val="333333"/>
                </a:solidFill>
                <a:effectLst/>
                <a:latin typeface="Garamond" panose="02020404030301010803" pitchFamily="18" charset="0"/>
              </a:rPr>
              <a:t> Pole </a:t>
            </a:r>
          </a:p>
          <a:p>
            <a:pPr algn="l"/>
            <a:r>
              <a:rPr lang="en-GB" sz="2000" dirty="0">
                <a:solidFill>
                  <a:srgbClr val="333333"/>
                </a:solidFill>
                <a:latin typeface="Garamond" panose="02020404030301010803" pitchFamily="18" charset="0"/>
              </a:rPr>
              <a:t>          </a:t>
            </a:r>
            <a:r>
              <a:rPr lang="en-GB" sz="2000" b="0" i="0" dirty="0" err="1">
                <a:solidFill>
                  <a:srgbClr val="333333"/>
                </a:solidFill>
                <a:effectLst/>
                <a:latin typeface="Garamond" panose="02020404030301010803" pitchFamily="18" charset="0"/>
              </a:rPr>
              <a:t>Njangalodum</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Shemikkaname</a:t>
            </a:r>
            <a:r>
              <a:rPr lang="en-GB" sz="2000" b="0" i="0" dirty="0">
                <a:solidFill>
                  <a:srgbClr val="333333"/>
                </a:solidFill>
                <a:effectLst/>
                <a:latin typeface="Garamond" panose="02020404030301010803" pitchFamily="18" charset="0"/>
              </a:rPr>
              <a:t>,</a:t>
            </a:r>
          </a:p>
          <a:p>
            <a:pPr algn="l"/>
            <a:r>
              <a:rPr lang="en-GB" sz="2000" b="0" i="0" dirty="0" err="1">
                <a:solidFill>
                  <a:srgbClr val="333333"/>
                </a:solidFill>
                <a:effectLst/>
                <a:latin typeface="Garamond" panose="02020404030301010803" pitchFamily="18" charset="0"/>
              </a:rPr>
              <a:t>Njangale</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Pralobanathil</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Ullpedutharuthe</a:t>
            </a:r>
            <a:r>
              <a:rPr lang="en-GB" sz="2000" b="0" i="0" dirty="0">
                <a:solidFill>
                  <a:srgbClr val="333333"/>
                </a:solidFill>
                <a:effectLst/>
                <a:latin typeface="Garamond" panose="02020404030301010803" pitchFamily="18" charset="0"/>
              </a:rPr>
              <a:t>,</a:t>
            </a:r>
          </a:p>
          <a:p>
            <a:pPr algn="l"/>
            <a:r>
              <a:rPr lang="en-GB" sz="2000" b="0" i="0" dirty="0" err="1">
                <a:solidFill>
                  <a:srgbClr val="333333"/>
                </a:solidFill>
                <a:effectLst/>
                <a:latin typeface="Garamond" panose="02020404030301010803" pitchFamily="18" charset="0"/>
              </a:rPr>
              <a:t>Thinmayil</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Ninnum</a:t>
            </a:r>
            <a:r>
              <a:rPr lang="en-GB" sz="2000" b="0" i="0" dirty="0">
                <a:solidFill>
                  <a:srgbClr val="333333"/>
                </a:solidFill>
                <a:effectLst/>
                <a:latin typeface="Garamond" panose="02020404030301010803" pitchFamily="18" charset="0"/>
              </a:rPr>
              <a:t> </a:t>
            </a:r>
            <a:r>
              <a:rPr lang="en-GB" sz="2000" b="0" i="0" dirty="0" err="1">
                <a:solidFill>
                  <a:srgbClr val="333333"/>
                </a:solidFill>
                <a:effectLst/>
                <a:latin typeface="Garamond" panose="02020404030301010803" pitchFamily="18" charset="0"/>
              </a:rPr>
              <a:t>Njangale</a:t>
            </a:r>
            <a:r>
              <a:rPr lang="en-GB" sz="2000" b="0" i="0" dirty="0">
                <a:solidFill>
                  <a:srgbClr val="333333"/>
                </a:solidFill>
                <a:effectLst/>
                <a:latin typeface="Garamond" panose="02020404030301010803" pitchFamily="18" charset="0"/>
              </a:rPr>
              <a:t> </a:t>
            </a:r>
          </a:p>
          <a:p>
            <a:pPr algn="l"/>
            <a:r>
              <a:rPr lang="en-GB" sz="2000" dirty="0">
                <a:solidFill>
                  <a:srgbClr val="333333"/>
                </a:solidFill>
                <a:latin typeface="Garamond" panose="02020404030301010803" pitchFamily="18" charset="0"/>
              </a:rPr>
              <a:t>                                   </a:t>
            </a:r>
            <a:r>
              <a:rPr lang="en-GB" sz="2000" b="0" i="0" dirty="0" err="1">
                <a:solidFill>
                  <a:srgbClr val="333333"/>
                </a:solidFill>
                <a:effectLst/>
                <a:latin typeface="Garamond" panose="02020404030301010803" pitchFamily="18" charset="0"/>
              </a:rPr>
              <a:t>Rakshikkaname</a:t>
            </a:r>
            <a:r>
              <a:rPr lang="en-GB" sz="2000" b="0" i="0" dirty="0">
                <a:solidFill>
                  <a:srgbClr val="333333"/>
                </a:solidFill>
                <a:effectLst/>
                <a:latin typeface="Garamond" panose="02020404030301010803" pitchFamily="18" charset="0"/>
              </a:rPr>
              <a:t>.</a:t>
            </a:r>
          </a:p>
          <a:p>
            <a:pPr algn="l"/>
            <a:r>
              <a:rPr lang="en-GB" sz="2000" b="0" i="0" dirty="0">
                <a:solidFill>
                  <a:srgbClr val="333333"/>
                </a:solidFill>
                <a:effectLst/>
                <a:latin typeface="Garamond" panose="02020404030301010803" pitchFamily="18" charset="0"/>
              </a:rPr>
              <a:t>Amen</a:t>
            </a:r>
            <a:endParaRPr lang="en-GB" sz="2000" b="0" i="0" dirty="0">
              <a:solidFill>
                <a:srgbClr val="000000"/>
              </a:solidFill>
              <a:effectLst/>
              <a:latin typeface="Garamond" panose="02020404030301010803" pitchFamily="18" charset="0"/>
            </a:endParaRPr>
          </a:p>
        </p:txBody>
      </p:sp>
      <p:pic>
        <p:nvPicPr>
          <p:cNvPr id="5" name="Picture 4">
            <a:extLst>
              <a:ext uri="{FF2B5EF4-FFF2-40B4-BE49-F238E27FC236}">
                <a16:creationId xmlns:a16="http://schemas.microsoft.com/office/drawing/2014/main" id="{B6B39F71-D900-1DF0-63E4-674DDF31E7DB}"/>
              </a:ext>
            </a:extLst>
          </p:cNvPr>
          <p:cNvPicPr>
            <a:picLocks noChangeAspect="1"/>
          </p:cNvPicPr>
          <p:nvPr/>
        </p:nvPicPr>
        <p:blipFill rotWithShape="1">
          <a:blip r:embed="rId3"/>
          <a:srcRect l="36667" t="18451" r="36584" b="20539"/>
          <a:stretch/>
        </p:blipFill>
        <p:spPr>
          <a:xfrm>
            <a:off x="4167288" y="1668298"/>
            <a:ext cx="3857423" cy="4948925"/>
          </a:xfrm>
          <a:prstGeom prst="rect">
            <a:avLst/>
          </a:prstGeom>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96CBE94-77A2-D554-2558-8F6557AEF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20" t="-177" r="16373" b="7324"/>
          <a:stretch/>
        </p:blipFill>
        <p:spPr bwMode="auto">
          <a:xfrm>
            <a:off x="4244229" y="1400168"/>
            <a:ext cx="7947771" cy="5457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A9E0E8-6351-B52A-8413-7E63C946263B}"/>
              </a:ext>
            </a:extLst>
          </p:cNvPr>
          <p:cNvSpPr txBox="1"/>
          <p:nvPr/>
        </p:nvSpPr>
        <p:spPr>
          <a:xfrm>
            <a:off x="11213231"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139762" y="1490676"/>
            <a:ext cx="3943966" cy="5324535"/>
          </a:xfrm>
          <a:prstGeom prst="rect">
            <a:avLst/>
          </a:prstGeom>
          <a:noFill/>
        </p:spPr>
        <p:txBody>
          <a:bodyPr wrap="square" rtlCol="0">
            <a:spAutoFit/>
          </a:bodyPr>
          <a:lstStyle/>
          <a:p>
            <a:pPr algn="just"/>
            <a:r>
              <a:rPr lang="en-US" sz="2000" b="0" i="0" dirty="0">
                <a:solidFill>
                  <a:srgbClr val="000000"/>
                </a:solidFill>
                <a:effectLst/>
                <a:latin typeface="Garamond" panose="02020404030301010803" pitchFamily="18" charset="0"/>
              </a:rPr>
              <a:t>Oscar Romero was the Archbishop of San Salvador, in El Salvador, during a time of widespread violence and oppression of the poor by an evil dictatorship. In 1977 a personal friend was assassinated for speaking out for the poor.  This profoundly affected Romero, and he wrote “If they have killed him for doing what he did, then I too have to walk the same path.”  He spoke out against poverty, injustice, disappearances and torture, denounced violence and injustice, and urged people to live out Christ’s Gospel message of love for one’s </a:t>
            </a:r>
            <a:r>
              <a:rPr lang="en-US" sz="2000" b="0" i="0" dirty="0" err="1">
                <a:solidFill>
                  <a:srgbClr val="000000"/>
                </a:solidFill>
                <a:effectLst/>
                <a:latin typeface="Garamond" panose="02020404030301010803" pitchFamily="18" charset="0"/>
              </a:rPr>
              <a:t>neighbour</a:t>
            </a:r>
            <a:r>
              <a:rPr lang="en-US" sz="2000" b="0" i="0" dirty="0">
                <a:solidFill>
                  <a:srgbClr val="000000"/>
                </a:solidFill>
                <a:effectLst/>
                <a:latin typeface="Garamond" panose="02020404030301010803" pitchFamily="18" charset="0"/>
              </a:rPr>
              <a:t>.” He was shot dead by an unknown assassin while saying Mass.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32713"/>
            <a:ext cx="797411" cy="945080"/>
          </a:xfrm>
          <a:prstGeom prst="rect">
            <a:avLst/>
          </a:prstGeom>
        </p:spPr>
      </p:pic>
      <p:sp>
        <p:nvSpPr>
          <p:cNvPr id="8" name="Title 1"/>
          <p:cNvSpPr txBox="1">
            <a:spLocks/>
          </p:cNvSpPr>
          <p:nvPr/>
        </p:nvSpPr>
        <p:spPr>
          <a:xfrm>
            <a:off x="0" y="11375"/>
            <a:ext cx="12192000"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Saint Oscar Romero ~ 24</a:t>
            </a:r>
            <a:r>
              <a:rPr lang="en-GB" sz="6000" baseline="30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th</a:t>
            </a:r>
            <a:r>
              <a:rPr lang="en-GB" sz="6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March</a:t>
            </a:r>
            <a:endParaRPr lang="en-GB" sz="6000" dirty="0">
              <a:solidFill>
                <a:schemeClr val="accent4">
                  <a:lumMod val="75000"/>
                </a:schemeClr>
              </a:solidFill>
              <a:latin typeface="Garamond" panose="02020404030301010803" pitchFamily="18" charset="0"/>
            </a:endParaRPr>
          </a:p>
        </p:txBody>
      </p:sp>
      <p:sp>
        <p:nvSpPr>
          <p:cNvPr id="2" name="TextBox 1">
            <a:extLst>
              <a:ext uri="{FF2B5EF4-FFF2-40B4-BE49-F238E27FC236}">
                <a16:creationId xmlns:a16="http://schemas.microsoft.com/office/drawing/2014/main" id="{8D43786E-7457-6A36-607D-33D3B565C523}"/>
              </a:ext>
            </a:extLst>
          </p:cNvPr>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7948</TotalTime>
  <Words>609</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248</cp:revision>
  <dcterms:created xsi:type="dcterms:W3CDTF">2019-09-06T14:56:38Z</dcterms:created>
  <dcterms:modified xsi:type="dcterms:W3CDTF">2023-02-09T15:35:30Z</dcterms:modified>
</cp:coreProperties>
</file>