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385" r:id="rId3"/>
    <p:sldId id="289" r:id="rId4"/>
    <p:sldId id="297" r:id="rId5"/>
    <p:sldId id="258" r:id="rId6"/>
    <p:sldId id="381" r:id="rId7"/>
    <p:sldId id="387" r:id="rId8"/>
    <p:sldId id="321" r:id="rId9"/>
    <p:sldId id="38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098C6C-04B3-411D-87CF-C1644907A811}" v="51" dt="2023-03-20T15:18:28.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Adams" userId="1143faee-bb16-416e-8056-0ed4c730fe93" providerId="ADAL" clId="{86098C6C-04B3-411D-87CF-C1644907A811}"/>
    <pc:docChg chg="undo custSel addSld delSld modSld">
      <pc:chgData name="John Adams" userId="1143faee-bb16-416e-8056-0ed4c730fe93" providerId="ADAL" clId="{86098C6C-04B3-411D-87CF-C1644907A811}" dt="2023-03-20T15:27:32.425" v="1464" actId="47"/>
      <pc:docMkLst>
        <pc:docMk/>
      </pc:docMkLst>
      <pc:sldChg chg="modSp mod">
        <pc:chgData name="John Adams" userId="1143faee-bb16-416e-8056-0ed4c730fe93" providerId="ADAL" clId="{86098C6C-04B3-411D-87CF-C1644907A811}" dt="2023-03-20T13:39:34.113" v="393" actId="1076"/>
        <pc:sldMkLst>
          <pc:docMk/>
          <pc:sldMk cId="2656554078" sldId="258"/>
        </pc:sldMkLst>
        <pc:spChg chg="mod">
          <ac:chgData name="John Adams" userId="1143faee-bb16-416e-8056-0ed4c730fe93" providerId="ADAL" clId="{86098C6C-04B3-411D-87CF-C1644907A811}" dt="2023-03-20T13:39:34.113" v="393" actId="1076"/>
          <ac:spMkLst>
            <pc:docMk/>
            <pc:sldMk cId="2656554078" sldId="258"/>
            <ac:spMk id="4" creationId="{00000000-0000-0000-0000-000000000000}"/>
          </ac:spMkLst>
        </pc:spChg>
      </pc:sldChg>
      <pc:sldChg chg="del">
        <pc:chgData name="John Adams" userId="1143faee-bb16-416e-8056-0ed4c730fe93" providerId="ADAL" clId="{86098C6C-04B3-411D-87CF-C1644907A811}" dt="2023-03-20T15:27:32.425" v="1464" actId="47"/>
        <pc:sldMkLst>
          <pc:docMk/>
          <pc:sldMk cId="2339235338" sldId="272"/>
        </pc:sldMkLst>
      </pc:sldChg>
      <pc:sldChg chg="addSp delSp modSp mod">
        <pc:chgData name="John Adams" userId="1143faee-bb16-416e-8056-0ed4c730fe93" providerId="ADAL" clId="{86098C6C-04B3-411D-87CF-C1644907A811}" dt="2023-03-20T13:31:27.433" v="252" actId="1076"/>
        <pc:sldMkLst>
          <pc:docMk/>
          <pc:sldMk cId="835714311" sldId="289"/>
        </pc:sldMkLst>
        <pc:spChg chg="mod">
          <ac:chgData name="John Adams" userId="1143faee-bb16-416e-8056-0ed4c730fe93" providerId="ADAL" clId="{86098C6C-04B3-411D-87CF-C1644907A811}" dt="2023-03-20T13:29:27.195" v="239" actId="255"/>
          <ac:spMkLst>
            <pc:docMk/>
            <pc:sldMk cId="835714311" sldId="289"/>
            <ac:spMk id="10" creationId="{00000000-0000-0000-0000-000000000000}"/>
          </ac:spMkLst>
        </pc:spChg>
        <pc:spChg chg="mod">
          <ac:chgData name="John Adams" userId="1143faee-bb16-416e-8056-0ed4c730fe93" providerId="ADAL" clId="{86098C6C-04B3-411D-87CF-C1644907A811}" dt="2023-03-20T13:24:51.042" v="123" actId="14100"/>
          <ac:spMkLst>
            <pc:docMk/>
            <pc:sldMk cId="835714311" sldId="289"/>
            <ac:spMk id="11" creationId="{00000000-0000-0000-0000-000000000000}"/>
          </ac:spMkLst>
        </pc:spChg>
        <pc:picChg chg="add mod">
          <ac:chgData name="John Adams" userId="1143faee-bb16-416e-8056-0ed4c730fe93" providerId="ADAL" clId="{86098C6C-04B3-411D-87CF-C1644907A811}" dt="2023-03-20T13:31:27.433" v="252" actId="1076"/>
          <ac:picMkLst>
            <pc:docMk/>
            <pc:sldMk cId="835714311" sldId="289"/>
            <ac:picMk id="2" creationId="{4AE8ECB2-E08C-D73C-64C3-E4A2227E7B75}"/>
          </ac:picMkLst>
        </pc:picChg>
        <pc:picChg chg="del">
          <ac:chgData name="John Adams" userId="1143faee-bb16-416e-8056-0ed4c730fe93" providerId="ADAL" clId="{86098C6C-04B3-411D-87CF-C1644907A811}" dt="2023-03-20T13:24:56.912" v="124" actId="478"/>
          <ac:picMkLst>
            <pc:docMk/>
            <pc:sldMk cId="835714311" sldId="289"/>
            <ac:picMk id="2050" creationId="{28440F27-FD7A-1AA9-02AE-5508EE27FBC0}"/>
          </ac:picMkLst>
        </pc:picChg>
        <pc:picChg chg="del">
          <ac:chgData name="John Adams" userId="1143faee-bb16-416e-8056-0ed4c730fe93" providerId="ADAL" clId="{86098C6C-04B3-411D-87CF-C1644907A811}" dt="2023-03-20T13:24:59.961" v="125" actId="478"/>
          <ac:picMkLst>
            <pc:docMk/>
            <pc:sldMk cId="835714311" sldId="289"/>
            <ac:picMk id="2052" creationId="{71C9BA3D-D605-E492-E681-EEABF172522C}"/>
          </ac:picMkLst>
        </pc:picChg>
        <pc:picChg chg="add mod">
          <ac:chgData name="John Adams" userId="1143faee-bb16-416e-8056-0ed4c730fe93" providerId="ADAL" clId="{86098C6C-04B3-411D-87CF-C1644907A811}" dt="2023-03-20T13:31:23.626" v="251" actId="1076"/>
          <ac:picMkLst>
            <pc:docMk/>
            <pc:sldMk cId="835714311" sldId="289"/>
            <ac:picMk id="4098" creationId="{8A8F458A-FDA1-D511-8D46-6BE9F4E75312}"/>
          </ac:picMkLst>
        </pc:picChg>
      </pc:sldChg>
      <pc:sldChg chg="addSp delSp modSp mod">
        <pc:chgData name="John Adams" userId="1143faee-bb16-416e-8056-0ed4c730fe93" providerId="ADAL" clId="{86098C6C-04B3-411D-87CF-C1644907A811}" dt="2023-03-20T13:36:45.475" v="298" actId="208"/>
        <pc:sldMkLst>
          <pc:docMk/>
          <pc:sldMk cId="2058881387" sldId="297"/>
        </pc:sldMkLst>
        <pc:spChg chg="mod">
          <ac:chgData name="John Adams" userId="1143faee-bb16-416e-8056-0ed4c730fe93" providerId="ADAL" clId="{86098C6C-04B3-411D-87CF-C1644907A811}" dt="2023-03-20T13:35:24.462" v="290" actId="1076"/>
          <ac:spMkLst>
            <pc:docMk/>
            <pc:sldMk cId="2058881387" sldId="297"/>
            <ac:spMk id="3" creationId="{00000000-0000-0000-0000-000000000000}"/>
          </ac:spMkLst>
        </pc:spChg>
        <pc:spChg chg="add mod">
          <ac:chgData name="John Adams" userId="1143faee-bb16-416e-8056-0ed4c730fe93" providerId="ADAL" clId="{86098C6C-04B3-411D-87CF-C1644907A811}" dt="2023-03-20T13:36:45.475" v="298" actId="208"/>
          <ac:spMkLst>
            <pc:docMk/>
            <pc:sldMk cId="2058881387" sldId="297"/>
            <ac:spMk id="5" creationId="{9A8CA2BE-FF72-CF78-C5F2-3BDCFEFEA1DD}"/>
          </ac:spMkLst>
        </pc:spChg>
        <pc:spChg chg="mod">
          <ac:chgData name="John Adams" userId="1143faee-bb16-416e-8056-0ed4c730fe93" providerId="ADAL" clId="{86098C6C-04B3-411D-87CF-C1644907A811}" dt="2023-03-20T13:35:14.642" v="287" actId="14100"/>
          <ac:spMkLst>
            <pc:docMk/>
            <pc:sldMk cId="2058881387" sldId="297"/>
            <ac:spMk id="8" creationId="{00000000-0000-0000-0000-000000000000}"/>
          </ac:spMkLst>
        </pc:spChg>
        <pc:picChg chg="add mod modCrop">
          <ac:chgData name="John Adams" userId="1143faee-bb16-416e-8056-0ed4c730fe93" providerId="ADAL" clId="{86098C6C-04B3-411D-87CF-C1644907A811}" dt="2023-03-20T13:35:20.191" v="289" actId="14100"/>
          <ac:picMkLst>
            <pc:docMk/>
            <pc:sldMk cId="2058881387" sldId="297"/>
            <ac:picMk id="4" creationId="{B3D70D12-E404-FC9A-4A16-15AF93298C22}"/>
          </ac:picMkLst>
        </pc:picChg>
        <pc:picChg chg="del">
          <ac:chgData name="John Adams" userId="1143faee-bb16-416e-8056-0ed4c730fe93" providerId="ADAL" clId="{86098C6C-04B3-411D-87CF-C1644907A811}" dt="2023-03-20T13:33:00.031" v="270" actId="478"/>
          <ac:picMkLst>
            <pc:docMk/>
            <pc:sldMk cId="2058881387" sldId="297"/>
            <ac:picMk id="3074" creationId="{EB56745B-4A7C-ACD4-45B4-838686681838}"/>
          </ac:picMkLst>
        </pc:picChg>
      </pc:sldChg>
      <pc:sldChg chg="del">
        <pc:chgData name="John Adams" userId="1143faee-bb16-416e-8056-0ed4c730fe93" providerId="ADAL" clId="{86098C6C-04B3-411D-87CF-C1644907A811}" dt="2023-03-20T13:38:06.059" v="300" actId="47"/>
        <pc:sldMkLst>
          <pc:docMk/>
          <pc:sldMk cId="555211012" sldId="311"/>
        </pc:sldMkLst>
      </pc:sldChg>
      <pc:sldChg chg="addSp delSp modSp mod">
        <pc:chgData name="John Adams" userId="1143faee-bb16-416e-8056-0ed4c730fe93" providerId="ADAL" clId="{86098C6C-04B3-411D-87CF-C1644907A811}" dt="2023-03-20T15:27:17.190" v="1463" actId="20577"/>
        <pc:sldMkLst>
          <pc:docMk/>
          <pc:sldMk cId="2734715491" sldId="321"/>
        </pc:sldMkLst>
        <pc:spChg chg="mod">
          <ac:chgData name="John Adams" userId="1143faee-bb16-416e-8056-0ed4c730fe93" providerId="ADAL" clId="{86098C6C-04B3-411D-87CF-C1644907A811}" dt="2023-03-20T15:19:32.360" v="702" actId="404"/>
          <ac:spMkLst>
            <pc:docMk/>
            <pc:sldMk cId="2734715491" sldId="321"/>
            <ac:spMk id="4" creationId="{71DD583C-9587-8EB3-4F9A-934984566EC0}"/>
          </ac:spMkLst>
        </pc:spChg>
        <pc:spChg chg="mod">
          <ac:chgData name="John Adams" userId="1143faee-bb16-416e-8056-0ed4c730fe93" providerId="ADAL" clId="{86098C6C-04B3-411D-87CF-C1644907A811}" dt="2023-03-20T15:27:17.190" v="1463" actId="20577"/>
          <ac:spMkLst>
            <pc:docMk/>
            <pc:sldMk cId="2734715491" sldId="321"/>
            <ac:spMk id="9" creationId="{86DF3ECD-1A94-4E29-B9CC-75D7B04FE216}"/>
          </ac:spMkLst>
        </pc:spChg>
        <pc:spChg chg="mod">
          <ac:chgData name="John Adams" userId="1143faee-bb16-416e-8056-0ed4c730fe93" providerId="ADAL" clId="{86098C6C-04B3-411D-87CF-C1644907A811}" dt="2023-03-20T15:19:00.042" v="685" actId="14100"/>
          <ac:spMkLst>
            <pc:docMk/>
            <pc:sldMk cId="2734715491" sldId="321"/>
            <ac:spMk id="10" creationId="{00000000-0000-0000-0000-000000000000}"/>
          </ac:spMkLst>
        </pc:spChg>
        <pc:picChg chg="add mod">
          <ac:chgData name="John Adams" userId="1143faee-bb16-416e-8056-0ed4c730fe93" providerId="ADAL" clId="{86098C6C-04B3-411D-87CF-C1644907A811}" dt="2023-03-20T15:18:28.493" v="680" actId="18131"/>
          <ac:picMkLst>
            <pc:docMk/>
            <pc:sldMk cId="2734715491" sldId="321"/>
            <ac:picMk id="7170" creationId="{BFC7EE99-1CF5-A5F3-8472-45AE61C46636}"/>
          </ac:picMkLst>
        </pc:picChg>
        <pc:picChg chg="del">
          <ac:chgData name="John Adams" userId="1143faee-bb16-416e-8056-0ed4c730fe93" providerId="ADAL" clId="{86098C6C-04B3-411D-87CF-C1644907A811}" dt="2023-03-20T15:17:38.872" v="671" actId="478"/>
          <ac:picMkLst>
            <pc:docMk/>
            <pc:sldMk cId="2734715491" sldId="321"/>
            <ac:picMk id="9218" creationId="{20FB733A-220E-8124-F35F-6A1F04D75344}"/>
          </ac:picMkLst>
        </pc:picChg>
      </pc:sldChg>
      <pc:sldChg chg="addSp delSp modSp mod">
        <pc:chgData name="John Adams" userId="1143faee-bb16-416e-8056-0ed4c730fe93" providerId="ADAL" clId="{86098C6C-04B3-411D-87CF-C1644907A811}" dt="2023-03-20T13:20:27.516" v="35" actId="20577"/>
        <pc:sldMkLst>
          <pc:docMk/>
          <pc:sldMk cId="2413920719" sldId="334"/>
        </pc:sldMkLst>
        <pc:spChg chg="mod">
          <ac:chgData name="John Adams" userId="1143faee-bb16-416e-8056-0ed4c730fe93" providerId="ADAL" clId="{86098C6C-04B3-411D-87CF-C1644907A811}" dt="2023-03-20T13:20:27.516" v="35" actId="20577"/>
          <ac:spMkLst>
            <pc:docMk/>
            <pc:sldMk cId="2413920719" sldId="334"/>
            <ac:spMk id="3" creationId="{00000000-0000-0000-0000-000000000000}"/>
          </ac:spMkLst>
        </pc:spChg>
        <pc:spChg chg="mod">
          <ac:chgData name="John Adams" userId="1143faee-bb16-416e-8056-0ed4c730fe93" providerId="ADAL" clId="{86098C6C-04B3-411D-87CF-C1644907A811}" dt="2023-03-20T13:20:22.377" v="30" actId="14100"/>
          <ac:spMkLst>
            <pc:docMk/>
            <pc:sldMk cId="2413920719" sldId="334"/>
            <ac:spMk id="9" creationId="{00000000-0000-0000-0000-000000000000}"/>
          </ac:spMkLst>
        </pc:spChg>
        <pc:picChg chg="add">
          <ac:chgData name="John Adams" userId="1143faee-bb16-416e-8056-0ed4c730fe93" providerId="ADAL" clId="{86098C6C-04B3-411D-87CF-C1644907A811}" dt="2023-03-20T13:19:54.889" v="24"/>
          <ac:picMkLst>
            <pc:docMk/>
            <pc:sldMk cId="2413920719" sldId="334"/>
            <ac:picMk id="2" creationId="{1B10DDDA-F349-B7EE-9A4F-07B35C0D97D3}"/>
          </ac:picMkLst>
        </pc:picChg>
        <pc:picChg chg="del">
          <ac:chgData name="John Adams" userId="1143faee-bb16-416e-8056-0ed4c730fe93" providerId="ADAL" clId="{86098C6C-04B3-411D-87CF-C1644907A811}" dt="2023-03-20T13:19:52.507" v="23" actId="478"/>
          <ac:picMkLst>
            <pc:docMk/>
            <pc:sldMk cId="2413920719" sldId="334"/>
            <ac:picMk id="1026" creationId="{D11806D8-E63A-669A-FC11-95F9EE1484C3}"/>
          </ac:picMkLst>
        </pc:picChg>
      </pc:sldChg>
      <pc:sldChg chg="del">
        <pc:chgData name="John Adams" userId="1143faee-bb16-416e-8056-0ed4c730fe93" providerId="ADAL" clId="{86098C6C-04B3-411D-87CF-C1644907A811}" dt="2023-03-20T13:37:37.429" v="299" actId="47"/>
        <pc:sldMkLst>
          <pc:docMk/>
          <pc:sldMk cId="3177330860" sldId="362"/>
        </pc:sldMkLst>
      </pc:sldChg>
      <pc:sldChg chg="addSp delSp modSp mod">
        <pc:chgData name="John Adams" userId="1143faee-bb16-416e-8056-0ed4c730fe93" providerId="ADAL" clId="{86098C6C-04B3-411D-87CF-C1644907A811}" dt="2023-03-20T13:45:36.926" v="584" actId="732"/>
        <pc:sldMkLst>
          <pc:docMk/>
          <pc:sldMk cId="76905318" sldId="381"/>
        </pc:sldMkLst>
        <pc:spChg chg="mod">
          <ac:chgData name="John Adams" userId="1143faee-bb16-416e-8056-0ed4c730fe93" providerId="ADAL" clId="{86098C6C-04B3-411D-87CF-C1644907A811}" dt="2023-03-20T13:43:19.362" v="575" actId="20577"/>
          <ac:spMkLst>
            <pc:docMk/>
            <pc:sldMk cId="76905318" sldId="381"/>
            <ac:spMk id="3" creationId="{00000000-0000-0000-0000-000000000000}"/>
          </ac:spMkLst>
        </pc:spChg>
        <pc:spChg chg="mod">
          <ac:chgData name="John Adams" userId="1143faee-bb16-416e-8056-0ed4c730fe93" providerId="ADAL" clId="{86098C6C-04B3-411D-87CF-C1644907A811}" dt="2023-03-20T13:41:58.944" v="421" actId="20577"/>
          <ac:spMkLst>
            <pc:docMk/>
            <pc:sldMk cId="76905318" sldId="381"/>
            <ac:spMk id="4" creationId="{6891C652-A2C5-AE71-4649-507F08E68BF8}"/>
          </ac:spMkLst>
        </pc:spChg>
        <pc:picChg chg="del">
          <ac:chgData name="John Adams" userId="1143faee-bb16-416e-8056-0ed4c730fe93" providerId="ADAL" clId="{86098C6C-04B3-411D-87CF-C1644907A811}" dt="2023-03-20T13:43:30.140" v="576" actId="478"/>
          <ac:picMkLst>
            <pc:docMk/>
            <pc:sldMk cId="76905318" sldId="381"/>
            <ac:picMk id="5" creationId="{B6B39F71-D900-1DF0-63E4-674DDF31E7DB}"/>
          </ac:picMkLst>
        </pc:picChg>
        <pc:picChg chg="add mod">
          <ac:chgData name="John Adams" userId="1143faee-bb16-416e-8056-0ed4c730fe93" providerId="ADAL" clId="{86098C6C-04B3-411D-87CF-C1644907A811}" dt="2023-03-20T13:45:36.926" v="584" actId="732"/>
          <ac:picMkLst>
            <pc:docMk/>
            <pc:sldMk cId="76905318" sldId="381"/>
            <ac:picMk id="5122" creationId="{97C33E9E-4DFD-F6D2-B113-6A6D0873D812}"/>
          </ac:picMkLst>
        </pc:picChg>
      </pc:sldChg>
      <pc:sldChg chg="del">
        <pc:chgData name="John Adams" userId="1143faee-bb16-416e-8056-0ed4c730fe93" providerId="ADAL" clId="{86098C6C-04B3-411D-87CF-C1644907A811}" dt="2023-03-20T13:20:45.407" v="37" actId="47"/>
        <pc:sldMkLst>
          <pc:docMk/>
          <pc:sldMk cId="811937990" sldId="383"/>
        </pc:sldMkLst>
      </pc:sldChg>
      <pc:sldChg chg="del">
        <pc:chgData name="John Adams" userId="1143faee-bb16-416e-8056-0ed4c730fe93" providerId="ADAL" clId="{86098C6C-04B3-411D-87CF-C1644907A811}" dt="2023-03-20T15:18:20.613" v="679" actId="47"/>
        <pc:sldMkLst>
          <pc:docMk/>
          <pc:sldMk cId="1865714191" sldId="384"/>
        </pc:sldMkLst>
      </pc:sldChg>
      <pc:sldChg chg="addSp delSp modSp mod">
        <pc:chgData name="John Adams" userId="1143faee-bb16-416e-8056-0ed4c730fe93" providerId="ADAL" clId="{86098C6C-04B3-411D-87CF-C1644907A811}" dt="2023-03-20T13:24:13.005" v="87" actId="14100"/>
        <pc:sldMkLst>
          <pc:docMk/>
          <pc:sldMk cId="2237664596" sldId="385"/>
        </pc:sldMkLst>
        <pc:spChg chg="mod">
          <ac:chgData name="John Adams" userId="1143faee-bb16-416e-8056-0ed4c730fe93" providerId="ADAL" clId="{86098C6C-04B3-411D-87CF-C1644907A811}" dt="2023-03-20T13:24:13.005" v="87" actId="14100"/>
          <ac:spMkLst>
            <pc:docMk/>
            <pc:sldMk cId="2237664596" sldId="385"/>
            <ac:spMk id="2" creationId="{1420B94C-D8DC-BDAA-B8C6-E814EEAD5725}"/>
          </ac:spMkLst>
        </pc:spChg>
        <pc:picChg chg="add mod">
          <ac:chgData name="John Adams" userId="1143faee-bb16-416e-8056-0ed4c730fe93" providerId="ADAL" clId="{86098C6C-04B3-411D-87CF-C1644907A811}" dt="2023-03-20T13:22:59.054" v="47" actId="732"/>
          <ac:picMkLst>
            <pc:docMk/>
            <pc:sldMk cId="2237664596" sldId="385"/>
            <ac:picMk id="2050" creationId="{6B924B34-F883-70A6-B95D-A4039C5DD525}"/>
          </ac:picMkLst>
        </pc:picChg>
        <pc:picChg chg="del">
          <ac:chgData name="John Adams" userId="1143faee-bb16-416e-8056-0ed4c730fe93" providerId="ADAL" clId="{86098C6C-04B3-411D-87CF-C1644907A811}" dt="2023-03-20T13:22:06.572" v="38" actId="478"/>
          <ac:picMkLst>
            <pc:docMk/>
            <pc:sldMk cId="2237664596" sldId="385"/>
            <ac:picMk id="6146" creationId="{ABE65B8B-7714-29B8-B3AB-DF5ED2CC4E98}"/>
          </ac:picMkLst>
        </pc:picChg>
      </pc:sldChg>
      <pc:sldChg chg="add">
        <pc:chgData name="John Adams" userId="1143faee-bb16-416e-8056-0ed4c730fe93" providerId="ADAL" clId="{86098C6C-04B3-411D-87CF-C1644907A811}" dt="2023-03-20T13:20:42.532" v="36"/>
        <pc:sldMkLst>
          <pc:docMk/>
          <pc:sldMk cId="3927992771" sldId="386"/>
        </pc:sldMkLst>
      </pc:sldChg>
      <pc:sldChg chg="addSp delSp modSp add mod">
        <pc:chgData name="John Adams" userId="1143faee-bb16-416e-8056-0ed4c730fe93" providerId="ADAL" clId="{86098C6C-04B3-411D-87CF-C1644907A811}" dt="2023-03-20T15:16:20.607" v="652" actId="20577"/>
        <pc:sldMkLst>
          <pc:docMk/>
          <pc:sldMk cId="2962947390" sldId="387"/>
        </pc:sldMkLst>
        <pc:spChg chg="mod">
          <ac:chgData name="John Adams" userId="1143faee-bb16-416e-8056-0ed4c730fe93" providerId="ADAL" clId="{86098C6C-04B3-411D-87CF-C1644907A811}" dt="2023-03-20T15:15:12.614" v="604" actId="1076"/>
          <ac:spMkLst>
            <pc:docMk/>
            <pc:sldMk cId="2962947390" sldId="387"/>
            <ac:spMk id="3" creationId="{00000000-0000-0000-0000-000000000000}"/>
          </ac:spMkLst>
        </pc:spChg>
        <pc:spChg chg="mod">
          <ac:chgData name="John Adams" userId="1143faee-bb16-416e-8056-0ed4c730fe93" providerId="ADAL" clId="{86098C6C-04B3-411D-87CF-C1644907A811}" dt="2023-03-20T15:16:20.607" v="652" actId="20577"/>
          <ac:spMkLst>
            <pc:docMk/>
            <pc:sldMk cId="2962947390" sldId="387"/>
            <ac:spMk id="10" creationId="{00000000-0000-0000-0000-000000000000}"/>
          </ac:spMkLst>
        </pc:spChg>
        <pc:spChg chg="del">
          <ac:chgData name="John Adams" userId="1143faee-bb16-416e-8056-0ed4c730fe93" providerId="ADAL" clId="{86098C6C-04B3-411D-87CF-C1644907A811}" dt="2023-03-20T15:13:57.149" v="586" actId="478"/>
          <ac:spMkLst>
            <pc:docMk/>
            <pc:sldMk cId="2962947390" sldId="387"/>
            <ac:spMk id="12" creationId="{4B814E80-E26E-4D96-9B27-4CA1502720B5}"/>
          </ac:spMkLst>
        </pc:spChg>
        <pc:picChg chg="del mod">
          <ac:chgData name="John Adams" userId="1143faee-bb16-416e-8056-0ed4c730fe93" providerId="ADAL" clId="{86098C6C-04B3-411D-87CF-C1644907A811}" dt="2023-03-20T15:14:36.046" v="588" actId="478"/>
          <ac:picMkLst>
            <pc:docMk/>
            <pc:sldMk cId="2962947390" sldId="387"/>
            <ac:picMk id="1028" creationId="{C35B0B44-2968-4C78-B274-794F20203BF9}"/>
          </ac:picMkLst>
        </pc:picChg>
        <pc:picChg chg="add mod">
          <ac:chgData name="John Adams" userId="1143faee-bb16-416e-8056-0ed4c730fe93" providerId="ADAL" clId="{86098C6C-04B3-411D-87CF-C1644907A811}" dt="2023-03-20T15:14:42.703" v="591" actId="1076"/>
          <ac:picMkLst>
            <pc:docMk/>
            <pc:sldMk cId="2962947390" sldId="387"/>
            <ac:picMk id="6146" creationId="{262256F2-C43D-996F-F28C-D2A2ED5B668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20/03/2023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20/03/2023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April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Sisters and Brothers ~</a:t>
            </a:r>
          </a:p>
        </p:txBody>
      </p:sp>
      <p:pic>
        <p:nvPicPr>
          <p:cNvPr id="2" name="Picture 2" descr="FRATELLI TUTTI">
            <a:extLst>
              <a:ext uri="{FF2B5EF4-FFF2-40B4-BE49-F238E27FC236}">
                <a16:creationId xmlns:a16="http://schemas.microsoft.com/office/drawing/2014/main" id="{1B10DDDA-F349-B7EE-9A4F-07B35C0D9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73250"/>
            <a:ext cx="121920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icture">
            <a:extLst>
              <a:ext uri="{FF2B5EF4-FFF2-40B4-BE49-F238E27FC236}">
                <a16:creationId xmlns:a16="http://schemas.microsoft.com/office/drawing/2014/main" id="{6B924B34-F883-70A6-B95D-A4039C5DD52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95" b="11400"/>
          <a:stretch/>
        </p:blipFill>
        <p:spPr bwMode="auto">
          <a:xfrm>
            <a:off x="-1" y="0"/>
            <a:ext cx="12218185" cy="545089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289219" y="592698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4" name="TextBox 3">
            <a:extLst>
              <a:ext uri="{FF2B5EF4-FFF2-40B4-BE49-F238E27FC236}">
                <a16:creationId xmlns:a16="http://schemas.microsoft.com/office/drawing/2014/main" id="{7D31642B-5D3A-32F4-0667-A71A43AFEB27}"/>
              </a:ext>
            </a:extLst>
          </p:cNvPr>
          <p:cNvSpPr txBox="1"/>
          <p:nvPr/>
        </p:nvSpPr>
        <p:spPr>
          <a:xfrm>
            <a:off x="11240610" y="592698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6794" y="5926985"/>
            <a:ext cx="805027" cy="954106"/>
          </a:xfrm>
          <a:prstGeom prst="rect">
            <a:avLst/>
          </a:prstGeom>
        </p:spPr>
      </p:pic>
      <p:sp>
        <p:nvSpPr>
          <p:cNvPr id="2" name="Title 1">
            <a:extLst>
              <a:ext uri="{FF2B5EF4-FFF2-40B4-BE49-F238E27FC236}">
                <a16:creationId xmlns:a16="http://schemas.microsoft.com/office/drawing/2014/main" id="{1420B94C-D8DC-BDAA-B8C6-E814EEAD5725}"/>
              </a:ext>
            </a:extLst>
          </p:cNvPr>
          <p:cNvSpPr txBox="1">
            <a:spLocks/>
          </p:cNvSpPr>
          <p:nvPr/>
        </p:nvSpPr>
        <p:spPr>
          <a:xfrm>
            <a:off x="-1" y="5584054"/>
            <a:ext cx="10289220" cy="1273946"/>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100" dirty="0" err="1">
                <a:solidFill>
                  <a:schemeClr val="accent4">
                    <a:lumMod val="75000"/>
                  </a:schemeClr>
                </a:solidFill>
                <a:latin typeface="Garamond" panose="02020404030301010803" pitchFamily="18" charset="0"/>
              </a:rPr>
              <a:t>SundaySuuuu</a:t>
            </a:r>
            <a:r>
              <a:rPr lang="en-GB" sz="6000" dirty="0" err="1">
                <a:solidFill>
                  <a:schemeClr val="accent4">
                    <a:lumMod val="75000"/>
                  </a:schemeClr>
                </a:solidFill>
                <a:latin typeface="Garamond" panose="02020404030301010803" pitchFamily="18" charset="0"/>
              </a:rPr>
              <a:t>Sunday</a:t>
            </a:r>
            <a:r>
              <a:rPr lang="en-GB" sz="6000" dirty="0">
                <a:solidFill>
                  <a:schemeClr val="accent4">
                    <a:lumMod val="75000"/>
                  </a:schemeClr>
                </a:solidFill>
                <a:latin typeface="Garamond" panose="02020404030301010803" pitchFamily="18" charset="0"/>
              </a:rPr>
              <a:t> 16</a:t>
            </a:r>
            <a:r>
              <a:rPr lang="en-GB" sz="6000" baseline="30000" dirty="0">
                <a:solidFill>
                  <a:schemeClr val="accent4">
                    <a:lumMod val="75000"/>
                  </a:schemeClr>
                </a:solidFill>
                <a:latin typeface="Garamond" panose="02020404030301010803" pitchFamily="18" charset="0"/>
              </a:rPr>
              <a:t>th </a:t>
            </a:r>
            <a:r>
              <a:rPr lang="en-GB" sz="6000" dirty="0">
                <a:solidFill>
                  <a:schemeClr val="accent4">
                    <a:lumMod val="75000"/>
                  </a:schemeClr>
                </a:solidFill>
                <a:latin typeface="Garamond" panose="02020404030301010803" pitchFamily="18" charset="0"/>
              </a:rPr>
              <a:t>April 2023</a:t>
            </a:r>
          </a:p>
        </p:txBody>
      </p:sp>
    </p:spTree>
    <p:extLst>
      <p:ext uri="{BB962C8B-B14F-4D97-AF65-F5344CB8AC3E}">
        <p14:creationId xmlns:p14="http://schemas.microsoft.com/office/powerpoint/2010/main" val="2237664596"/>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838199" y="391312"/>
            <a:ext cx="10461171" cy="1472999"/>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as Sisters and Brothers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p:cNvSpPr txBox="1">
            <a:spLocks noChangeArrowheads="1"/>
          </p:cNvSpPr>
          <p:nvPr/>
        </p:nvSpPr>
        <p:spPr bwMode="auto">
          <a:xfrm>
            <a:off x="838199" y="2050462"/>
            <a:ext cx="10461171" cy="4523048"/>
          </a:xfrm>
          <a:prstGeom prst="rect">
            <a:avLst/>
          </a:prstGeom>
          <a:noFill/>
          <a:ln w="9525">
            <a:noFill/>
            <a:miter lim="800000"/>
            <a:headEnd/>
            <a:tailEnd/>
          </a:ln>
        </p:spPr>
        <p:txBody>
          <a:bodyPr rot="0" vert="horz" wrap="square" lIns="91440" tIns="45720" rIns="91440" bIns="45720" anchor="t" anchorCtr="0">
            <a:noAutofit/>
          </a:bodyPr>
          <a:lstStyle/>
          <a:p>
            <a:pPr algn="ctr"/>
            <a:r>
              <a:rPr lang="en-US" sz="2400" b="0" i="0" dirty="0">
                <a:solidFill>
                  <a:srgbClr val="000000"/>
                </a:solidFill>
                <a:effectLst/>
                <a:latin typeface="Garamond" panose="02020404030301010803" pitchFamily="18" charset="0"/>
              </a:rPr>
              <a:t>Dear friends,</a:t>
            </a:r>
          </a:p>
          <a:p>
            <a:pPr algn="ctr"/>
            <a:r>
              <a:rPr lang="en-US" sz="2400" b="0" i="0" dirty="0">
                <a:solidFill>
                  <a:srgbClr val="000000"/>
                </a:solidFill>
                <a:effectLst/>
                <a:latin typeface="Garamond" panose="02020404030301010803" pitchFamily="18" charset="0"/>
              </a:rPr>
              <a:t>I am not writing you a new command but an old one,                                                    which you have had since the beginning. </a:t>
            </a:r>
          </a:p>
          <a:p>
            <a:pPr algn="ctr"/>
            <a:r>
              <a:rPr lang="en-US" sz="2400" b="0" i="0" dirty="0">
                <a:solidFill>
                  <a:srgbClr val="000000"/>
                </a:solidFill>
                <a:effectLst/>
                <a:latin typeface="Garamond" panose="02020404030301010803" pitchFamily="18" charset="0"/>
              </a:rPr>
              <a:t>Anyone who claims to be in the light </a:t>
            </a:r>
          </a:p>
          <a:p>
            <a:pPr algn="ctr"/>
            <a:r>
              <a:rPr lang="en-US" sz="2400" b="0" i="0" dirty="0">
                <a:solidFill>
                  <a:srgbClr val="000000"/>
                </a:solidFill>
                <a:effectLst/>
                <a:latin typeface="Garamond" panose="02020404030301010803" pitchFamily="18" charset="0"/>
              </a:rPr>
              <a:t>but hates a brother or sister is still in the darkness. </a:t>
            </a:r>
            <a:endParaRPr lang="en-US" sz="2400" b="1" i="0" baseline="30000" dirty="0">
              <a:solidFill>
                <a:srgbClr val="000000"/>
              </a:solidFill>
              <a:effectLst/>
              <a:latin typeface="Garamond" panose="02020404030301010803" pitchFamily="18" charset="0"/>
            </a:endParaRPr>
          </a:p>
          <a:p>
            <a:pPr algn="ctr"/>
            <a:r>
              <a:rPr lang="en-US" sz="2400" b="1" i="0" baseline="30000" dirty="0">
                <a:solidFill>
                  <a:srgbClr val="000000"/>
                </a:solidFill>
                <a:effectLst/>
                <a:latin typeface="Garamond" panose="02020404030301010803" pitchFamily="18" charset="0"/>
              </a:rPr>
              <a:t> </a:t>
            </a:r>
            <a:r>
              <a:rPr lang="en-US" sz="2400" b="0" i="0" dirty="0">
                <a:solidFill>
                  <a:srgbClr val="000000"/>
                </a:solidFill>
                <a:effectLst/>
                <a:latin typeface="Garamond" panose="02020404030301010803" pitchFamily="18" charset="0"/>
              </a:rPr>
              <a:t>Anyone who loves their brother and sister lives in the light, </a:t>
            </a:r>
          </a:p>
          <a:p>
            <a:pPr algn="ctr"/>
            <a:r>
              <a:rPr lang="en-US" sz="2400" b="0" i="0" dirty="0">
                <a:solidFill>
                  <a:srgbClr val="000000"/>
                </a:solidFill>
                <a:effectLst/>
                <a:latin typeface="Garamond" panose="02020404030301010803" pitchFamily="18" charset="0"/>
              </a:rPr>
              <a:t>and there is nothing in them to make them stumble. </a:t>
            </a:r>
          </a:p>
          <a:p>
            <a:pPr algn="ctr"/>
            <a:r>
              <a:rPr lang="en-US" sz="2400" b="1" i="0" baseline="30000" dirty="0">
                <a:solidFill>
                  <a:srgbClr val="000000"/>
                </a:solidFill>
                <a:effectLst/>
                <a:latin typeface="Garamond" panose="02020404030301010803" pitchFamily="18" charset="0"/>
              </a:rPr>
              <a:t> </a:t>
            </a:r>
            <a:r>
              <a:rPr lang="en-US" sz="2400" b="0" i="0" dirty="0">
                <a:solidFill>
                  <a:srgbClr val="000000"/>
                </a:solidFill>
                <a:effectLst/>
                <a:latin typeface="Garamond" panose="02020404030301010803" pitchFamily="18" charset="0"/>
              </a:rPr>
              <a:t>But anyone who hates a brother or sister</a:t>
            </a:r>
          </a:p>
          <a:p>
            <a:pPr algn="ctr"/>
            <a:r>
              <a:rPr lang="en-US" sz="2400" b="0" i="0" dirty="0">
                <a:solidFill>
                  <a:srgbClr val="000000"/>
                </a:solidFill>
                <a:effectLst/>
                <a:latin typeface="Garamond" panose="02020404030301010803" pitchFamily="18" charset="0"/>
              </a:rPr>
              <a:t> is in the darkness and walks around in the darkness. </a:t>
            </a:r>
          </a:p>
          <a:p>
            <a:pPr algn="ctr"/>
            <a:r>
              <a:rPr lang="en-US" sz="2400" b="0" i="0" dirty="0">
                <a:solidFill>
                  <a:srgbClr val="000000"/>
                </a:solidFill>
                <a:effectLst/>
                <a:latin typeface="Garamond" panose="02020404030301010803" pitchFamily="18" charset="0"/>
              </a:rPr>
              <a:t>They do not know where they are going, </a:t>
            </a:r>
          </a:p>
          <a:p>
            <a:pPr algn="ctr"/>
            <a:r>
              <a:rPr lang="en-US" sz="2400" b="0" i="0" dirty="0">
                <a:solidFill>
                  <a:srgbClr val="000000"/>
                </a:solidFill>
                <a:effectLst/>
                <a:latin typeface="Garamond" panose="02020404030301010803" pitchFamily="18" charset="0"/>
              </a:rPr>
              <a:t>because the darkness has blinded them.</a:t>
            </a:r>
          </a:p>
          <a:p>
            <a:pPr algn="ctr"/>
            <a:endParaRPr lang="en-US" sz="1000" b="0" i="0" dirty="0">
              <a:solidFill>
                <a:srgbClr val="000000"/>
              </a:solidFill>
              <a:effectLst/>
              <a:latin typeface="Garamond" panose="02020404030301010803" pitchFamily="18" charset="0"/>
            </a:endParaRPr>
          </a:p>
          <a:p>
            <a:pPr algn="ctr"/>
            <a:r>
              <a:rPr lang="en-US" sz="2400" b="1" dirty="0">
                <a:solidFill>
                  <a:srgbClr val="000000"/>
                </a:solidFill>
                <a:latin typeface="Garamond" panose="02020404030301010803" pitchFamily="18" charset="0"/>
              </a:rPr>
              <a:t>(1 John 2 : 7, 9-11)</a:t>
            </a:r>
            <a:endParaRPr lang="en-US" sz="2400" b="1" i="0" dirty="0">
              <a:solidFill>
                <a:srgbClr val="000000"/>
              </a:solidFill>
              <a:effectLst/>
              <a:latin typeface="Garamond" panose="02020404030301010803"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pic>
        <p:nvPicPr>
          <p:cNvPr id="4098" name="Picture 2" descr="Live In The Light | ChurchStuf | WorshipHouse Media">
            <a:extLst>
              <a:ext uri="{FF2B5EF4-FFF2-40B4-BE49-F238E27FC236}">
                <a16:creationId xmlns:a16="http://schemas.microsoft.com/office/drawing/2014/main" id="{8A8F458A-FDA1-D511-8D46-6BE9F4E753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53" t="8453" r="14483" b="7049"/>
          <a:stretch/>
        </p:blipFill>
        <p:spPr bwMode="auto">
          <a:xfrm>
            <a:off x="263253" y="3186535"/>
            <a:ext cx="2221329" cy="2033717"/>
          </a:xfrm>
          <a:prstGeom prst="ellipse">
            <a:avLst/>
          </a:prstGeom>
          <a:noFill/>
          <a:extLst>
            <a:ext uri="{909E8E84-426E-40DD-AFC4-6F175D3DCCD1}">
              <a14:hiddenFill xmlns:a14="http://schemas.microsoft.com/office/drawing/2010/main">
                <a:solidFill>
                  <a:srgbClr val="FFFFFF"/>
                </a:solidFill>
              </a14:hiddenFill>
            </a:ext>
          </a:extLst>
        </p:spPr>
      </p:pic>
      <p:pic>
        <p:nvPicPr>
          <p:cNvPr id="2" name="Picture 2" descr="Live In The Light | ChurchStuf | WorshipHouse Media">
            <a:extLst>
              <a:ext uri="{FF2B5EF4-FFF2-40B4-BE49-F238E27FC236}">
                <a16:creationId xmlns:a16="http://schemas.microsoft.com/office/drawing/2014/main" id="{4AE8ECB2-E08C-D73C-64C3-E4A2227E7B7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353" t="8453" r="14483" b="7049"/>
          <a:stretch/>
        </p:blipFill>
        <p:spPr bwMode="auto">
          <a:xfrm>
            <a:off x="9677067" y="3186535"/>
            <a:ext cx="2221329" cy="2033717"/>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4" y="194434"/>
            <a:ext cx="11380513"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653764" y="2530738"/>
            <a:ext cx="5291091" cy="2985048"/>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16</a:t>
            </a:r>
            <a:r>
              <a:rPr lang="en-GB" sz="2600" b="1" baseline="30000" dirty="0">
                <a:latin typeface="Garamond" panose="02020404030301010803" pitchFamily="18" charset="0"/>
              </a:rPr>
              <a:t>th</a:t>
            </a:r>
            <a:r>
              <a:rPr lang="en-GB" sz="2600" b="1" dirty="0">
                <a:latin typeface="Garamond" panose="02020404030301010803" pitchFamily="18" charset="0"/>
              </a:rPr>
              <a:t> April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John,                  Jesus tells us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“As the Father has sent me, </a:t>
            </a:r>
          </a:p>
          <a:p>
            <a:pPr algn="ctr">
              <a:lnSpc>
                <a:spcPct val="107000"/>
              </a:lnSpc>
              <a:spcAft>
                <a:spcPts val="800"/>
              </a:spcAft>
            </a:pPr>
            <a:r>
              <a:rPr lang="en-GB" sz="32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so I send you.”</a:t>
            </a:r>
            <a:endParaRPr lang="en-GB"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 name="Picture 3">
            <a:extLst>
              <a:ext uri="{FF2B5EF4-FFF2-40B4-BE49-F238E27FC236}">
                <a16:creationId xmlns:a16="http://schemas.microsoft.com/office/drawing/2014/main" id="{B3D70D12-E404-FC9A-4A16-15AF93298C22}"/>
              </a:ext>
            </a:extLst>
          </p:cNvPr>
          <p:cNvPicPr>
            <a:picLocks noChangeAspect="1"/>
          </p:cNvPicPr>
          <p:nvPr/>
        </p:nvPicPr>
        <p:blipFill rotWithShape="1">
          <a:blip r:embed="rId3"/>
          <a:srcRect l="64470" t="24512" r="3710" b="36835"/>
          <a:stretch/>
        </p:blipFill>
        <p:spPr>
          <a:xfrm>
            <a:off x="498764" y="2198254"/>
            <a:ext cx="6403052" cy="4375256"/>
          </a:xfrm>
          <a:prstGeom prst="rect">
            <a:avLst/>
          </a:prstGeom>
        </p:spPr>
      </p:pic>
      <p:sp>
        <p:nvSpPr>
          <p:cNvPr id="5" name="Rectangle 4">
            <a:extLst>
              <a:ext uri="{FF2B5EF4-FFF2-40B4-BE49-F238E27FC236}">
                <a16:creationId xmlns:a16="http://schemas.microsoft.com/office/drawing/2014/main" id="{9A8CA2BE-FF72-CF78-C5F2-3BDCFEFEA1DD}"/>
              </a:ext>
            </a:extLst>
          </p:cNvPr>
          <p:cNvSpPr/>
          <p:nvPr/>
        </p:nvSpPr>
        <p:spPr>
          <a:xfrm>
            <a:off x="498764" y="5938982"/>
            <a:ext cx="618836" cy="544946"/>
          </a:xfrm>
          <a:prstGeom prst="rect">
            <a:avLst/>
          </a:prstGeom>
          <a:solidFill>
            <a:srgbClr val="292929"/>
          </a:soli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888138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2023</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8" name="Picture 7" descr="World Youth Day Lisbon 2023 unveils Marian logo | Angelus News"/>
          <p:cNvPicPr/>
          <p:nvPr/>
        </p:nvPicPr>
        <p:blipFill rotWithShape="1">
          <a:blip r:embed="rId3">
            <a:extLst>
              <a:ext uri="{28A0092B-C50C-407E-A947-70E740481C1C}">
                <a14:useLocalDpi xmlns:a14="http://schemas.microsoft.com/office/drawing/2010/main" val="0"/>
              </a:ext>
            </a:extLst>
          </a:blip>
          <a:srcRect l="25420" t="2314" r="22249" b="2792"/>
          <a:stretch/>
        </p:blipFill>
        <p:spPr bwMode="auto">
          <a:xfrm>
            <a:off x="516226" y="2009034"/>
            <a:ext cx="3422060" cy="4204553"/>
          </a:xfrm>
          <a:prstGeom prst="rect">
            <a:avLst/>
          </a:prstGeom>
          <a:noFill/>
          <a:ln>
            <a:noFill/>
          </a:ln>
          <a:extLst>
            <a:ext uri="{53640926-AAD7-44D8-BBD7-CCE9431645EC}">
              <a14:shadowObscured xmlns:a14="http://schemas.microsoft.com/office/drawing/2010/main"/>
            </a:ext>
          </a:extLst>
        </p:spPr>
      </p:pic>
      <p:sp>
        <p:nvSpPr>
          <p:cNvPr id="4" name="TextBox 3"/>
          <p:cNvSpPr txBox="1"/>
          <p:nvPr/>
        </p:nvSpPr>
        <p:spPr>
          <a:xfrm>
            <a:off x="2958889" y="1702605"/>
            <a:ext cx="8716885" cy="4817409"/>
          </a:xfrm>
          <a:prstGeom prst="rect">
            <a:avLst/>
          </a:prstGeom>
          <a:noFill/>
        </p:spPr>
        <p:txBody>
          <a:bodyPr wrap="square" rtlCol="0">
            <a:spAutoFit/>
          </a:bodyPr>
          <a:lstStyle/>
          <a:p>
            <a:pPr algn="ctr">
              <a:lnSpc>
                <a:spcPct val="107000"/>
              </a:lnSpc>
              <a:spcAft>
                <a:spcPts val="800"/>
              </a:spcAft>
            </a:pP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Be open </a:t>
            </a:r>
          </a:p>
          <a:p>
            <a:pPr algn="ctr">
              <a:lnSpc>
                <a:spcPct val="107000"/>
              </a:lnSpc>
              <a:spcAft>
                <a:spcPts val="800"/>
              </a:spcAft>
            </a:pP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to yearn </a:t>
            </a:r>
          </a:p>
          <a:p>
            <a:pPr algn="ctr">
              <a:lnSpc>
                <a:spcPct val="107000"/>
              </a:lnSpc>
              <a:spcAft>
                <a:spcPts val="800"/>
              </a:spcAft>
            </a:pP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to give meaning </a:t>
            </a:r>
          </a:p>
          <a:p>
            <a:pPr algn="ctr">
              <a:lnSpc>
                <a:spcPct val="107000"/>
              </a:lnSpc>
              <a:spcAft>
                <a:spcPts val="800"/>
              </a:spcAft>
            </a:pP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to your future.”</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p</a:t>
            </a:r>
            <a:r>
              <a:rPr lang="en-GB" sz="32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apal address, July 2014     </a:t>
            </a:r>
            <a:endParaRPr lang="en-GB" sz="3200" dirty="0">
              <a:latin typeface="Garamond" panose="02020404030301010803" pitchFamily="18" charset="0"/>
            </a:endParaRPr>
          </a:p>
        </p:txBody>
      </p:sp>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195718" y="6306291"/>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3" name="TextBox 2"/>
          <p:cNvSpPr txBox="1"/>
          <p:nvPr/>
        </p:nvSpPr>
        <p:spPr>
          <a:xfrm>
            <a:off x="8164238" y="233256"/>
            <a:ext cx="3576117" cy="6001643"/>
          </a:xfrm>
          <a:prstGeom prst="rect">
            <a:avLst/>
          </a:prstGeom>
          <a:noFill/>
        </p:spPr>
        <p:txBody>
          <a:bodyPr wrap="square" rtlCol="0">
            <a:spAutoFit/>
          </a:bodyPr>
          <a:lstStyle/>
          <a:p>
            <a:pPr algn="just"/>
            <a:r>
              <a:rPr lang="en-US" sz="2400" dirty="0">
                <a:latin typeface="Garamond" panose="02020404030301010803" pitchFamily="18" charset="0"/>
              </a:rPr>
              <a:t>As we look forward to World Youth Day in August this year, we remind ourselves of the things we share with our fellow Christians from all over the world.  At this international event, Catholics will pray the prayer Jesus taught us in a huge number of languages.  This week we have chosen the prayer in French,  </a:t>
            </a:r>
            <a:r>
              <a:rPr lang="en-US" sz="2400" b="0" i="0" dirty="0">
                <a:solidFill>
                  <a:srgbClr val="4D5156"/>
                </a:solidFill>
                <a:effectLst/>
                <a:latin typeface="Garamond" panose="02020404030301010803" pitchFamily="18" charset="0"/>
              </a:rPr>
              <a:t>familiar to many of our MFL learners and to those who have enjoyed a pilgrimage to Lourdes. </a:t>
            </a:r>
            <a:endParaRPr lang="en-GB" sz="2400" dirty="0">
              <a:solidFill>
                <a:srgbClr val="FF0000"/>
              </a:solidFill>
              <a:latin typeface="Garamond" panose="02020404030301010803" pitchFamily="18" charset="0"/>
            </a:endParaRP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0180" y="5849091"/>
            <a:ext cx="771525" cy="914400"/>
          </a:xfrm>
          <a:prstGeom prst="rect">
            <a:avLst/>
          </a:prstGeom>
        </p:spPr>
      </p:pic>
      <p:sp>
        <p:nvSpPr>
          <p:cNvPr id="8" name="Title 1"/>
          <p:cNvSpPr txBox="1">
            <a:spLocks/>
          </p:cNvSpPr>
          <p:nvPr/>
        </p:nvSpPr>
        <p:spPr>
          <a:xfrm>
            <a:off x="180295" y="151646"/>
            <a:ext cx="7844416" cy="138879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6600" dirty="0">
                <a:solidFill>
                  <a:schemeClr val="accent4">
                    <a:lumMod val="75000"/>
                  </a:schemeClr>
                </a:solidFill>
                <a:latin typeface="Garamond" panose="02020404030301010803" pitchFamily="18" charset="0"/>
              </a:rPr>
              <a:t>The Lord’s Prayer</a:t>
            </a:r>
            <a:endParaRPr lang="en-GB" sz="6600" dirty="0">
              <a:solidFill>
                <a:schemeClr val="accent4">
                  <a:lumMod val="75000"/>
                </a:schemeClr>
              </a:solidFill>
              <a:latin typeface="Garamond" panose="02020404030301010803" pitchFamily="18" charset="0"/>
            </a:endParaRPr>
          </a:p>
        </p:txBody>
      </p:sp>
      <p:sp>
        <p:nvSpPr>
          <p:cNvPr id="4" name="TextBox 3">
            <a:extLst>
              <a:ext uri="{FF2B5EF4-FFF2-40B4-BE49-F238E27FC236}">
                <a16:creationId xmlns:a16="http://schemas.microsoft.com/office/drawing/2014/main" id="{6891C652-A2C5-AE71-4649-507F08E68BF8}"/>
              </a:ext>
            </a:extLst>
          </p:cNvPr>
          <p:cNvSpPr txBox="1"/>
          <p:nvPr/>
        </p:nvSpPr>
        <p:spPr>
          <a:xfrm>
            <a:off x="82735" y="1668298"/>
            <a:ext cx="4165991" cy="5016758"/>
          </a:xfrm>
          <a:prstGeom prst="rect">
            <a:avLst/>
          </a:prstGeom>
          <a:noFill/>
        </p:spPr>
        <p:txBody>
          <a:bodyPr wrap="square" rtlCol="0">
            <a:spAutoFit/>
          </a:bodyPr>
          <a:lstStyle/>
          <a:p>
            <a:pPr algn="ctr"/>
            <a:r>
              <a:rPr lang="fr-FR" sz="2000" b="0" i="0" dirty="0">
                <a:solidFill>
                  <a:srgbClr val="333333"/>
                </a:solidFill>
                <a:effectLst/>
                <a:latin typeface="Garamond" panose="02020404030301010803" pitchFamily="18" charset="0"/>
              </a:rPr>
              <a:t>Notre Père, </a:t>
            </a:r>
          </a:p>
          <a:p>
            <a:pPr algn="ctr"/>
            <a:r>
              <a:rPr lang="fr-FR" sz="2000" b="0" i="0" dirty="0">
                <a:solidFill>
                  <a:srgbClr val="333333"/>
                </a:solidFill>
                <a:effectLst/>
                <a:latin typeface="Garamond" panose="02020404030301010803" pitchFamily="18" charset="0"/>
              </a:rPr>
              <a:t>qui es aux cieux, </a:t>
            </a:r>
          </a:p>
          <a:p>
            <a:pPr algn="ctr"/>
            <a:r>
              <a:rPr lang="fr-FR" sz="2000" b="0" i="0" dirty="0">
                <a:solidFill>
                  <a:srgbClr val="333333"/>
                </a:solidFill>
                <a:effectLst/>
                <a:latin typeface="Garamond" panose="02020404030301010803" pitchFamily="18" charset="0"/>
              </a:rPr>
              <a:t>Que ton nom soit sanctifié, </a:t>
            </a:r>
          </a:p>
          <a:p>
            <a:pPr algn="ctr"/>
            <a:r>
              <a:rPr lang="fr-FR" sz="2000" b="0" i="0" dirty="0">
                <a:solidFill>
                  <a:srgbClr val="333333"/>
                </a:solidFill>
                <a:effectLst/>
                <a:latin typeface="Garamond" panose="02020404030301010803" pitchFamily="18" charset="0"/>
              </a:rPr>
              <a:t>Que ton règne vienne, </a:t>
            </a:r>
          </a:p>
          <a:p>
            <a:pPr algn="ctr"/>
            <a:r>
              <a:rPr lang="fr-FR" sz="2000" b="0" i="0" dirty="0">
                <a:solidFill>
                  <a:srgbClr val="333333"/>
                </a:solidFill>
                <a:effectLst/>
                <a:latin typeface="Garamond" panose="02020404030301010803" pitchFamily="18" charset="0"/>
              </a:rPr>
              <a:t>Que ta volonté soit faite </a:t>
            </a:r>
          </a:p>
          <a:p>
            <a:pPr algn="ctr"/>
            <a:r>
              <a:rPr lang="fr-FR" sz="2000" b="0" i="0" dirty="0">
                <a:solidFill>
                  <a:srgbClr val="333333"/>
                </a:solidFill>
                <a:effectLst/>
                <a:latin typeface="Garamond" panose="02020404030301010803" pitchFamily="18" charset="0"/>
              </a:rPr>
              <a:t>sur la terre comme au ciel. </a:t>
            </a:r>
          </a:p>
          <a:p>
            <a:pPr algn="ctr"/>
            <a:r>
              <a:rPr lang="fr-FR" sz="2000" b="0" i="0" dirty="0">
                <a:solidFill>
                  <a:srgbClr val="333333"/>
                </a:solidFill>
                <a:effectLst/>
                <a:latin typeface="Garamond" panose="02020404030301010803" pitchFamily="18" charset="0"/>
              </a:rPr>
              <a:t>Donne-nous aujourd'hui </a:t>
            </a:r>
          </a:p>
          <a:p>
            <a:pPr algn="ctr"/>
            <a:r>
              <a:rPr lang="fr-FR" sz="2000" b="0" i="0" dirty="0">
                <a:solidFill>
                  <a:srgbClr val="333333"/>
                </a:solidFill>
                <a:effectLst/>
                <a:latin typeface="Garamond" panose="02020404030301010803" pitchFamily="18" charset="0"/>
              </a:rPr>
              <a:t>notre pain de ce jour. </a:t>
            </a:r>
          </a:p>
          <a:p>
            <a:pPr algn="ctr"/>
            <a:r>
              <a:rPr lang="fr-FR" sz="2000" b="0" i="0" dirty="0">
                <a:solidFill>
                  <a:srgbClr val="333333"/>
                </a:solidFill>
                <a:effectLst/>
                <a:latin typeface="Garamond" panose="02020404030301010803" pitchFamily="18" charset="0"/>
              </a:rPr>
              <a:t>Pardonne-nous nos </a:t>
            </a:r>
            <a:r>
              <a:rPr lang="fr-FR" sz="2000" b="0" i="0" dirty="0" err="1">
                <a:solidFill>
                  <a:srgbClr val="333333"/>
                </a:solidFill>
                <a:effectLst/>
                <a:latin typeface="Garamond" panose="02020404030301010803" pitchFamily="18" charset="0"/>
              </a:rPr>
              <a:t>offences</a:t>
            </a:r>
            <a:r>
              <a:rPr lang="fr-FR" sz="2000" b="0" i="0" dirty="0">
                <a:solidFill>
                  <a:srgbClr val="333333"/>
                </a:solidFill>
                <a:effectLst/>
                <a:latin typeface="Garamond" panose="02020404030301010803" pitchFamily="18" charset="0"/>
              </a:rPr>
              <a:t> </a:t>
            </a:r>
          </a:p>
          <a:p>
            <a:pPr algn="ctr"/>
            <a:r>
              <a:rPr lang="fr-FR" sz="2000" b="0" i="0" dirty="0">
                <a:solidFill>
                  <a:srgbClr val="333333"/>
                </a:solidFill>
                <a:effectLst/>
                <a:latin typeface="Garamond" panose="02020404030301010803" pitchFamily="18" charset="0"/>
              </a:rPr>
              <a:t>Comme nous pardonnons aussi </a:t>
            </a:r>
          </a:p>
          <a:p>
            <a:pPr algn="ctr"/>
            <a:r>
              <a:rPr lang="fr-FR" sz="2000" b="0" i="0" dirty="0">
                <a:solidFill>
                  <a:srgbClr val="333333"/>
                </a:solidFill>
                <a:effectLst/>
                <a:latin typeface="Garamond" panose="02020404030301010803" pitchFamily="18" charset="0"/>
              </a:rPr>
              <a:t>à ceux qui nous ont offensés. </a:t>
            </a:r>
          </a:p>
          <a:p>
            <a:pPr algn="ctr"/>
            <a:r>
              <a:rPr lang="fr-FR" sz="2000" b="0" i="0" dirty="0">
                <a:solidFill>
                  <a:srgbClr val="333333"/>
                </a:solidFill>
                <a:effectLst/>
                <a:latin typeface="Garamond" panose="02020404030301010803" pitchFamily="18" charset="0"/>
              </a:rPr>
              <a:t>Et ne nous soumets pas </a:t>
            </a:r>
          </a:p>
          <a:p>
            <a:pPr algn="ctr"/>
            <a:r>
              <a:rPr lang="fr-FR" sz="2000" b="0" i="0" dirty="0">
                <a:solidFill>
                  <a:srgbClr val="333333"/>
                </a:solidFill>
                <a:effectLst/>
                <a:latin typeface="Garamond" panose="02020404030301010803" pitchFamily="18" charset="0"/>
              </a:rPr>
              <a:t>à la tentation, </a:t>
            </a:r>
          </a:p>
          <a:p>
            <a:pPr algn="ctr"/>
            <a:r>
              <a:rPr lang="fr-FR" sz="2000" b="0" i="0" dirty="0">
                <a:solidFill>
                  <a:srgbClr val="333333"/>
                </a:solidFill>
                <a:effectLst/>
                <a:latin typeface="Garamond" panose="02020404030301010803" pitchFamily="18" charset="0"/>
              </a:rPr>
              <a:t>mais délivre-nous </a:t>
            </a:r>
          </a:p>
          <a:p>
            <a:pPr algn="ctr"/>
            <a:r>
              <a:rPr lang="fr-FR" sz="2000" b="0" i="0" dirty="0">
                <a:solidFill>
                  <a:srgbClr val="333333"/>
                </a:solidFill>
                <a:effectLst/>
                <a:latin typeface="Garamond" panose="02020404030301010803" pitchFamily="18" charset="0"/>
              </a:rPr>
              <a:t>du mal. </a:t>
            </a:r>
          </a:p>
          <a:p>
            <a:pPr algn="ctr"/>
            <a:r>
              <a:rPr lang="fr-FR" sz="2000" b="0" i="0" dirty="0">
                <a:solidFill>
                  <a:srgbClr val="333333"/>
                </a:solidFill>
                <a:effectLst/>
                <a:latin typeface="Garamond" panose="02020404030301010803" pitchFamily="18" charset="0"/>
              </a:rPr>
              <a:t>Amen.</a:t>
            </a:r>
            <a:endParaRPr lang="en-GB" sz="2000" b="0" i="0" dirty="0">
              <a:solidFill>
                <a:srgbClr val="000000"/>
              </a:solidFill>
              <a:effectLst/>
              <a:latin typeface="Garamond" panose="02020404030301010803" pitchFamily="18" charset="0"/>
            </a:endParaRPr>
          </a:p>
        </p:txBody>
      </p:sp>
      <p:pic>
        <p:nvPicPr>
          <p:cNvPr id="5122" name="Picture 2" descr="Under heavy security, Catholic pilgrims visit Lourdes shrine | The Times of  Israel">
            <a:extLst>
              <a:ext uri="{FF2B5EF4-FFF2-40B4-BE49-F238E27FC236}">
                <a16:creationId xmlns:a16="http://schemas.microsoft.com/office/drawing/2014/main" id="{97C33E9E-4DFD-F6D2-B113-6A6D0873D81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194" t="1279" r="37402"/>
          <a:stretch/>
        </p:blipFill>
        <p:spPr bwMode="auto">
          <a:xfrm>
            <a:off x="3858720" y="1668298"/>
            <a:ext cx="4165991" cy="509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0531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10" name="Title 1"/>
          <p:cNvSpPr txBox="1">
            <a:spLocks/>
          </p:cNvSpPr>
          <p:nvPr/>
        </p:nvSpPr>
        <p:spPr>
          <a:xfrm>
            <a:off x="370164" y="350478"/>
            <a:ext cx="11526640" cy="82453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4000" dirty="0">
                <a:solidFill>
                  <a:schemeClr val="accent4">
                    <a:lumMod val="75000"/>
                  </a:schemeClr>
                </a:solidFill>
                <a:latin typeface="Garamond" panose="02020404030301010803" pitchFamily="18" charset="0"/>
              </a:rPr>
              <a:t>Feast Day of St Mark the Evangelist : 25</a:t>
            </a:r>
            <a:r>
              <a:rPr lang="en-GB" altLang="en-US" sz="4000" baseline="30000" dirty="0">
                <a:solidFill>
                  <a:schemeClr val="accent4">
                    <a:lumMod val="75000"/>
                  </a:schemeClr>
                </a:solidFill>
                <a:latin typeface="Garamond" panose="02020404030301010803" pitchFamily="18" charset="0"/>
              </a:rPr>
              <a:t>th</a:t>
            </a:r>
            <a:r>
              <a:rPr lang="en-GB" altLang="en-US" sz="4000" dirty="0">
                <a:solidFill>
                  <a:schemeClr val="accent4">
                    <a:lumMod val="75000"/>
                  </a:schemeClr>
                </a:solidFill>
                <a:latin typeface="Garamond" panose="02020404030301010803" pitchFamily="18" charset="0"/>
              </a:rPr>
              <a:t> April </a:t>
            </a:r>
            <a:endParaRPr lang="en-GB" sz="40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extBox 1"/>
          <p:cNvSpPr txBox="1"/>
          <p:nvPr/>
        </p:nvSpPr>
        <p:spPr>
          <a:xfrm>
            <a:off x="5943600" y="1336876"/>
            <a:ext cx="5677382" cy="400110"/>
          </a:xfrm>
          <a:prstGeom prst="rect">
            <a:avLst/>
          </a:prstGeom>
          <a:noFill/>
        </p:spPr>
        <p:txBody>
          <a:bodyPr wrap="square" rtlCol="0">
            <a:spAutoFit/>
          </a:bodyPr>
          <a:lstStyle/>
          <a:p>
            <a:pPr algn="just"/>
            <a:endParaRPr lang="en-GB" sz="2000" dirty="0">
              <a:latin typeface="Garamond" panose="02020404030301010803" pitchFamily="18" charset="0"/>
            </a:endParaRPr>
          </a:p>
        </p:txBody>
      </p:sp>
      <p:sp>
        <p:nvSpPr>
          <p:cNvPr id="3" name="TextBox 2"/>
          <p:cNvSpPr txBox="1"/>
          <p:nvPr/>
        </p:nvSpPr>
        <p:spPr>
          <a:xfrm>
            <a:off x="5040902" y="1646869"/>
            <a:ext cx="6855902" cy="4493538"/>
          </a:xfrm>
          <a:prstGeom prst="rect">
            <a:avLst/>
          </a:prstGeom>
          <a:noFill/>
        </p:spPr>
        <p:txBody>
          <a:bodyPr wrap="square" rtlCol="0">
            <a:spAutoFit/>
          </a:bodyPr>
          <a:lstStyle/>
          <a:p>
            <a:pPr algn="just"/>
            <a:r>
              <a:rPr lang="en-GB" sz="2200" dirty="0">
                <a:latin typeface="Garamond" panose="02020404030301010803" pitchFamily="18" charset="0"/>
              </a:rPr>
              <a:t>St Mark is credited by modern scholars with writing what may be the first surviving written Gospel.</a:t>
            </a:r>
          </a:p>
          <a:p>
            <a:pPr algn="just"/>
            <a:r>
              <a:rPr lang="en-GB" sz="2200" dirty="0">
                <a:latin typeface="Garamond" panose="02020404030301010803" pitchFamily="18" charset="0"/>
              </a:rPr>
              <a:t>According to tradition, he may have been a companion of Jesus on the night of his arrest.  He accompanied Peter and Paul and Barnabas on missionary journeys of the early Church.</a:t>
            </a:r>
          </a:p>
          <a:p>
            <a:pPr algn="just"/>
            <a:r>
              <a:rPr lang="en-GB" sz="2200" dirty="0">
                <a:latin typeface="Garamond" panose="02020404030301010803" pitchFamily="18" charset="0"/>
              </a:rPr>
              <a:t>The Coptic Orthodox Church, the Greek Orthodox Church of Alexandria and the Coptic Catholic Church trace their origins to the Christian community in Alexandria which Mark is said to have founded.</a:t>
            </a:r>
          </a:p>
          <a:p>
            <a:pPr algn="just"/>
            <a:r>
              <a:rPr lang="en-GB" sz="2200" dirty="0">
                <a:latin typeface="Garamond" panose="02020404030301010803" pitchFamily="18" charset="0"/>
              </a:rPr>
              <a:t>He died either in Rome or Alexandria during the persecution of Christians.  His relics were taken to Venice, where the famous St Mark’s Square is named after him.</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pic>
        <p:nvPicPr>
          <p:cNvPr id="6146" name="Picture 2" descr="Saint April 25 : St. Mark Evangelist : Patron of Lawyers and #Prisoners">
            <a:extLst>
              <a:ext uri="{FF2B5EF4-FFF2-40B4-BE49-F238E27FC236}">
                <a16:creationId xmlns:a16="http://schemas.microsoft.com/office/drawing/2014/main" id="{262256F2-C43D-996F-F28C-D2A2ED5B66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164" y="1336876"/>
            <a:ext cx="4419187" cy="5402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294739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BFC7EE99-1CF5-A5F3-8472-45AE61C4663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9" r="3502"/>
          <a:stretch/>
        </p:blipFill>
        <p:spPr bwMode="auto">
          <a:xfrm>
            <a:off x="8331200" y="1722680"/>
            <a:ext cx="3722548" cy="50266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46A6E27-F275-EC0F-3707-6FA7811A45FA}"/>
              </a:ext>
            </a:extLst>
          </p:cNvPr>
          <p:cNvSpPr txBox="1"/>
          <p:nvPr/>
        </p:nvSpPr>
        <p:spPr>
          <a:xfrm>
            <a:off x="11214425" y="5901544"/>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
        <p:nvSpPr>
          <p:cNvPr id="10" name="Title 1"/>
          <p:cNvSpPr txBox="1">
            <a:spLocks/>
          </p:cNvSpPr>
          <p:nvPr/>
        </p:nvSpPr>
        <p:spPr>
          <a:xfrm>
            <a:off x="230819" y="375377"/>
            <a:ext cx="11822929" cy="1155729"/>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M</a:t>
            </a:r>
            <a:r>
              <a:rPr lang="en-GB"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ARTYRS OF ENGLAND AND WALES</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86DF3ECD-1A94-4E29-B9CC-75D7B04FE216}"/>
              </a:ext>
            </a:extLst>
          </p:cNvPr>
          <p:cNvSpPr/>
          <p:nvPr/>
        </p:nvSpPr>
        <p:spPr>
          <a:xfrm>
            <a:off x="226337" y="1637472"/>
            <a:ext cx="7966611" cy="3785652"/>
          </a:xfrm>
          <a:prstGeom prst="rect">
            <a:avLst/>
          </a:prstGeom>
        </p:spPr>
        <p:txBody>
          <a:bodyPr wrap="square">
            <a:spAutoFit/>
          </a:bodyPr>
          <a:lstStyle/>
          <a:p>
            <a:pPr algn="just"/>
            <a:r>
              <a:rPr lang="en-US" sz="2400" dirty="0">
                <a:latin typeface="Garamond" panose="02020404030301010803" pitchFamily="18" charset="0"/>
              </a:rPr>
              <a:t>He was baptized Bryan Arrowsmith but took the confirmation name Edmund for a beloved uncle who trained English priests in Rome. His family were constantly harassed for their Catholicism and as a child saw his parents carried off to Lancaster jail by the authorities.  At the age of 20 he went abroad to Douai to study for the priesthood.  He was arrested, but freed under amnesty.</a:t>
            </a:r>
          </a:p>
          <a:p>
            <a:pPr algn="just"/>
            <a:r>
              <a:rPr lang="en-US" sz="2400" dirty="0">
                <a:latin typeface="Garamond" panose="02020404030301010803" pitchFamily="18" charset="0"/>
              </a:rPr>
              <a:t>Edmund joined the Society of Jesus (the Jesuits) and ministered to the Catholics of Lancashire.  He was arrested again 4 years later, was sentenced to death and executed at Lancaster.  He was beatified in 1929 and canonized in 1970.  </a:t>
            </a:r>
            <a:endParaRPr lang="en-US" sz="2200" dirty="0">
              <a:latin typeface="Garamond" panose="02020404030301010803" pitchFamily="18" charset="0"/>
            </a:endParaRPr>
          </a:p>
        </p:txBody>
      </p:sp>
      <p:sp>
        <p:nvSpPr>
          <p:cNvPr id="4" name="Title 1">
            <a:extLst>
              <a:ext uri="{FF2B5EF4-FFF2-40B4-BE49-F238E27FC236}">
                <a16:creationId xmlns:a16="http://schemas.microsoft.com/office/drawing/2014/main" id="{71DD583C-9587-8EB3-4F9A-934984566EC0}"/>
              </a:ext>
            </a:extLst>
          </p:cNvPr>
          <p:cNvSpPr txBox="1">
            <a:spLocks/>
          </p:cNvSpPr>
          <p:nvPr/>
        </p:nvSpPr>
        <p:spPr>
          <a:xfrm>
            <a:off x="230819" y="5423124"/>
            <a:ext cx="8031531" cy="1326162"/>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6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St Edmund Arrowsmith </a:t>
            </a:r>
            <a:r>
              <a:rPr lang="en-US" sz="3200" dirty="0">
                <a:solidFill>
                  <a:schemeClr val="accent4">
                    <a:lumMod val="75000"/>
                  </a:schemeClr>
                </a:solidFill>
                <a:effectLst/>
                <a:latin typeface="Garamond" panose="02020404030301010803" pitchFamily="18" charset="0"/>
                <a:ea typeface="Calibri" panose="020F0502020204030204" pitchFamily="34" charset="0"/>
                <a:cs typeface="Times New Roman" panose="02020603050405020304" pitchFamily="18" charset="0"/>
              </a:rPr>
              <a:t>(1585 – 1628)</a:t>
            </a:r>
            <a:endParaRPr lang="en-GB" sz="4600" dirty="0">
              <a:solidFill>
                <a:schemeClr val="accent4">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65575" y="5901545"/>
            <a:ext cx="788173" cy="934131"/>
          </a:xfrm>
          <a:prstGeom prst="rect">
            <a:avLst/>
          </a:prstGeom>
        </p:spPr>
      </p:pic>
      <p:sp>
        <p:nvSpPr>
          <p:cNvPr id="3" name="TextBox 2">
            <a:extLst>
              <a:ext uri="{FF2B5EF4-FFF2-40B4-BE49-F238E27FC236}">
                <a16:creationId xmlns:a16="http://schemas.microsoft.com/office/drawing/2014/main" id="{8BF3273C-962E-617E-59F7-7F370560810A}"/>
              </a:ext>
            </a:extLst>
          </p:cNvPr>
          <p:cNvSpPr txBox="1"/>
          <p:nvPr/>
        </p:nvSpPr>
        <p:spPr>
          <a:xfrm>
            <a:off x="10236850" y="5901545"/>
            <a:ext cx="977575" cy="954107"/>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a:p>
            <a:endParaRPr lang="en-GB" sz="2800" b="1" dirty="0">
              <a:solidFill>
                <a:schemeClr val="accent1">
                  <a:lumMod val="50000"/>
                </a:schemeClr>
              </a:solidFill>
            </a:endParaRPr>
          </a:p>
        </p:txBody>
      </p:sp>
    </p:spTree>
    <p:extLst>
      <p:ext uri="{BB962C8B-B14F-4D97-AF65-F5344CB8AC3E}">
        <p14:creationId xmlns:p14="http://schemas.microsoft.com/office/powerpoint/2010/main" val="273471549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17</a:t>
            </a:r>
            <a:r>
              <a:rPr lang="en-GB" sz="2800" baseline="30000" dirty="0">
                <a:solidFill>
                  <a:schemeClr val="accent4">
                    <a:lumMod val="75000"/>
                  </a:schemeClr>
                </a:solidFill>
                <a:latin typeface="Garamond" panose="02020404030301010803" pitchFamily="18" charset="0"/>
              </a:rPr>
              <a:t>th</a:t>
            </a:r>
            <a:r>
              <a:rPr lang="en-GB" sz="2800" dirty="0">
                <a:solidFill>
                  <a:schemeClr val="accent4">
                    <a:lumMod val="75000"/>
                  </a:schemeClr>
                </a:solidFill>
                <a:latin typeface="Garamond" panose="02020404030301010803" pitchFamily="18" charset="0"/>
              </a:rPr>
              <a:t> April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64400" y="608913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pic>
        <p:nvPicPr>
          <p:cNvPr id="8" name="Picture 7" descr="World Youth Day Lisbon 2023 unveils Marian logo | Angelus News"/>
          <p:cNvPicPr/>
          <p:nvPr/>
        </p:nvPicPr>
        <p:blipFill rotWithShape="1">
          <a:blip r:embed="rId3" cstate="print">
            <a:extLst>
              <a:ext uri="{28A0092B-C50C-407E-A947-70E740481C1C}">
                <a14:useLocalDpi xmlns:a14="http://schemas.microsoft.com/office/drawing/2010/main" val="0"/>
              </a:ext>
            </a:extLst>
          </a:blip>
          <a:srcRect l="25420" t="2314" r="22249" b="2792"/>
          <a:stretch/>
        </p:blipFill>
        <p:spPr bwMode="auto">
          <a:xfrm>
            <a:off x="227489" y="4971098"/>
            <a:ext cx="1789747" cy="1759902"/>
          </a:xfrm>
          <a:prstGeom prst="rect">
            <a:avLst/>
          </a:prstGeom>
          <a:noFill/>
          <a:ln>
            <a:noFill/>
          </a:ln>
          <a:extLst>
            <a:ext uri="{53640926-AAD7-44D8-BBD7-CCE9431645EC}">
              <a14:shadowObscured xmlns:a14="http://schemas.microsoft.com/office/drawing/2010/main"/>
            </a:ext>
          </a:extLst>
        </p:spPr>
      </p:pic>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Sisters and Brothers ~</a:t>
            </a:r>
          </a:p>
        </p:txBody>
      </p:sp>
      <p:pic>
        <p:nvPicPr>
          <p:cNvPr id="2" name="Picture 2" descr="FRATELLI TUTTI">
            <a:extLst>
              <a:ext uri="{FF2B5EF4-FFF2-40B4-BE49-F238E27FC236}">
                <a16:creationId xmlns:a16="http://schemas.microsoft.com/office/drawing/2014/main" id="{1B10DDDA-F349-B7EE-9A4F-07B35C0D9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873250"/>
            <a:ext cx="12192000" cy="3111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7992771"/>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8086</TotalTime>
  <Words>642</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249</cp:revision>
  <dcterms:created xsi:type="dcterms:W3CDTF">2019-09-06T14:56:38Z</dcterms:created>
  <dcterms:modified xsi:type="dcterms:W3CDTF">2023-03-20T16:10:36Z</dcterms:modified>
</cp:coreProperties>
</file>