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258" r:id="rId5"/>
    <p:sldId id="381" r:id="rId6"/>
    <p:sldId id="387" r:id="rId7"/>
    <p:sldId id="321" r:id="rId8"/>
    <p:sldId id="3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6F163-C701-4CC9-868A-D18D5AE1ABB9}" v="50" dt="2023-04-21T10:29:23.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8F6F163-C701-4CC9-868A-D18D5AE1ABB9}"/>
    <pc:docChg chg="undo redo custSel addSld delSld modSld">
      <pc:chgData name="John Adams" userId="1143faee-bb16-416e-8056-0ed4c730fe93" providerId="ADAL" clId="{08F6F163-C701-4CC9-868A-D18D5AE1ABB9}" dt="2023-04-21T10:40:43.432" v="734" actId="20577"/>
      <pc:docMkLst>
        <pc:docMk/>
      </pc:docMkLst>
      <pc:sldChg chg="modSp mod">
        <pc:chgData name="John Adams" userId="1143faee-bb16-416e-8056-0ed4c730fe93" providerId="ADAL" clId="{08F6F163-C701-4CC9-868A-D18D5AE1ABB9}" dt="2023-04-21T10:13:51.076" v="456" actId="1076"/>
        <pc:sldMkLst>
          <pc:docMk/>
          <pc:sldMk cId="2656554078" sldId="258"/>
        </pc:sldMkLst>
        <pc:spChg chg="mod">
          <ac:chgData name="John Adams" userId="1143faee-bb16-416e-8056-0ed4c730fe93" providerId="ADAL" clId="{08F6F163-C701-4CC9-868A-D18D5AE1ABB9}" dt="2023-04-21T10:13:51.076" v="456" actId="1076"/>
          <ac:spMkLst>
            <pc:docMk/>
            <pc:sldMk cId="2656554078" sldId="258"/>
            <ac:spMk id="4" creationId="{00000000-0000-0000-0000-000000000000}"/>
          </ac:spMkLst>
        </pc:spChg>
      </pc:sldChg>
      <pc:sldChg chg="addSp modSp mod">
        <pc:chgData name="John Adams" userId="1143faee-bb16-416e-8056-0ed4c730fe93" providerId="ADAL" clId="{08F6F163-C701-4CC9-868A-D18D5AE1ABB9}" dt="2023-04-21T10:09:20.416" v="401" actId="14100"/>
        <pc:sldMkLst>
          <pc:docMk/>
          <pc:sldMk cId="835714311" sldId="289"/>
        </pc:sldMkLst>
        <pc:spChg chg="add mod">
          <ac:chgData name="John Adams" userId="1143faee-bb16-416e-8056-0ed4c730fe93" providerId="ADAL" clId="{08F6F163-C701-4CC9-868A-D18D5AE1ABB9}" dt="2023-04-21T10:09:14.231" v="400" actId="20577"/>
          <ac:spMkLst>
            <pc:docMk/>
            <pc:sldMk cId="835714311" sldId="289"/>
            <ac:spMk id="2" creationId="{8C03F74A-9170-9386-FA80-B1A49E960E36}"/>
          </ac:spMkLst>
        </pc:spChg>
        <pc:spChg chg="add mod">
          <ac:chgData name="John Adams" userId="1143faee-bb16-416e-8056-0ed4c730fe93" providerId="ADAL" clId="{08F6F163-C701-4CC9-868A-D18D5AE1ABB9}" dt="2023-04-21T10:07:17.535" v="358" actId="1076"/>
          <ac:spMkLst>
            <pc:docMk/>
            <pc:sldMk cId="835714311" sldId="289"/>
            <ac:spMk id="3" creationId="{3439047B-6EB5-1717-4947-1741CFEDD979}"/>
          </ac:spMkLst>
        </pc:spChg>
        <pc:spChg chg="mod">
          <ac:chgData name="John Adams" userId="1143faee-bb16-416e-8056-0ed4c730fe93" providerId="ADAL" clId="{08F6F163-C701-4CC9-868A-D18D5AE1ABB9}" dt="2023-04-21T10:05:28.113" v="175" actId="1076"/>
          <ac:spMkLst>
            <pc:docMk/>
            <pc:sldMk cId="835714311" sldId="289"/>
            <ac:spMk id="10" creationId="{00000000-0000-0000-0000-000000000000}"/>
          </ac:spMkLst>
        </pc:spChg>
        <pc:picChg chg="add mod modCrop">
          <ac:chgData name="John Adams" userId="1143faee-bb16-416e-8056-0ed4c730fe93" providerId="ADAL" clId="{08F6F163-C701-4CC9-868A-D18D5AE1ABB9}" dt="2023-04-21T10:09:20.416" v="401" actId="14100"/>
          <ac:picMkLst>
            <pc:docMk/>
            <pc:sldMk cId="835714311" sldId="289"/>
            <ac:picMk id="6" creationId="{0CCF81F9-A925-F29C-A9E3-2DFB00F64743}"/>
          </ac:picMkLst>
        </pc:picChg>
      </pc:sldChg>
      <pc:sldChg chg="addSp delSp modSp mod">
        <pc:chgData name="John Adams" userId="1143faee-bb16-416e-8056-0ed4c730fe93" providerId="ADAL" clId="{08F6F163-C701-4CC9-868A-D18D5AE1ABB9}" dt="2023-04-21T10:12:25.011" v="428" actId="1076"/>
        <pc:sldMkLst>
          <pc:docMk/>
          <pc:sldMk cId="2058881387" sldId="297"/>
        </pc:sldMkLst>
        <pc:spChg chg="mod">
          <ac:chgData name="John Adams" userId="1143faee-bb16-416e-8056-0ed4c730fe93" providerId="ADAL" clId="{08F6F163-C701-4CC9-868A-D18D5AE1ABB9}" dt="2023-04-21T10:10:37.692" v="420" actId="20577"/>
          <ac:spMkLst>
            <pc:docMk/>
            <pc:sldMk cId="2058881387" sldId="297"/>
            <ac:spMk id="3" creationId="{00000000-0000-0000-0000-000000000000}"/>
          </ac:spMkLst>
        </pc:spChg>
        <pc:picChg chg="add mod">
          <ac:chgData name="John Adams" userId="1143faee-bb16-416e-8056-0ed4c730fe93" providerId="ADAL" clId="{08F6F163-C701-4CC9-868A-D18D5AE1ABB9}" dt="2023-04-21T10:12:25.011" v="428" actId="1076"/>
          <ac:picMkLst>
            <pc:docMk/>
            <pc:sldMk cId="2058881387" sldId="297"/>
            <ac:picMk id="2" creationId="{8C8146C1-B890-66D0-ECC0-2EB6AAB1639C}"/>
          </ac:picMkLst>
        </pc:picChg>
        <pc:picChg chg="del">
          <ac:chgData name="John Adams" userId="1143faee-bb16-416e-8056-0ed4c730fe93" providerId="ADAL" clId="{08F6F163-C701-4CC9-868A-D18D5AE1ABB9}" dt="2023-04-21T10:10:41.093" v="421" actId="478"/>
          <ac:picMkLst>
            <pc:docMk/>
            <pc:sldMk cId="2058881387" sldId="297"/>
            <ac:picMk id="2050" creationId="{DF7ECB77-A58E-D56F-983F-D73FA8D82CF9}"/>
          </ac:picMkLst>
        </pc:picChg>
      </pc:sldChg>
      <pc:sldChg chg="addSp delSp modSp mod">
        <pc:chgData name="John Adams" userId="1143faee-bb16-416e-8056-0ed4c730fe93" providerId="ADAL" clId="{08F6F163-C701-4CC9-868A-D18D5AE1ABB9}" dt="2023-04-21T10:40:43.432" v="734" actId="20577"/>
        <pc:sldMkLst>
          <pc:docMk/>
          <pc:sldMk cId="2734715491" sldId="321"/>
        </pc:sldMkLst>
        <pc:spChg chg="mod">
          <ac:chgData name="John Adams" userId="1143faee-bb16-416e-8056-0ed4c730fe93" providerId="ADAL" clId="{08F6F163-C701-4CC9-868A-D18D5AE1ABB9}" dt="2023-04-21T10:26:53.912" v="685" actId="14100"/>
          <ac:spMkLst>
            <pc:docMk/>
            <pc:sldMk cId="2734715491" sldId="321"/>
            <ac:spMk id="4" creationId="{71DD583C-9587-8EB3-4F9A-934984566EC0}"/>
          </ac:spMkLst>
        </pc:spChg>
        <pc:spChg chg="add del">
          <ac:chgData name="John Adams" userId="1143faee-bb16-416e-8056-0ed4c730fe93" providerId="ADAL" clId="{08F6F163-C701-4CC9-868A-D18D5AE1ABB9}" dt="2023-04-21T10:27:40.731" v="687"/>
          <ac:spMkLst>
            <pc:docMk/>
            <pc:sldMk cId="2734715491" sldId="321"/>
            <ac:spMk id="6" creationId="{27EC0B5A-B5EE-DFDE-9EC3-AF5CDFC4220E}"/>
          </ac:spMkLst>
        </pc:spChg>
        <pc:spChg chg="add del mod">
          <ac:chgData name="John Adams" userId="1143faee-bb16-416e-8056-0ed4c730fe93" providerId="ADAL" clId="{08F6F163-C701-4CC9-868A-D18D5AE1ABB9}" dt="2023-04-21T10:27:50.437" v="691" actId="478"/>
          <ac:spMkLst>
            <pc:docMk/>
            <pc:sldMk cId="2734715491" sldId="321"/>
            <ac:spMk id="9" creationId="{86DF3ECD-1A94-4E29-B9CC-75D7B04FE216}"/>
          </ac:spMkLst>
        </pc:spChg>
        <pc:spChg chg="add del">
          <ac:chgData name="John Adams" userId="1143faee-bb16-416e-8056-0ed4c730fe93" providerId="ADAL" clId="{08F6F163-C701-4CC9-868A-D18D5AE1ABB9}" dt="2023-04-21T10:27:52.182" v="692"/>
          <ac:spMkLst>
            <pc:docMk/>
            <pc:sldMk cId="2734715491" sldId="321"/>
            <ac:spMk id="11" creationId="{50016BEA-2ED1-2008-DB9C-51081023E53E}"/>
          </ac:spMkLst>
        </pc:spChg>
        <pc:spChg chg="add mod">
          <ac:chgData name="John Adams" userId="1143faee-bb16-416e-8056-0ed4c730fe93" providerId="ADAL" clId="{08F6F163-C701-4CC9-868A-D18D5AE1ABB9}" dt="2023-04-21T10:40:43.432" v="734" actId="20577"/>
          <ac:spMkLst>
            <pc:docMk/>
            <pc:sldMk cId="2734715491" sldId="321"/>
            <ac:spMk id="12" creationId="{C55AA544-6F73-1249-9F0A-29EA754A6686}"/>
          </ac:spMkLst>
        </pc:spChg>
        <pc:picChg chg="del mod">
          <ac:chgData name="John Adams" userId="1143faee-bb16-416e-8056-0ed4c730fe93" providerId="ADAL" clId="{08F6F163-C701-4CC9-868A-D18D5AE1ABB9}" dt="2023-04-21T10:26:24.990" v="647" actId="478"/>
          <ac:picMkLst>
            <pc:docMk/>
            <pc:sldMk cId="2734715491" sldId="321"/>
            <ac:picMk id="5" creationId="{74996940-DB39-7DE9-1168-668F3CF39761}"/>
          </ac:picMkLst>
        </pc:picChg>
        <pc:picChg chg="add del mod">
          <ac:chgData name="John Adams" userId="1143faee-bb16-416e-8056-0ed4c730fe93" providerId="ADAL" clId="{08F6F163-C701-4CC9-868A-D18D5AE1ABB9}" dt="2023-04-21T10:26:23.577" v="646"/>
          <ac:picMkLst>
            <pc:docMk/>
            <pc:sldMk cId="2734715491" sldId="321"/>
            <ac:picMk id="5122" creationId="{D1946777-BEE4-3369-9AFF-DA45E42EC06C}"/>
          </ac:picMkLst>
        </pc:picChg>
        <pc:picChg chg="add mod">
          <ac:chgData name="John Adams" userId="1143faee-bb16-416e-8056-0ed4c730fe93" providerId="ADAL" clId="{08F6F163-C701-4CC9-868A-D18D5AE1ABB9}" dt="2023-04-21T10:26:34.877" v="650" actId="14100"/>
          <ac:picMkLst>
            <pc:docMk/>
            <pc:sldMk cId="2734715491" sldId="321"/>
            <ac:picMk id="5124" creationId="{92DD44E3-83A0-C19B-BE3A-AB037E6EA757}"/>
          </ac:picMkLst>
        </pc:picChg>
      </pc:sldChg>
      <pc:sldChg chg="addSp delSp modSp mod">
        <pc:chgData name="John Adams" userId="1143faee-bb16-416e-8056-0ed4c730fe93" providerId="ADAL" clId="{08F6F163-C701-4CC9-868A-D18D5AE1ABB9}" dt="2023-04-21T10:02:24.493" v="28" actId="6549"/>
        <pc:sldMkLst>
          <pc:docMk/>
          <pc:sldMk cId="2413920719" sldId="334"/>
        </pc:sldMkLst>
        <pc:spChg chg="mod">
          <ac:chgData name="John Adams" userId="1143faee-bb16-416e-8056-0ed4c730fe93" providerId="ADAL" clId="{08F6F163-C701-4CC9-868A-D18D5AE1ABB9}" dt="2023-04-21T10:02:24.493" v="28" actId="6549"/>
          <ac:spMkLst>
            <pc:docMk/>
            <pc:sldMk cId="2413920719" sldId="334"/>
            <ac:spMk id="3" creationId="{00000000-0000-0000-0000-000000000000}"/>
          </ac:spMkLst>
        </pc:spChg>
        <pc:picChg chg="add mod">
          <ac:chgData name="John Adams" userId="1143faee-bb16-416e-8056-0ed4c730fe93" providerId="ADAL" clId="{08F6F163-C701-4CC9-868A-D18D5AE1ABB9}" dt="2023-04-21T10:02:15.046" v="12" actId="1076"/>
          <ac:picMkLst>
            <pc:docMk/>
            <pc:sldMk cId="2413920719" sldId="334"/>
            <ac:picMk id="2" creationId="{DAE480C7-68AD-4083-E17D-A353879E88C1}"/>
          </ac:picMkLst>
        </pc:picChg>
        <pc:picChg chg="add mod">
          <ac:chgData name="John Adams" userId="1143faee-bb16-416e-8056-0ed4c730fe93" providerId="ADAL" clId="{08F6F163-C701-4CC9-868A-D18D5AE1ABB9}" dt="2023-04-21T10:02:08.624" v="11" actId="1076"/>
          <ac:picMkLst>
            <pc:docMk/>
            <pc:sldMk cId="2413920719" sldId="334"/>
            <ac:picMk id="1026" creationId="{83EAAD84-20C6-EDBB-BF4A-DD3DDAECB421}"/>
          </ac:picMkLst>
        </pc:picChg>
        <pc:picChg chg="del">
          <ac:chgData name="John Adams" userId="1143faee-bb16-416e-8056-0ed4c730fe93" providerId="ADAL" clId="{08F6F163-C701-4CC9-868A-D18D5AE1ABB9}" dt="2023-04-21T10:00:54.026" v="0" actId="478"/>
          <ac:picMkLst>
            <pc:docMk/>
            <pc:sldMk cId="2413920719" sldId="334"/>
            <ac:picMk id="1028" creationId="{C06F0EA7-0F87-3C00-7E18-EC113484AB51}"/>
          </ac:picMkLst>
        </pc:picChg>
      </pc:sldChg>
      <pc:sldChg chg="addSp delSp modSp mod">
        <pc:chgData name="John Adams" userId="1143faee-bb16-416e-8056-0ed4c730fe93" providerId="ADAL" clId="{08F6F163-C701-4CC9-868A-D18D5AE1ABB9}" dt="2023-04-21T10:24:53.377" v="641" actId="1076"/>
        <pc:sldMkLst>
          <pc:docMk/>
          <pc:sldMk cId="76905318" sldId="381"/>
        </pc:sldMkLst>
        <pc:spChg chg="mod">
          <ac:chgData name="John Adams" userId="1143faee-bb16-416e-8056-0ed4c730fe93" providerId="ADAL" clId="{08F6F163-C701-4CC9-868A-D18D5AE1ABB9}" dt="2023-04-21T10:19:43.839" v="611" actId="2"/>
          <ac:spMkLst>
            <pc:docMk/>
            <pc:sldMk cId="76905318" sldId="381"/>
            <ac:spMk id="3" creationId="{00000000-0000-0000-0000-000000000000}"/>
          </ac:spMkLst>
        </pc:spChg>
        <pc:spChg chg="mod">
          <ac:chgData name="John Adams" userId="1143faee-bb16-416e-8056-0ed4c730fe93" providerId="ADAL" clId="{08F6F163-C701-4CC9-868A-D18D5AE1ABB9}" dt="2023-04-21T10:22:18.762" v="627" actId="1076"/>
          <ac:spMkLst>
            <pc:docMk/>
            <pc:sldMk cId="76905318" sldId="381"/>
            <ac:spMk id="4" creationId="{6891C652-A2C5-AE71-4649-507F08E68BF8}"/>
          </ac:spMkLst>
        </pc:spChg>
        <pc:picChg chg="add del mod">
          <ac:chgData name="John Adams" userId="1143faee-bb16-416e-8056-0ed4c730fe93" providerId="ADAL" clId="{08F6F163-C701-4CC9-868A-D18D5AE1ABB9}" dt="2023-04-21T10:24:28.329" v="635" actId="478"/>
          <ac:picMkLst>
            <pc:docMk/>
            <pc:sldMk cId="76905318" sldId="381"/>
            <ac:picMk id="2" creationId="{71B1EF09-FE99-CEC2-189F-0B5460F2D0E6}"/>
          </ac:picMkLst>
        </pc:picChg>
        <pc:picChg chg="add mod modCrop">
          <ac:chgData name="John Adams" userId="1143faee-bb16-416e-8056-0ed4c730fe93" providerId="ADAL" clId="{08F6F163-C701-4CC9-868A-D18D5AE1ABB9}" dt="2023-04-21T10:24:53.377" v="641" actId="1076"/>
          <ac:picMkLst>
            <pc:docMk/>
            <pc:sldMk cId="76905318" sldId="381"/>
            <ac:picMk id="9" creationId="{0602453E-A296-78BA-2C7D-34210D6B046A}"/>
          </ac:picMkLst>
        </pc:picChg>
        <pc:picChg chg="del">
          <ac:chgData name="John Adams" userId="1143faee-bb16-416e-8056-0ed4c730fe93" providerId="ADAL" clId="{08F6F163-C701-4CC9-868A-D18D5AE1ABB9}" dt="2023-04-21T10:21:22.202" v="612" actId="478"/>
          <ac:picMkLst>
            <pc:docMk/>
            <pc:sldMk cId="76905318" sldId="381"/>
            <ac:picMk id="4098" creationId="{FC8CE43A-B471-BDCC-EAD6-66653B4F8BC5}"/>
          </ac:picMkLst>
        </pc:picChg>
      </pc:sldChg>
      <pc:sldChg chg="addSp delSp modSp mod">
        <pc:chgData name="John Adams" userId="1143faee-bb16-416e-8056-0ed4c730fe93" providerId="ADAL" clId="{08F6F163-C701-4CC9-868A-D18D5AE1ABB9}" dt="2023-04-21T10:23:41.055" v="634" actId="167"/>
        <pc:sldMkLst>
          <pc:docMk/>
          <pc:sldMk cId="2962947390" sldId="387"/>
        </pc:sldMkLst>
        <pc:picChg chg="add mod ord modCrop">
          <ac:chgData name="John Adams" userId="1143faee-bb16-416e-8056-0ed4c730fe93" providerId="ADAL" clId="{08F6F163-C701-4CC9-868A-D18D5AE1ABB9}" dt="2023-04-21T10:23:41.055" v="634" actId="167"/>
          <ac:picMkLst>
            <pc:docMk/>
            <pc:sldMk cId="2962947390" sldId="387"/>
            <ac:picMk id="4" creationId="{1151389A-671E-6E9C-ACCB-CE02CA8FBBBF}"/>
          </ac:picMkLst>
        </pc:picChg>
        <pc:picChg chg="del">
          <ac:chgData name="John Adams" userId="1143faee-bb16-416e-8056-0ed4c730fe93" providerId="ADAL" clId="{08F6F163-C701-4CC9-868A-D18D5AE1ABB9}" dt="2023-04-21T10:23:17.823" v="628" actId="478"/>
          <ac:picMkLst>
            <pc:docMk/>
            <pc:sldMk cId="2962947390" sldId="387"/>
            <ac:picMk id="8" creationId="{52A51824-158B-D3DA-898B-4F6FB7D40C40}"/>
          </ac:picMkLst>
        </pc:picChg>
      </pc:sldChg>
      <pc:sldChg chg="del">
        <pc:chgData name="John Adams" userId="1143faee-bb16-416e-8056-0ed4c730fe93" providerId="ADAL" clId="{08F6F163-C701-4CC9-868A-D18D5AE1ABB9}" dt="2023-04-21T10:02:32.654" v="29" actId="47"/>
        <pc:sldMkLst>
          <pc:docMk/>
          <pc:sldMk cId="1734396911" sldId="388"/>
        </pc:sldMkLst>
      </pc:sldChg>
      <pc:sldChg chg="del">
        <pc:chgData name="John Adams" userId="1143faee-bb16-416e-8056-0ed4c730fe93" providerId="ADAL" clId="{08F6F163-C701-4CC9-868A-D18D5AE1ABB9}" dt="2023-04-21T10:26:13.409" v="642" actId="47"/>
        <pc:sldMkLst>
          <pc:docMk/>
          <pc:sldMk cId="3427745920" sldId="389"/>
        </pc:sldMkLst>
      </pc:sldChg>
      <pc:sldChg chg="add">
        <pc:chgData name="John Adams" userId="1143faee-bb16-416e-8056-0ed4c730fe93" providerId="ADAL" clId="{08F6F163-C701-4CC9-868A-D18D5AE1ABB9}" dt="2023-04-21T10:02:34.679" v="30"/>
        <pc:sldMkLst>
          <pc:docMk/>
          <pc:sldMk cId="319877170" sldId="3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26/04/2023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26/04/2023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1026" name="Picture 2" descr="Fratelli Tutti animation | CAFOD - YouTube">
            <a:extLst>
              <a:ext uri="{FF2B5EF4-FFF2-40B4-BE49-F238E27FC236}">
                <a16:creationId xmlns:a16="http://schemas.microsoft.com/office/drawing/2014/main" id="{83EAAD84-20C6-EDBB-BF4A-DD3DDAECB4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50" r="17864" b="26262"/>
          <a:stretch/>
        </p:blipFill>
        <p:spPr bwMode="auto">
          <a:xfrm>
            <a:off x="2367375" y="1886143"/>
            <a:ext cx="7457243" cy="31708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atelli Tutti animation | CAFOD - YouTube">
            <a:extLst>
              <a:ext uri="{FF2B5EF4-FFF2-40B4-BE49-F238E27FC236}">
                <a16:creationId xmlns:a16="http://schemas.microsoft.com/office/drawing/2014/main" id="{DAE480C7-68AD-4083-E17D-A353879E88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921" r="59730" b="54311"/>
          <a:stretch/>
        </p:blipFill>
        <p:spPr bwMode="auto">
          <a:xfrm>
            <a:off x="6523604" y="1886143"/>
            <a:ext cx="3301014" cy="40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Sisters and Brothers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88375" y="1972248"/>
            <a:ext cx="4445236"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0" i="0" dirty="0">
                <a:solidFill>
                  <a:srgbClr val="212544"/>
                </a:solidFill>
                <a:effectLst/>
                <a:latin typeface="Garamond" panose="02020404030301010803" pitchFamily="18" charset="0"/>
              </a:rPr>
              <a:t>Lord, Father of our human family,</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you created all human beings                             equal in dignity:</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pour forth into our hearts                                  a fraternal spirit</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and inspire in us a dream                                  of renewed encounter,</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dialogue, justice and peace.</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Move us to create healthier societies</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and a more dignified world,</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a world without hunger,                                      poverty, violence and war.</a:t>
            </a:r>
            <a:r>
              <a:rPr lang="en-US" sz="2400" dirty="0">
                <a:latin typeface="Garamond" panose="02020404030301010803" pitchFamily="18" charset="0"/>
              </a:rPr>
              <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endParaRPr lang="en-US" sz="1000" b="0" i="0" dirty="0">
              <a:solidFill>
                <a:srgbClr val="000000"/>
              </a:solidFill>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Text Box 2">
            <a:extLst>
              <a:ext uri="{FF2B5EF4-FFF2-40B4-BE49-F238E27FC236}">
                <a16:creationId xmlns:a16="http://schemas.microsoft.com/office/drawing/2014/main" id="{8C03F74A-9170-9386-FA80-B1A49E960E36}"/>
              </a:ext>
            </a:extLst>
          </p:cNvPr>
          <p:cNvSpPr txBox="1">
            <a:spLocks noChangeArrowheads="1"/>
          </p:cNvSpPr>
          <p:nvPr/>
        </p:nvSpPr>
        <p:spPr bwMode="auto">
          <a:xfrm>
            <a:off x="7269379" y="1220539"/>
            <a:ext cx="4857519"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dirty="0">
                <a:latin typeface="Garamond" panose="02020404030301010803" pitchFamily="18" charset="0"/>
              </a:rPr>
              <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May our hearts be open</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to all the peoples                                                                    and nations of the earth.</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May we recognize the                        goodness and beauty</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that you have sown                              in each of us,</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and thus forge bonds of unity, common projects,</a:t>
            </a:r>
            <a:r>
              <a:rPr lang="en-US" sz="2400" dirty="0">
                <a:latin typeface="Garamond" panose="02020404030301010803" pitchFamily="18" charset="0"/>
              </a:rPr>
              <a:t/>
            </a:r>
            <a:br>
              <a:rPr lang="en-US" sz="2400" dirty="0">
                <a:latin typeface="Garamond" panose="02020404030301010803" pitchFamily="18" charset="0"/>
              </a:rPr>
            </a:br>
            <a:r>
              <a:rPr lang="en-US" sz="2400" b="0" i="0" dirty="0">
                <a:solidFill>
                  <a:srgbClr val="212544"/>
                </a:solidFill>
                <a:effectLst/>
                <a:latin typeface="Garamond" panose="02020404030301010803" pitchFamily="18" charset="0"/>
              </a:rPr>
              <a:t>and shared dreams.                             Amen.</a:t>
            </a:r>
            <a:endParaRPr lang="en-US" sz="1000" b="0" i="0" dirty="0">
              <a:solidFill>
                <a:srgbClr val="000000"/>
              </a:solidFill>
              <a:effectLst/>
              <a:latin typeface="Garamond" panose="02020404030301010803" pitchFamily="18" charset="0"/>
            </a:endParaRPr>
          </a:p>
        </p:txBody>
      </p:sp>
      <p:sp>
        <p:nvSpPr>
          <p:cNvPr id="3" name="Text Box 2">
            <a:extLst>
              <a:ext uri="{FF2B5EF4-FFF2-40B4-BE49-F238E27FC236}">
                <a16:creationId xmlns:a16="http://schemas.microsoft.com/office/drawing/2014/main" id="{3439047B-6EB5-1717-4947-1741CFEDD979}"/>
              </a:ext>
            </a:extLst>
          </p:cNvPr>
          <p:cNvSpPr txBox="1">
            <a:spLocks noChangeArrowheads="1"/>
          </p:cNvSpPr>
          <p:nvPr/>
        </p:nvSpPr>
        <p:spPr bwMode="auto">
          <a:xfrm>
            <a:off x="4422238" y="5905445"/>
            <a:ext cx="4445236" cy="952555"/>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1" i="1" dirty="0">
                <a:solidFill>
                  <a:srgbClr val="212544"/>
                </a:solidFill>
                <a:effectLst/>
                <a:latin typeface="Garamond" panose="02020404030301010803" pitchFamily="18" charset="0"/>
              </a:rPr>
              <a:t>- Pope Francis, Fratelli tutti,    20</a:t>
            </a:r>
            <a:r>
              <a:rPr lang="en-US" sz="2400" b="1" i="1" baseline="30000" dirty="0">
                <a:solidFill>
                  <a:srgbClr val="212544"/>
                </a:solidFill>
                <a:effectLst/>
                <a:latin typeface="Garamond" panose="02020404030301010803" pitchFamily="18" charset="0"/>
              </a:rPr>
              <a:t>th</a:t>
            </a:r>
            <a:r>
              <a:rPr lang="en-US" sz="2400" b="1" i="1" dirty="0">
                <a:solidFill>
                  <a:srgbClr val="212544"/>
                </a:solidFill>
                <a:effectLst/>
                <a:latin typeface="Garamond" panose="02020404030301010803" pitchFamily="18" charset="0"/>
              </a:rPr>
              <a:t> October 2020</a:t>
            </a:r>
            <a:r>
              <a:rPr lang="en-US" sz="2400" dirty="0">
                <a:latin typeface="Garamond" panose="02020404030301010803" pitchFamily="18" charset="0"/>
              </a:rPr>
              <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endParaRPr lang="en-US" sz="1000" b="0" i="0" dirty="0">
              <a:solidFill>
                <a:srgbClr val="000000"/>
              </a:solidFill>
              <a:effectLst/>
              <a:latin typeface="Garamond" panose="02020404030301010803" pitchFamily="18" charset="0"/>
            </a:endParaRPr>
          </a:p>
        </p:txBody>
      </p:sp>
      <p:pic>
        <p:nvPicPr>
          <p:cNvPr id="6" name="Picture 5">
            <a:extLst>
              <a:ext uri="{FF2B5EF4-FFF2-40B4-BE49-F238E27FC236}">
                <a16:creationId xmlns:a16="http://schemas.microsoft.com/office/drawing/2014/main" id="{0CCF81F9-A925-F29C-A9E3-2DFB00F64743}"/>
              </a:ext>
            </a:extLst>
          </p:cNvPr>
          <p:cNvPicPr>
            <a:picLocks noChangeAspect="1"/>
          </p:cNvPicPr>
          <p:nvPr/>
        </p:nvPicPr>
        <p:blipFill rotWithShape="1">
          <a:blip r:embed="rId3"/>
          <a:srcRect l="68649" t="26418" r="6553" b="39015"/>
          <a:stretch/>
        </p:blipFill>
        <p:spPr>
          <a:xfrm>
            <a:off x="4231585" y="2392218"/>
            <a:ext cx="3804856" cy="2983346"/>
          </a:xfrm>
          <a:prstGeom prst="ellipse">
            <a:avLst/>
          </a:prstGeom>
        </p:spPr>
      </p:pic>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4" y="194434"/>
            <a:ext cx="11380513"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89020" y="2445305"/>
            <a:ext cx="5291091" cy="3409395"/>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14</a:t>
            </a:r>
            <a:r>
              <a:rPr lang="en-GB" sz="2600" b="1" baseline="30000" dirty="0">
                <a:latin typeface="Garamond" panose="02020404030301010803" pitchFamily="18" charset="0"/>
              </a:rPr>
              <a:t>th</a:t>
            </a:r>
            <a:r>
              <a:rPr lang="en-GB" sz="2600" b="1" dirty="0">
                <a:latin typeface="Garamond" panose="02020404030301010803" pitchFamily="18" charset="0"/>
              </a:rPr>
              <a:t> May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“If you love me,                    you will keep my commandments.”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2" descr="29th Sunday in OT: What do you wish me to do for you?&quot; — The Missionaries  of the Word">
            <a:extLst>
              <a:ext uri="{FF2B5EF4-FFF2-40B4-BE49-F238E27FC236}">
                <a16:creationId xmlns:a16="http://schemas.microsoft.com/office/drawing/2014/main" id="{8C8146C1-B890-66D0-ECC0-2EB6AAB16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76" y="2009507"/>
            <a:ext cx="4848493" cy="48484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072501" y="1786368"/>
            <a:ext cx="7635888" cy="4509632"/>
          </a:xfrm>
          <a:prstGeom prst="rect">
            <a:avLst/>
          </a:prstGeom>
          <a:noFill/>
        </p:spPr>
        <p:txBody>
          <a:bodyPr wrap="square" rtlCol="0">
            <a:spAutoFit/>
          </a:bodyPr>
          <a:lstStyle/>
          <a:p>
            <a:pPr lvl="0"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“L</a:t>
            </a:r>
            <a:r>
              <a:rPr lang="en-GB" sz="4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ife is not made for roaming a</a:t>
            </a:r>
            <a:r>
              <a:rPr lang="en-GB" sz="4800" dirty="0">
                <a:effectLst/>
                <a:latin typeface="Garamond" panose="02020404030301010803" pitchFamily="18" charset="0"/>
                <a:ea typeface="Calibri" panose="020F0502020204030204" pitchFamily="34" charset="0"/>
                <a:cs typeface="Times New Roman" panose="02020603050405020304" pitchFamily="18" charset="0"/>
              </a:rPr>
              <a:t>imlessly </a:t>
            </a:r>
            <a:r>
              <a:rPr lang="en-GB" sz="4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through,                   it is made to journey through, and this is your challenge!</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p</a:t>
            </a:r>
            <a:r>
              <a:rPr lang="en-GB" sz="32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apal address, July 2014     </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233256"/>
            <a:ext cx="3576117" cy="5632311"/>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the                    </a:t>
            </a:r>
            <a:r>
              <a:rPr lang="en-US" sz="2400" dirty="0">
                <a:solidFill>
                  <a:schemeClr val="bg1"/>
                </a:solidFill>
                <a:latin typeface="Garamond" panose="02020404030301010803" pitchFamily="18" charset="0"/>
              </a:rPr>
              <a:t>xxxxxxxxxxx</a:t>
            </a:r>
            <a:r>
              <a:rPr lang="en-US" sz="2400" b="1" dirty="0">
                <a:latin typeface="Garamond" panose="02020404030301010803" pitchFamily="18" charset="0"/>
              </a:rPr>
              <a:t>Ga</a:t>
            </a:r>
            <a:r>
              <a:rPr lang="en-US" sz="2400" dirty="0">
                <a:latin typeface="Garamond" panose="02020404030301010803" pitchFamily="18" charset="0"/>
              </a:rPr>
              <a:t>                                             language of Ghana, Togo, Benin and Western Nigeria.</a:t>
            </a:r>
            <a:r>
              <a:rPr lang="en-US" sz="2400" b="0" i="0" dirty="0">
                <a:solidFill>
                  <a:srgbClr val="4D5156"/>
                </a:solidFill>
                <a:effectLst/>
                <a:latin typeface="Garamond" panose="02020404030301010803" pitchFamily="18" charset="0"/>
              </a:rPr>
              <a:t>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337426" y="1905086"/>
            <a:ext cx="3775985" cy="4401205"/>
          </a:xfrm>
          <a:prstGeom prst="rect">
            <a:avLst/>
          </a:prstGeom>
          <a:noFill/>
        </p:spPr>
        <p:txBody>
          <a:bodyPr wrap="square" rtlCol="0">
            <a:spAutoFit/>
          </a:bodyPr>
          <a:lstStyle/>
          <a:p>
            <a:pPr algn="ctr"/>
            <a:r>
              <a:rPr lang="en-GB" sz="2000" b="0" i="0" dirty="0" err="1">
                <a:effectLst/>
                <a:latin typeface="Garamond" panose="02020404030301010803" pitchFamily="18" charset="0"/>
              </a:rPr>
              <a:t>Wɔ-Tsɛ</a:t>
            </a:r>
            <a:r>
              <a:rPr lang="en-GB" sz="2000" b="0" i="0" dirty="0">
                <a:effectLst/>
                <a:latin typeface="Garamond" panose="02020404030301010803" pitchFamily="18" charset="0"/>
              </a:rPr>
              <a:t> </a:t>
            </a:r>
            <a:r>
              <a:rPr lang="en-GB" sz="2000" b="0" i="0" dirty="0" err="1">
                <a:effectLst/>
                <a:latin typeface="Garamond" panose="02020404030301010803" pitchFamily="18" charset="0"/>
              </a:rPr>
              <a:t>ni</a:t>
            </a:r>
            <a:r>
              <a:rPr lang="en-GB" sz="2000" b="0" i="0" dirty="0">
                <a:effectLst/>
                <a:latin typeface="Garamond" panose="02020404030301010803" pitchFamily="18" charset="0"/>
              </a:rPr>
              <a:t> </a:t>
            </a:r>
            <a:r>
              <a:rPr lang="en-GB" sz="2000" b="0" i="0" dirty="0" err="1">
                <a:effectLst/>
                <a:latin typeface="Garamond" panose="02020404030301010803" pitchFamily="18" charset="0"/>
              </a:rPr>
              <a:t>yɔɔ</a:t>
            </a:r>
            <a:r>
              <a:rPr lang="en-GB" sz="2000" b="0" i="0" dirty="0">
                <a:effectLst/>
                <a:latin typeface="Garamond" panose="02020404030301010803" pitchFamily="18" charset="0"/>
              </a:rPr>
              <a:t> </a:t>
            </a:r>
            <a:r>
              <a:rPr lang="en-GB" sz="2000" b="0" i="0" dirty="0" err="1">
                <a:effectLst/>
                <a:latin typeface="Garamond" panose="02020404030301010803" pitchFamily="18" charset="0"/>
              </a:rPr>
              <a:t>ŋwɛi</a:t>
            </a:r>
            <a:r>
              <a:rPr lang="en-GB" sz="2000" b="0" i="0" dirty="0">
                <a:effectLst/>
                <a:latin typeface="Garamond" panose="02020404030301010803" pitchFamily="18" charset="0"/>
              </a:rPr>
              <a:t>!</a:t>
            </a:r>
          </a:p>
          <a:p>
            <a:pPr algn="ctr"/>
            <a:r>
              <a:rPr lang="en-GB" sz="2000" b="0" i="0" dirty="0" err="1">
                <a:effectLst/>
                <a:latin typeface="Garamond" panose="02020404030301010803" pitchFamily="18" charset="0"/>
              </a:rPr>
              <a:t>Ogbei</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he </a:t>
            </a:r>
            <a:r>
              <a:rPr lang="en-GB" sz="2000" b="0" i="0" dirty="0" err="1">
                <a:effectLst/>
                <a:latin typeface="Garamond" panose="02020404030301010803" pitchFamily="18" charset="0"/>
              </a:rPr>
              <a:t>atse</a:t>
            </a:r>
            <a:r>
              <a:rPr lang="en-GB" sz="2000" b="0" i="0" dirty="0">
                <a:effectLst/>
                <a:latin typeface="Garamond" panose="02020404030301010803" pitchFamily="18" charset="0"/>
              </a:rPr>
              <a:t>!</a:t>
            </a:r>
          </a:p>
          <a:p>
            <a:pPr algn="ctr"/>
            <a:r>
              <a:rPr lang="en-GB" sz="2000" b="0" i="0" dirty="0" err="1">
                <a:effectLst/>
                <a:latin typeface="Garamond" panose="02020404030301010803" pitchFamily="18" charset="0"/>
              </a:rPr>
              <a:t>Omaŋtsɛyeli</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aba!</a:t>
            </a:r>
          </a:p>
          <a:p>
            <a:pPr algn="ctr"/>
            <a:r>
              <a:rPr lang="en-GB" sz="2000" b="0" i="0" dirty="0" err="1">
                <a:effectLst/>
                <a:latin typeface="Garamond" panose="02020404030301010803" pitchFamily="18" charset="0"/>
              </a:rPr>
              <a:t>Afee</a:t>
            </a:r>
            <a:r>
              <a:rPr lang="en-GB" sz="2000" b="0" i="0" dirty="0">
                <a:effectLst/>
                <a:latin typeface="Garamond" panose="02020404030301010803" pitchFamily="18" charset="0"/>
              </a:rPr>
              <a:t> </a:t>
            </a:r>
            <a:r>
              <a:rPr lang="en-GB" sz="2000" b="0" i="0" dirty="0" err="1">
                <a:effectLst/>
                <a:latin typeface="Garamond" panose="02020404030301010803" pitchFamily="18" charset="0"/>
              </a:rPr>
              <a:t>nɔ</a:t>
            </a:r>
            <a:r>
              <a:rPr lang="en-GB" sz="2000" b="0" i="0" dirty="0">
                <a:effectLst/>
                <a:latin typeface="Garamond" panose="02020404030301010803" pitchFamily="18" charset="0"/>
              </a:rPr>
              <a:t> </a:t>
            </a:r>
            <a:r>
              <a:rPr lang="en-GB" sz="2000" b="0" i="0" dirty="0" err="1">
                <a:effectLst/>
                <a:latin typeface="Garamond" panose="02020404030301010803" pitchFamily="18" charset="0"/>
              </a:rPr>
              <a:t>ni</a:t>
            </a:r>
            <a:r>
              <a:rPr lang="en-GB" sz="2000" b="0" i="0" dirty="0">
                <a:effectLst/>
                <a:latin typeface="Garamond" panose="02020404030301010803" pitchFamily="18" charset="0"/>
              </a:rPr>
              <a:t> </a:t>
            </a:r>
            <a:r>
              <a:rPr lang="en-GB" sz="2000" b="0" i="0" dirty="0" err="1">
                <a:effectLst/>
                <a:latin typeface="Garamond" panose="02020404030301010803" pitchFamily="18" charset="0"/>
              </a:rPr>
              <a:t>osumɔɔ</a:t>
            </a:r>
            <a:r>
              <a:rPr lang="en-GB" sz="2000" b="0" i="0" dirty="0">
                <a:effectLst/>
                <a:latin typeface="Garamond" panose="02020404030301010803" pitchFamily="18" charset="0"/>
              </a:rPr>
              <a:t> </a:t>
            </a:r>
            <a:r>
              <a:rPr lang="en-GB" sz="2000" b="0" i="0" dirty="0" err="1">
                <a:effectLst/>
                <a:latin typeface="Garamond" panose="02020404030301010803" pitchFamily="18" charset="0"/>
              </a:rPr>
              <a:t>yɛ</a:t>
            </a:r>
            <a:r>
              <a:rPr lang="en-GB" sz="2000" b="0" i="0" dirty="0">
                <a:effectLst/>
                <a:latin typeface="Garamond" panose="02020404030301010803" pitchFamily="18" charset="0"/>
              </a:rPr>
              <a:t> </a:t>
            </a:r>
            <a:r>
              <a:rPr lang="en-GB" sz="2000" b="0" i="0" dirty="0" err="1">
                <a:effectLst/>
                <a:latin typeface="Garamond" panose="02020404030301010803" pitchFamily="18" charset="0"/>
              </a:rPr>
              <a:t>shikpɔŋ</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a:t>
            </a:r>
            <a:r>
              <a:rPr lang="en-GB" sz="2000" b="0" i="0" dirty="0" err="1">
                <a:effectLst/>
                <a:latin typeface="Garamond" panose="02020404030301010803" pitchFamily="18" charset="0"/>
              </a:rPr>
              <a:t>nɔ</a:t>
            </a:r>
            <a:r>
              <a:rPr lang="en-GB" sz="2000" b="0" i="0" dirty="0">
                <a:effectLst/>
                <a:latin typeface="Garamond" panose="02020404030301010803" pitchFamily="18" charset="0"/>
              </a:rPr>
              <a:t>,</a:t>
            </a:r>
          </a:p>
          <a:p>
            <a:pPr algn="ctr"/>
            <a:r>
              <a:rPr lang="en-GB" sz="2000" b="0" i="0" dirty="0" err="1">
                <a:effectLst/>
                <a:latin typeface="Garamond" panose="02020404030301010803" pitchFamily="18" charset="0"/>
              </a:rPr>
              <a:t>taake</a:t>
            </a:r>
            <a:r>
              <a:rPr lang="en-GB" sz="2000" b="0" i="0" dirty="0">
                <a:effectLst/>
                <a:latin typeface="Garamond" panose="02020404030301010803" pitchFamily="18" charset="0"/>
              </a:rPr>
              <a:t> </a:t>
            </a:r>
            <a:r>
              <a:rPr lang="en-GB" sz="2000" b="0" i="0" dirty="0" err="1">
                <a:effectLst/>
                <a:latin typeface="Garamond" panose="02020404030301010803" pitchFamily="18" charset="0"/>
              </a:rPr>
              <a:t>afeɔ</a:t>
            </a:r>
            <a:r>
              <a:rPr lang="en-GB" sz="2000" b="0" i="0" dirty="0">
                <a:effectLst/>
                <a:latin typeface="Garamond" panose="02020404030301010803" pitchFamily="18" charset="0"/>
              </a:rPr>
              <a:t> </a:t>
            </a:r>
            <a:r>
              <a:rPr lang="en-GB" sz="2000" b="0" i="0" dirty="0" err="1">
                <a:effectLst/>
                <a:latin typeface="Garamond" panose="02020404030301010803" pitchFamily="18" charset="0"/>
              </a:rPr>
              <a:t>yɛ</a:t>
            </a:r>
            <a:r>
              <a:rPr lang="en-GB" sz="2000" b="0" i="0" dirty="0">
                <a:effectLst/>
                <a:latin typeface="Garamond" panose="02020404030301010803" pitchFamily="18" charset="0"/>
              </a:rPr>
              <a:t> </a:t>
            </a:r>
            <a:r>
              <a:rPr lang="en-GB" sz="2000" b="0" i="0" dirty="0" err="1">
                <a:effectLst/>
                <a:latin typeface="Garamond" panose="02020404030301010803" pitchFamily="18" charset="0"/>
              </a:rPr>
              <a:t>ŋwei</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a:t>
            </a:r>
          </a:p>
          <a:p>
            <a:pPr algn="ctr"/>
            <a:r>
              <a:rPr lang="en-GB" sz="2000" b="0" i="0" dirty="0" err="1">
                <a:effectLst/>
                <a:latin typeface="Garamond" panose="02020404030301010803" pitchFamily="18" charset="0"/>
              </a:rPr>
              <a:t>Hã</a:t>
            </a:r>
            <a:r>
              <a:rPr lang="en-GB" sz="2000" b="0" i="0" dirty="0">
                <a:effectLst/>
                <a:latin typeface="Garamond" panose="02020404030301010803" pitchFamily="18" charset="0"/>
              </a:rPr>
              <a:t> </a:t>
            </a:r>
            <a:r>
              <a:rPr lang="en-GB" sz="2000" b="0" i="0" dirty="0" err="1">
                <a:effectLst/>
                <a:latin typeface="Garamond" panose="02020404030301010803" pitchFamily="18" charset="0"/>
              </a:rPr>
              <a:t>wɔ</a:t>
            </a:r>
            <a:r>
              <a:rPr lang="en-GB" sz="2000" b="0" i="0" dirty="0">
                <a:effectLst/>
                <a:latin typeface="Garamond" panose="02020404030301010803" pitchFamily="18" charset="0"/>
              </a:rPr>
              <a:t> </a:t>
            </a:r>
            <a:r>
              <a:rPr lang="en-GB" sz="2000" b="0" i="0" dirty="0" err="1">
                <a:effectLst/>
                <a:latin typeface="Garamond" panose="02020404030301010803" pitchFamily="18" charset="0"/>
              </a:rPr>
              <a:t>ŋmɛnɛ</a:t>
            </a:r>
            <a:r>
              <a:rPr lang="en-GB" sz="2000" b="0" i="0" dirty="0">
                <a:effectLst/>
                <a:latin typeface="Garamond" panose="02020404030301010803" pitchFamily="18" charset="0"/>
              </a:rPr>
              <a:t> </a:t>
            </a:r>
            <a:r>
              <a:rPr lang="en-GB" sz="2000" b="0" i="0" dirty="0" err="1">
                <a:effectLst/>
                <a:latin typeface="Garamond" panose="02020404030301010803" pitchFamily="18" charset="0"/>
              </a:rPr>
              <a:t>wɔdaa</a:t>
            </a:r>
            <a:r>
              <a:rPr lang="en-GB" sz="2000" b="0" i="0" dirty="0">
                <a:effectLst/>
                <a:latin typeface="Garamond" panose="02020404030301010803" pitchFamily="18" charset="0"/>
              </a:rPr>
              <a:t> </a:t>
            </a:r>
            <a:r>
              <a:rPr lang="en-GB" sz="2000" b="0" i="0" dirty="0" err="1">
                <a:effectLst/>
                <a:latin typeface="Garamond" panose="02020404030301010803" pitchFamily="18" charset="0"/>
              </a:rPr>
              <a:t>ŋmãa</a:t>
            </a:r>
            <a:r>
              <a:rPr lang="en-GB" sz="2000" b="0" i="0" dirty="0">
                <a:effectLst/>
                <a:latin typeface="Garamond" panose="02020404030301010803" pitchFamily="18" charset="0"/>
              </a:rPr>
              <a:t>.</a:t>
            </a:r>
          </a:p>
          <a:p>
            <a:pPr algn="ctr"/>
            <a:r>
              <a:rPr lang="en-GB" sz="2000" b="0" i="0" dirty="0">
                <a:effectLst/>
                <a:latin typeface="Garamond" panose="02020404030301010803" pitchFamily="18" charset="0"/>
              </a:rPr>
              <a:t>Ni </a:t>
            </a:r>
            <a:r>
              <a:rPr lang="en-GB" sz="2000" b="0" i="0" dirty="0" err="1">
                <a:effectLst/>
                <a:latin typeface="Garamond" panose="02020404030301010803" pitchFamily="18" charset="0"/>
              </a:rPr>
              <a:t>okɛ</a:t>
            </a:r>
            <a:r>
              <a:rPr lang="en-GB" sz="2000" b="0" i="0" dirty="0">
                <a:effectLst/>
                <a:latin typeface="Garamond" panose="02020404030301010803" pitchFamily="18" charset="0"/>
              </a:rPr>
              <a:t> </a:t>
            </a:r>
            <a:r>
              <a:rPr lang="en-GB" sz="2000" b="0" i="0" dirty="0" err="1">
                <a:effectLst/>
                <a:latin typeface="Garamond" panose="02020404030301010803" pitchFamily="18" charset="0"/>
              </a:rPr>
              <a:t>wɔtɔmɔi</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a:t>
            </a:r>
            <a:r>
              <a:rPr lang="en-GB" sz="2000" b="0" i="0" dirty="0" err="1">
                <a:effectLst/>
                <a:latin typeface="Garamond" panose="02020404030301010803" pitchFamily="18" charset="0"/>
              </a:rPr>
              <a:t>afa</a:t>
            </a:r>
            <a:r>
              <a:rPr lang="en-GB" sz="2000" b="0" i="0" dirty="0">
                <a:effectLst/>
                <a:latin typeface="Garamond" panose="02020404030301010803" pitchFamily="18" charset="0"/>
              </a:rPr>
              <a:t> </a:t>
            </a:r>
            <a:r>
              <a:rPr lang="en-GB" sz="2000" b="0" i="0" dirty="0" err="1">
                <a:effectLst/>
                <a:latin typeface="Garamond" panose="02020404030301010803" pitchFamily="18" charset="0"/>
              </a:rPr>
              <a:t>wɔ</a:t>
            </a:r>
            <a:r>
              <a:rPr lang="en-GB" sz="2000" b="0" i="0" dirty="0">
                <a:effectLst/>
                <a:latin typeface="Garamond" panose="02020404030301010803" pitchFamily="18" charset="0"/>
              </a:rPr>
              <a:t>,</a:t>
            </a:r>
          </a:p>
          <a:p>
            <a:pPr algn="ctr"/>
            <a:r>
              <a:rPr lang="en-GB" sz="2000" b="0" i="0" dirty="0" err="1">
                <a:effectLst/>
                <a:latin typeface="Garamond" panose="02020404030301010803" pitchFamily="18" charset="0"/>
              </a:rPr>
              <a:t>tamɔ</a:t>
            </a:r>
            <a:r>
              <a:rPr lang="en-GB" sz="2000" b="0" i="0" dirty="0">
                <a:effectLst/>
                <a:latin typeface="Garamond" panose="02020404030301010803" pitchFamily="18" charset="0"/>
              </a:rPr>
              <a:t> </a:t>
            </a:r>
            <a:r>
              <a:rPr lang="en-GB" sz="2000" b="0" i="0" dirty="0" err="1">
                <a:effectLst/>
                <a:latin typeface="Garamond" panose="02020404030301010803" pitchFamily="18" charset="0"/>
              </a:rPr>
              <a:t>bɔ</a:t>
            </a:r>
            <a:r>
              <a:rPr lang="en-GB" sz="2000" b="0" i="0" dirty="0">
                <a:effectLst/>
                <a:latin typeface="Garamond" panose="02020404030301010803" pitchFamily="18" charset="0"/>
              </a:rPr>
              <a:t> </a:t>
            </a:r>
            <a:r>
              <a:rPr lang="en-GB" sz="2000" b="0" i="0" dirty="0" err="1">
                <a:effectLst/>
                <a:latin typeface="Garamond" panose="02020404030301010803" pitchFamily="18" charset="0"/>
              </a:rPr>
              <a:t>ni</a:t>
            </a:r>
            <a:r>
              <a:rPr lang="en-GB" sz="2000" b="0" i="0" dirty="0">
                <a:effectLst/>
                <a:latin typeface="Garamond" panose="02020404030301010803" pitchFamily="18" charset="0"/>
              </a:rPr>
              <a:t> </a:t>
            </a:r>
            <a:r>
              <a:rPr lang="en-GB" sz="2000" b="0" i="0" dirty="0" err="1">
                <a:effectLst/>
                <a:latin typeface="Garamond" panose="02020404030301010803" pitchFamily="18" charset="0"/>
              </a:rPr>
              <a:t>wɔkɛfaa</a:t>
            </a:r>
            <a:r>
              <a:rPr lang="en-GB" sz="2000" b="0" i="0" dirty="0">
                <a:effectLst/>
                <a:latin typeface="Garamond" panose="02020404030301010803" pitchFamily="18" charset="0"/>
              </a:rPr>
              <a:t> </a:t>
            </a:r>
            <a:r>
              <a:rPr lang="en-GB" sz="2000" b="0" i="0" dirty="0" err="1">
                <a:effectLst/>
                <a:latin typeface="Garamond" panose="02020404030301010803" pitchFamily="18" charset="0"/>
              </a:rPr>
              <a:t>mei</a:t>
            </a:r>
            <a:r>
              <a:rPr lang="en-GB" sz="2000" b="0" i="0" dirty="0">
                <a:effectLst/>
                <a:latin typeface="Garamond" panose="02020404030301010803" pitchFamily="18" charset="0"/>
              </a:rPr>
              <a:t>                 </a:t>
            </a:r>
            <a:r>
              <a:rPr lang="en-GB" sz="2000" b="0" i="0" dirty="0" err="1">
                <a:effectLst/>
                <a:latin typeface="Garamond" panose="02020404030301010803" pitchFamily="18" charset="0"/>
              </a:rPr>
              <a:t>ni</a:t>
            </a:r>
            <a:r>
              <a:rPr lang="en-GB" sz="2000" b="0" i="0" dirty="0">
                <a:effectLst/>
                <a:latin typeface="Garamond" panose="02020404030301010803" pitchFamily="18" charset="0"/>
              </a:rPr>
              <a:t> </a:t>
            </a:r>
            <a:r>
              <a:rPr lang="en-GB" sz="2000" b="0" i="0" dirty="0" err="1">
                <a:effectLst/>
                <a:latin typeface="Garamond" panose="02020404030301010803" pitchFamily="18" charset="0"/>
              </a:rPr>
              <a:t>tɔɔ</a:t>
            </a:r>
            <a:r>
              <a:rPr lang="en-GB" sz="2000" b="0" i="0" dirty="0">
                <a:effectLst/>
                <a:latin typeface="Garamond" panose="02020404030301010803" pitchFamily="18" charset="0"/>
              </a:rPr>
              <a:t> </a:t>
            </a:r>
            <a:r>
              <a:rPr lang="en-GB" sz="2000" b="0" i="0" dirty="0" err="1">
                <a:effectLst/>
                <a:latin typeface="Garamond" panose="02020404030301010803" pitchFamily="18" charset="0"/>
              </a:rPr>
              <a:t>wɔnɔ</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endParaRPr lang="en-GB" sz="2000" b="0" i="0" dirty="0">
              <a:effectLst/>
              <a:latin typeface="Garamond" panose="02020404030301010803" pitchFamily="18" charset="0"/>
            </a:endParaRPr>
          </a:p>
          <a:p>
            <a:pPr algn="ctr"/>
            <a:r>
              <a:rPr lang="en-GB" sz="2000" b="0" i="0" dirty="0">
                <a:effectLst/>
                <a:latin typeface="Garamond" panose="02020404030301010803" pitchFamily="18" charset="0"/>
              </a:rPr>
              <a:t>Ni </a:t>
            </a:r>
            <a:r>
              <a:rPr lang="en-GB" sz="2000" b="0" i="0" dirty="0" err="1">
                <a:effectLst/>
                <a:latin typeface="Garamond" panose="02020404030301010803" pitchFamily="18" charset="0"/>
              </a:rPr>
              <a:t>okɛ</a:t>
            </a:r>
            <a:r>
              <a:rPr lang="en-GB" sz="2000" b="0" i="0" dirty="0">
                <a:effectLst/>
                <a:latin typeface="Garamond" panose="02020404030301010803" pitchFamily="18" charset="0"/>
              </a:rPr>
              <a:t> </a:t>
            </a:r>
            <a:r>
              <a:rPr lang="en-GB" sz="2000" b="0" i="0" dirty="0" err="1">
                <a:effectLst/>
                <a:latin typeface="Garamond" panose="02020404030301010803" pitchFamily="18" charset="0"/>
              </a:rPr>
              <a:t>wɔ</a:t>
            </a:r>
            <a:r>
              <a:rPr lang="en-GB" sz="2000" b="0" i="0" dirty="0">
                <a:effectLst/>
                <a:latin typeface="Garamond" panose="02020404030301010803" pitchFamily="18" charset="0"/>
              </a:rPr>
              <a:t> </a:t>
            </a:r>
            <a:r>
              <a:rPr lang="en-GB" sz="2000" b="0" i="0" dirty="0" err="1">
                <a:effectLst/>
                <a:latin typeface="Garamond" panose="02020404030301010803" pitchFamily="18" charset="0"/>
              </a:rPr>
              <a:t>akaya</a:t>
            </a:r>
            <a:r>
              <a:rPr lang="en-GB" sz="2000" b="0" i="0" dirty="0">
                <a:effectLst/>
                <a:latin typeface="Garamond" panose="02020404030301010803" pitchFamily="18" charset="0"/>
              </a:rPr>
              <a:t> </a:t>
            </a:r>
            <a:r>
              <a:rPr lang="en-GB" sz="2000" b="0" i="0" dirty="0" err="1">
                <a:effectLst/>
                <a:latin typeface="Garamond" panose="02020404030301010803" pitchFamily="18" charset="0"/>
              </a:rPr>
              <a:t>kaa</a:t>
            </a:r>
            <a:r>
              <a:rPr lang="en-GB" sz="2000" b="0" i="0" dirty="0">
                <a:effectLst/>
                <a:latin typeface="Garamond" panose="02020404030301010803" pitchFamily="18" charset="0"/>
              </a:rPr>
              <a:t> mli;</a:t>
            </a:r>
          </a:p>
          <a:p>
            <a:pPr algn="ctr"/>
            <a:r>
              <a:rPr lang="en-GB" sz="2000" b="0" i="0" dirty="0">
                <a:effectLst/>
                <a:latin typeface="Garamond" panose="02020404030301010803" pitchFamily="18" charset="0"/>
              </a:rPr>
              <a:t>Shi </a:t>
            </a:r>
            <a:r>
              <a:rPr lang="en-GB" sz="2000" b="0" i="0" dirty="0" err="1">
                <a:effectLst/>
                <a:latin typeface="Garamond" panose="02020404030301010803" pitchFamily="18" charset="0"/>
              </a:rPr>
              <a:t>jiemɔ</a:t>
            </a:r>
            <a:r>
              <a:rPr lang="en-GB" sz="2000" b="0" i="0" dirty="0">
                <a:effectLst/>
                <a:latin typeface="Garamond" panose="02020404030301010803" pitchFamily="18" charset="0"/>
              </a:rPr>
              <a:t> </a:t>
            </a:r>
            <a:r>
              <a:rPr lang="en-GB" sz="2000" b="0" i="0" dirty="0" err="1">
                <a:effectLst/>
                <a:latin typeface="Garamond" panose="02020404030301010803" pitchFamily="18" charset="0"/>
              </a:rPr>
              <a:t>wɔ</a:t>
            </a:r>
            <a:r>
              <a:rPr lang="en-GB" sz="2000" b="0" i="0" dirty="0">
                <a:effectLst/>
                <a:latin typeface="Garamond" panose="02020404030301010803" pitchFamily="18" charset="0"/>
              </a:rPr>
              <a:t> </a:t>
            </a:r>
            <a:r>
              <a:rPr lang="en-GB" sz="2000" b="0" i="0" dirty="0" err="1">
                <a:effectLst/>
                <a:latin typeface="Garamond" panose="02020404030301010803" pitchFamily="18" charset="0"/>
              </a:rPr>
              <a:t>keje</a:t>
            </a:r>
            <a:r>
              <a:rPr lang="en-GB" sz="2000" b="0" i="0" dirty="0">
                <a:effectLst/>
                <a:latin typeface="Garamond" panose="02020404030301010803" pitchFamily="18" charset="0"/>
              </a:rPr>
              <a:t> </a:t>
            </a:r>
            <a:r>
              <a:rPr lang="en-GB" sz="2000" b="0" i="0" dirty="0" err="1">
                <a:effectLst/>
                <a:latin typeface="Garamond" panose="02020404030301010803" pitchFamily="18" charset="0"/>
              </a:rPr>
              <a:t>ɛfɔŋ</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mli.</a:t>
            </a:r>
          </a:p>
          <a:p>
            <a:pPr algn="ctr"/>
            <a:r>
              <a:rPr lang="en-GB" sz="2000" b="0" i="0" dirty="0">
                <a:effectLst/>
                <a:latin typeface="Garamond" panose="02020404030301010803" pitchFamily="18" charset="0"/>
              </a:rPr>
              <a:t>Shi </a:t>
            </a:r>
            <a:r>
              <a:rPr lang="en-GB" sz="2000" b="0" i="0" dirty="0" err="1">
                <a:effectLst/>
                <a:latin typeface="Garamond" panose="02020404030301010803" pitchFamily="18" charset="0"/>
              </a:rPr>
              <a:t>onɔ</a:t>
            </a:r>
            <a:r>
              <a:rPr lang="en-GB" sz="2000" b="0" i="0" dirty="0">
                <a:effectLst/>
                <a:latin typeface="Garamond" panose="02020404030301010803" pitchFamily="18" charset="0"/>
              </a:rPr>
              <a:t> ji </a:t>
            </a:r>
            <a:r>
              <a:rPr lang="en-GB" sz="2000" b="0" i="0" dirty="0" err="1">
                <a:effectLst/>
                <a:latin typeface="Garamond" panose="02020404030301010803" pitchFamily="18" charset="0"/>
              </a:rPr>
              <a:t>maŋtsɛyeli</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a:t>
            </a:r>
            <a:r>
              <a:rPr lang="en-GB" sz="2000" b="0" i="0" dirty="0" err="1">
                <a:effectLst/>
                <a:latin typeface="Garamond" panose="02020404030301010803" pitchFamily="18" charset="0"/>
              </a:rPr>
              <a:t>kɛ</a:t>
            </a:r>
            <a:r>
              <a:rPr lang="en-GB" sz="2000" b="0" i="0" dirty="0">
                <a:effectLst/>
                <a:latin typeface="Garamond" panose="02020404030301010803" pitchFamily="18" charset="0"/>
              </a:rPr>
              <a:t> </a:t>
            </a:r>
            <a:r>
              <a:rPr lang="en-GB" sz="2000" b="0" i="0" dirty="0" err="1">
                <a:effectLst/>
                <a:latin typeface="Garamond" panose="02020404030301010803" pitchFamily="18" charset="0"/>
              </a:rPr>
              <a:t>hewalɛ</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endParaRPr lang="en-GB" sz="2000" b="0" i="0" dirty="0">
              <a:effectLst/>
              <a:latin typeface="Garamond" panose="02020404030301010803" pitchFamily="18" charset="0"/>
            </a:endParaRPr>
          </a:p>
          <a:p>
            <a:pPr algn="ctr"/>
            <a:r>
              <a:rPr lang="en-GB" sz="2000" b="0" i="0" dirty="0" err="1">
                <a:effectLst/>
                <a:latin typeface="Garamond" panose="02020404030301010803" pitchFamily="18" charset="0"/>
              </a:rPr>
              <a:t>kɛ</a:t>
            </a:r>
            <a:r>
              <a:rPr lang="en-GB" sz="2000" b="0" i="0" dirty="0">
                <a:effectLst/>
                <a:latin typeface="Garamond" panose="02020404030301010803" pitchFamily="18" charset="0"/>
              </a:rPr>
              <a:t> </a:t>
            </a:r>
            <a:r>
              <a:rPr lang="en-GB" sz="2000" b="0" i="0" dirty="0" err="1">
                <a:effectLst/>
                <a:latin typeface="Garamond" panose="02020404030301010803" pitchFamily="18" charset="0"/>
              </a:rPr>
              <a:t>anumnyam</a:t>
            </a:r>
            <a:r>
              <a:rPr lang="en-GB" sz="2000" b="0" i="0" dirty="0">
                <a:effectLst/>
                <a:latin typeface="Garamond" panose="02020404030301010803" pitchFamily="18" charset="0"/>
              </a:rPr>
              <a:t> </a:t>
            </a:r>
            <a:r>
              <a:rPr lang="en-GB" sz="2000" b="0" i="0" dirty="0" err="1">
                <a:effectLst/>
                <a:latin typeface="Garamond" panose="02020404030301010803" pitchFamily="18" charset="0"/>
              </a:rPr>
              <a:t>lɛ</a:t>
            </a:r>
            <a:r>
              <a:rPr lang="en-GB" sz="2000" b="0" i="0" dirty="0">
                <a:effectLst/>
                <a:latin typeface="Garamond" panose="02020404030301010803" pitchFamily="18" charset="0"/>
              </a:rPr>
              <a:t>, </a:t>
            </a:r>
            <a:r>
              <a:rPr lang="en-GB" sz="2000" b="0" i="0" dirty="0" err="1">
                <a:effectLst/>
                <a:latin typeface="Garamond" panose="02020404030301010803" pitchFamily="18" charset="0"/>
              </a:rPr>
              <a:t>kɛyashiɔ</a:t>
            </a:r>
            <a:r>
              <a:rPr lang="en-GB" sz="2000" b="0" i="0" dirty="0">
                <a:effectLst/>
                <a:latin typeface="Garamond" panose="02020404030301010803" pitchFamily="18" charset="0"/>
              </a:rPr>
              <a:t> </a:t>
            </a:r>
            <a:r>
              <a:rPr lang="en-GB" sz="2000" b="0" i="0" dirty="0" err="1">
                <a:effectLst/>
                <a:latin typeface="Garamond" panose="02020404030301010803" pitchFamily="18" charset="0"/>
              </a:rPr>
              <a:t>naanɔ</a:t>
            </a:r>
            <a:r>
              <a:rPr lang="en-GB" sz="2000" b="0" i="0" dirty="0">
                <a:effectLst/>
                <a:latin typeface="Garamond" panose="02020404030301010803" pitchFamily="18" charset="0"/>
              </a:rPr>
              <a:t>.</a:t>
            </a:r>
            <a:br>
              <a:rPr lang="en-GB" sz="2000" b="0" i="0" dirty="0">
                <a:effectLst/>
                <a:latin typeface="Garamond" panose="02020404030301010803" pitchFamily="18" charset="0"/>
              </a:rPr>
            </a:br>
            <a:r>
              <a:rPr lang="en-GB" sz="2000" b="0" i="0" dirty="0">
                <a:effectLst/>
                <a:latin typeface="Garamond" panose="02020404030301010803" pitchFamily="18" charset="0"/>
              </a:rPr>
              <a:t>Amen.</a:t>
            </a:r>
          </a:p>
        </p:txBody>
      </p:sp>
      <p:pic>
        <p:nvPicPr>
          <p:cNvPr id="9" name="Picture 8">
            <a:extLst>
              <a:ext uri="{FF2B5EF4-FFF2-40B4-BE49-F238E27FC236}">
                <a16:creationId xmlns:a16="http://schemas.microsoft.com/office/drawing/2014/main" id="{0602453E-A296-78BA-2C7D-34210D6B046A}"/>
              </a:ext>
            </a:extLst>
          </p:cNvPr>
          <p:cNvPicPr>
            <a:picLocks noChangeAspect="1"/>
          </p:cNvPicPr>
          <p:nvPr/>
        </p:nvPicPr>
        <p:blipFill rotWithShape="1">
          <a:blip r:embed="rId3"/>
          <a:srcRect l="58929" t="22462" r="18304" b="28571"/>
          <a:stretch/>
        </p:blipFill>
        <p:spPr>
          <a:xfrm>
            <a:off x="4195135" y="1801694"/>
            <a:ext cx="3831513" cy="4635225"/>
          </a:xfrm>
          <a:prstGeom prst="rect">
            <a:avLst/>
          </a:prstGeom>
        </p:spPr>
      </p:pic>
    </p:spTree>
    <p:extLst>
      <p:ext uri="{BB962C8B-B14F-4D97-AF65-F5344CB8AC3E}">
        <p14:creationId xmlns:p14="http://schemas.microsoft.com/office/powerpoint/2010/main" val="7690531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1389A-671E-6E9C-ACCB-CE02CA8FBBBF}"/>
              </a:ext>
            </a:extLst>
          </p:cNvPr>
          <p:cNvPicPr>
            <a:picLocks noChangeAspect="1"/>
          </p:cNvPicPr>
          <p:nvPr/>
        </p:nvPicPr>
        <p:blipFill rotWithShape="1">
          <a:blip r:embed="rId2"/>
          <a:srcRect l="15357" t="35873" r="37053" b="17778"/>
          <a:stretch/>
        </p:blipFill>
        <p:spPr>
          <a:xfrm>
            <a:off x="0" y="0"/>
            <a:ext cx="12518196" cy="6858000"/>
          </a:xfrm>
          <a:prstGeom prst="rect">
            <a:avLst/>
          </a:prstGeom>
        </p:spPr>
      </p:pic>
      <p:sp>
        <p:nvSpPr>
          <p:cNvPr id="6" name="TextBox 5"/>
          <p:cNvSpPr txBox="1"/>
          <p:nvPr/>
        </p:nvSpPr>
        <p:spPr>
          <a:xfrm>
            <a:off x="10076345" y="594360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11" name="TextBox 10">
            <a:extLst>
              <a:ext uri="{FF2B5EF4-FFF2-40B4-BE49-F238E27FC236}">
                <a16:creationId xmlns:a16="http://schemas.microsoft.com/office/drawing/2014/main" id="{E05586A5-8993-FE03-B567-1390755ABF9E}"/>
              </a:ext>
            </a:extLst>
          </p:cNvPr>
          <p:cNvSpPr txBox="1"/>
          <p:nvPr/>
        </p:nvSpPr>
        <p:spPr>
          <a:xfrm>
            <a:off x="10076345" y="6334780"/>
            <a:ext cx="1544637" cy="523220"/>
          </a:xfrm>
          <a:prstGeom prst="rect">
            <a:avLst/>
          </a:prstGeom>
          <a:solidFill>
            <a:schemeClr val="bg1"/>
          </a:solidFill>
        </p:spPr>
        <p:txBody>
          <a:bodyPr wrap="square" rtlCol="0">
            <a:spAutoFit/>
          </a:bodyPr>
          <a:lstStyle/>
          <a:p>
            <a:endParaRPr lang="en-GB" sz="2800" b="1" dirty="0">
              <a:solidFill>
                <a:schemeClr val="accent1">
                  <a:lumMod val="50000"/>
                </a:schemeClr>
              </a:solidFill>
            </a:endParaRPr>
          </a:p>
        </p:txBody>
      </p:sp>
      <p:sp>
        <p:nvSpPr>
          <p:cNvPr id="9" name="TextBox 8">
            <a:extLst>
              <a:ext uri="{FF2B5EF4-FFF2-40B4-BE49-F238E27FC236}">
                <a16:creationId xmlns:a16="http://schemas.microsoft.com/office/drawing/2014/main" id="{88459BF8-08BD-6496-8977-EC7A23EC012A}"/>
              </a:ext>
            </a:extLst>
          </p:cNvPr>
          <p:cNvSpPr txBox="1"/>
          <p:nvPr/>
        </p:nvSpPr>
        <p:spPr>
          <a:xfrm>
            <a:off x="10279545" y="61391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043" y="5943600"/>
            <a:ext cx="771525" cy="914400"/>
          </a:xfrm>
          <a:prstGeom prst="rect">
            <a:avLst/>
          </a:prstGeom>
        </p:spPr>
      </p:pic>
    </p:spTree>
    <p:extLst>
      <p:ext uri="{BB962C8B-B14F-4D97-AF65-F5344CB8AC3E}">
        <p14:creationId xmlns:p14="http://schemas.microsoft.com/office/powerpoint/2010/main" val="29629473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230819" y="375377"/>
            <a:ext cx="11822929"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718487" cy="461665"/>
          </a:xfrm>
          <a:prstGeom prst="rect">
            <a:avLst/>
          </a:prstGeom>
        </p:spPr>
        <p:txBody>
          <a:bodyPr wrap="square">
            <a:spAutoFit/>
          </a:bodyPr>
          <a:lstStyle/>
          <a:p>
            <a:pPr algn="just">
              <a:defRPr/>
            </a:pPr>
            <a:endParaRPr lang="en-US" sz="24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30820" y="5423124"/>
            <a:ext cx="7578404"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Alban of Verulamium</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8" name="Picture 7">
            <a:extLst>
              <a:ext uri="{FF2B5EF4-FFF2-40B4-BE49-F238E27FC236}">
                <a16:creationId xmlns:a16="http://schemas.microsoft.com/office/drawing/2014/main" id="{AD054099-AA9B-6BB9-19DE-7825CEB50B2C}"/>
              </a:ext>
            </a:extLst>
          </p:cNvPr>
          <p:cNvPicPr>
            <a:picLocks noChangeAspect="1"/>
          </p:cNvPicPr>
          <p:nvPr/>
        </p:nvPicPr>
        <p:blipFill rotWithShape="1">
          <a:blip r:embed="rId3"/>
          <a:srcRect l="83155" t="81812" r="3301" b="8868"/>
          <a:stretch/>
        </p:blipFill>
        <p:spPr>
          <a:xfrm>
            <a:off x="9769159" y="5891289"/>
            <a:ext cx="2439662" cy="944387"/>
          </a:xfrm>
          <a:prstGeom prst="rect">
            <a:avLst/>
          </a:prstGeom>
        </p:spPr>
      </p:pic>
      <p:pic>
        <p:nvPicPr>
          <p:cNvPr id="5124" name="Picture 4" descr="Saint Alban">
            <a:extLst>
              <a:ext uri="{FF2B5EF4-FFF2-40B4-BE49-F238E27FC236}">
                <a16:creationId xmlns:a16="http://schemas.microsoft.com/office/drawing/2014/main" id="{92DD44E3-83A0-C19B-BE3A-AB037E6EA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4297" y="1637472"/>
            <a:ext cx="4089451" cy="51118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a:extLst>
              <a:ext uri="{FF2B5EF4-FFF2-40B4-BE49-F238E27FC236}">
                <a16:creationId xmlns:a16="http://schemas.microsoft.com/office/drawing/2014/main" id="{C55AA544-6F73-1249-9F0A-29EA754A6686}"/>
              </a:ext>
            </a:extLst>
          </p:cNvPr>
          <p:cNvSpPr>
            <a:spLocks noChangeArrowheads="1"/>
          </p:cNvSpPr>
          <p:nvPr/>
        </p:nvSpPr>
        <p:spPr bwMode="auto">
          <a:xfrm>
            <a:off x="206864" y="1536174"/>
            <a:ext cx="757840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Garamond" panose="02020404030301010803" pitchFamily="18" charset="0"/>
              </a:rPr>
              <a:t>Alban was a citizen of Verulamium – an important Roman city close to present-day St Albans. He took in a Christian priest, </a:t>
            </a:r>
            <a:r>
              <a:rPr kumimoji="0" lang="en-US" altLang="en-US" sz="2400" b="0" i="0" u="none" strike="noStrike" cap="none" normalizeH="0" baseline="0" dirty="0" err="1">
                <a:ln>
                  <a:noFill/>
                </a:ln>
                <a:effectLst/>
                <a:latin typeface="Garamond" panose="02020404030301010803" pitchFamily="18" charset="0"/>
              </a:rPr>
              <a:t>Amphibalus</a:t>
            </a:r>
            <a:r>
              <a:rPr kumimoji="0" lang="en-US" altLang="en-US" sz="2400" b="0" i="0" u="none" strike="noStrike" cap="none" normalizeH="0" baseline="0" dirty="0">
                <a:ln>
                  <a:noFill/>
                </a:ln>
                <a:effectLst/>
                <a:latin typeface="Garamond" panose="02020404030301010803" pitchFamily="18" charset="0"/>
              </a:rPr>
              <a:t>, fleeing the Roman persecution of Christians. The prayer and life of the priest so impressed Alban that he accepted the Christian faith.</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latin typeface="Garamond" panose="02020404030301010803" pitchFamily="18" charset="0"/>
              </a:rPr>
              <a:t>W</a:t>
            </a:r>
            <a:r>
              <a:rPr kumimoji="0" lang="en-US" altLang="en-US" sz="2400" b="0" i="0" u="none" strike="noStrike" cap="none" normalizeH="0" baseline="0" dirty="0">
                <a:ln>
                  <a:noFill/>
                </a:ln>
                <a:effectLst/>
                <a:latin typeface="Garamond" panose="02020404030301010803" pitchFamily="18" charset="0"/>
              </a:rPr>
              <a:t>hen the Roman authorities discovered </a:t>
            </a:r>
            <a:r>
              <a:rPr kumimoji="0" lang="en-US" altLang="en-US" sz="2400" b="0" i="0" u="none" strike="noStrike" cap="none" normalizeH="0" baseline="0" dirty="0" err="1">
                <a:ln>
                  <a:noFill/>
                </a:ln>
                <a:effectLst/>
                <a:latin typeface="Garamond" panose="02020404030301010803" pitchFamily="18" charset="0"/>
              </a:rPr>
              <a:t>Amphibalus</a:t>
            </a:r>
            <a:r>
              <a:rPr kumimoji="0" lang="en-US" altLang="en-US" sz="2400" b="0" i="0" u="none" strike="noStrike" cap="none" normalizeH="0" baseline="0" dirty="0">
                <a:ln>
                  <a:noFill/>
                </a:ln>
                <a:effectLst/>
                <a:latin typeface="Garamond" panose="02020404030301010803" pitchFamily="18" charset="0"/>
              </a:rPr>
              <a:t>, Alban exchanged clothes with him and he escaped. Alban was brought before a judge, declared his Christian faith and though tortured, refused to sacrifice to the </a:t>
            </a:r>
            <a:r>
              <a:rPr kumimoji="0" lang="en-US" altLang="en-US" sz="2400" b="0" i="0" u="none" strike="noStrike" cap="none" normalizeH="0" baseline="0">
                <a:ln>
                  <a:noFill/>
                </a:ln>
                <a:effectLst/>
                <a:latin typeface="Garamond" panose="02020404030301010803" pitchFamily="18" charset="0"/>
              </a:rPr>
              <a:t>Roman gods</a:t>
            </a:r>
            <a:r>
              <a:rPr kumimoji="0" lang="en-US" altLang="en-US" sz="2400" b="0" i="0" u="none" strike="noStrike" cap="none" normalizeH="0" baseline="0" dirty="0">
                <a:ln>
                  <a:noFill/>
                </a:ln>
                <a:effectLst/>
                <a:latin typeface="Garamond" panose="02020404030301010803" pitchFamily="18" charset="0"/>
              </a:rPr>
              <a:t>. As a result he was sentenced to death, the first English martyr.</a:t>
            </a:r>
          </a:p>
        </p:txBody>
      </p:sp>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1026" name="Picture 2" descr="Fratelli Tutti animation | CAFOD - YouTube">
            <a:extLst>
              <a:ext uri="{FF2B5EF4-FFF2-40B4-BE49-F238E27FC236}">
                <a16:creationId xmlns:a16="http://schemas.microsoft.com/office/drawing/2014/main" id="{83EAAD84-20C6-EDBB-BF4A-DD3DDAECB4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50" r="17864" b="26262"/>
          <a:stretch/>
        </p:blipFill>
        <p:spPr bwMode="auto">
          <a:xfrm>
            <a:off x="2367375" y="1886143"/>
            <a:ext cx="7457243" cy="31708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ratelli Tutti animation | CAFOD - YouTube">
            <a:extLst>
              <a:ext uri="{FF2B5EF4-FFF2-40B4-BE49-F238E27FC236}">
                <a16:creationId xmlns:a16="http://schemas.microsoft.com/office/drawing/2014/main" id="{DAE480C7-68AD-4083-E17D-A353879E88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921" r="59730" b="54311"/>
          <a:stretch/>
        </p:blipFill>
        <p:spPr bwMode="auto">
          <a:xfrm>
            <a:off x="6523604" y="1886143"/>
            <a:ext cx="3301014" cy="40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717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8170</TotalTime>
  <Words>531</Words>
  <Application>Microsoft Office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251</cp:revision>
  <dcterms:created xsi:type="dcterms:W3CDTF">2019-09-06T14:56:38Z</dcterms:created>
  <dcterms:modified xsi:type="dcterms:W3CDTF">2023-04-26T11:59:43Z</dcterms:modified>
</cp:coreProperties>
</file>