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4" r:id="rId5"/>
    <p:sldId id="289" r:id="rId6"/>
    <p:sldId id="297" r:id="rId7"/>
    <p:sldId id="333" r:id="rId8"/>
    <p:sldId id="258" r:id="rId9"/>
    <p:sldId id="346" r:id="rId10"/>
    <p:sldId id="347" r:id="rId11"/>
    <p:sldId id="34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47" autoAdjust="0"/>
    <p:restoredTop sz="94660"/>
  </p:normalViewPr>
  <p:slideViewPr>
    <p:cSldViewPr snapToGrid="0">
      <p:cViewPr varScale="1">
        <p:scale>
          <a:sx n="113" d="100"/>
          <a:sy n="113" d="100"/>
        </p:scale>
        <p:origin x="114"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E65CAF29-8EB1-497E-8F7D-151AB1DFE4A1}"/>
    <pc:docChg chg="undo custSel modSld">
      <pc:chgData name="John Adams" userId="1143faee-bb16-416e-8056-0ed4c730fe93" providerId="ADAL" clId="{E65CAF29-8EB1-497E-8F7D-151AB1DFE4A1}" dt="2023-04-18T07:54:46.236" v="168" actId="20577"/>
      <pc:docMkLst>
        <pc:docMk/>
      </pc:docMkLst>
      <pc:sldChg chg="modSp mod">
        <pc:chgData name="John Adams" userId="1143faee-bb16-416e-8056-0ed4c730fe93" providerId="ADAL" clId="{E65CAF29-8EB1-497E-8F7D-151AB1DFE4A1}" dt="2023-04-18T07:44:08.563" v="112" actId="20577"/>
        <pc:sldMkLst>
          <pc:docMk/>
          <pc:sldMk cId="2656554078" sldId="258"/>
        </pc:sldMkLst>
        <pc:spChg chg="mod">
          <ac:chgData name="John Adams" userId="1143faee-bb16-416e-8056-0ed4c730fe93" providerId="ADAL" clId="{E65CAF29-8EB1-497E-8F7D-151AB1DFE4A1}" dt="2023-04-18T07:44:08.563" v="112" actId="20577"/>
          <ac:spMkLst>
            <pc:docMk/>
            <pc:sldMk cId="2656554078" sldId="258"/>
            <ac:spMk id="4" creationId="{00000000-0000-0000-0000-000000000000}"/>
          </ac:spMkLst>
        </pc:spChg>
      </pc:sldChg>
      <pc:sldChg chg="modSp mod">
        <pc:chgData name="John Adams" userId="1143faee-bb16-416e-8056-0ed4c730fe93" providerId="ADAL" clId="{E65CAF29-8EB1-497E-8F7D-151AB1DFE4A1}" dt="2023-04-18T07:40:32.208" v="54" actId="20577"/>
        <pc:sldMkLst>
          <pc:docMk/>
          <pc:sldMk cId="835714311" sldId="289"/>
        </pc:sldMkLst>
        <pc:spChg chg="mod">
          <ac:chgData name="John Adams" userId="1143faee-bb16-416e-8056-0ed4c730fe93" providerId="ADAL" clId="{E65CAF29-8EB1-497E-8F7D-151AB1DFE4A1}" dt="2023-04-18T07:40:32.208" v="54" actId="20577"/>
          <ac:spMkLst>
            <pc:docMk/>
            <pc:sldMk cId="835714311" sldId="289"/>
            <ac:spMk id="10" creationId="{00000000-0000-0000-0000-000000000000}"/>
          </ac:spMkLst>
        </pc:spChg>
      </pc:sldChg>
      <pc:sldChg chg="modSp mod">
        <pc:chgData name="John Adams" userId="1143faee-bb16-416e-8056-0ed4c730fe93" providerId="ADAL" clId="{E65CAF29-8EB1-497E-8F7D-151AB1DFE4A1}" dt="2023-04-18T07:54:46.236" v="168" actId="20577"/>
        <pc:sldMkLst>
          <pc:docMk/>
          <pc:sldMk cId="2058881387" sldId="297"/>
        </pc:sldMkLst>
        <pc:spChg chg="mod">
          <ac:chgData name="John Adams" userId="1143faee-bb16-416e-8056-0ed4c730fe93" providerId="ADAL" clId="{E65CAF29-8EB1-497E-8F7D-151AB1DFE4A1}" dt="2023-04-18T07:54:46.236" v="168" actId="20577"/>
          <ac:spMkLst>
            <pc:docMk/>
            <pc:sldMk cId="2058881387" sldId="297"/>
            <ac:spMk id="3" creationId="{00000000-0000-0000-0000-000000000000}"/>
          </ac:spMkLst>
        </pc:spChg>
      </pc:sldChg>
      <pc:sldChg chg="modSp mod">
        <pc:chgData name="John Adams" userId="1143faee-bb16-416e-8056-0ed4c730fe93" providerId="ADAL" clId="{E65CAF29-8EB1-497E-8F7D-151AB1DFE4A1}" dt="2023-04-18T07:43:39.826" v="90" actId="2711"/>
        <pc:sldMkLst>
          <pc:docMk/>
          <pc:sldMk cId="2697338157" sldId="333"/>
        </pc:sldMkLst>
        <pc:spChg chg="mod">
          <ac:chgData name="John Adams" userId="1143faee-bb16-416e-8056-0ed4c730fe93" providerId="ADAL" clId="{E65CAF29-8EB1-497E-8F7D-151AB1DFE4A1}" dt="2023-04-18T07:43:11.065" v="85" actId="1076"/>
          <ac:spMkLst>
            <pc:docMk/>
            <pc:sldMk cId="2697338157" sldId="333"/>
            <ac:spMk id="5" creationId="{00000000-0000-0000-0000-000000000000}"/>
          </ac:spMkLst>
        </pc:spChg>
        <pc:spChg chg="mod">
          <ac:chgData name="John Adams" userId="1143faee-bb16-416e-8056-0ed4c730fe93" providerId="ADAL" clId="{E65CAF29-8EB1-497E-8F7D-151AB1DFE4A1}" dt="2023-04-18T07:43:17.845" v="86" actId="14100"/>
          <ac:spMkLst>
            <pc:docMk/>
            <pc:sldMk cId="2697338157" sldId="333"/>
            <ac:spMk id="8" creationId="{00000000-0000-0000-0000-000000000000}"/>
          </ac:spMkLst>
        </pc:spChg>
        <pc:spChg chg="mod">
          <ac:chgData name="John Adams" userId="1143faee-bb16-416e-8056-0ed4c730fe93" providerId="ADAL" clId="{E65CAF29-8EB1-497E-8F7D-151AB1DFE4A1}" dt="2023-04-18T07:43:39.826" v="90" actId="2711"/>
          <ac:spMkLst>
            <pc:docMk/>
            <pc:sldMk cId="2697338157" sldId="333"/>
            <ac:spMk id="10" creationId="{00000000-0000-0000-0000-000000000000}"/>
          </ac:spMkLst>
        </pc:spChg>
        <pc:picChg chg="mod">
          <ac:chgData name="John Adams" userId="1143faee-bb16-416e-8056-0ed4c730fe93" providerId="ADAL" clId="{E65CAF29-8EB1-497E-8F7D-151AB1DFE4A1}" dt="2023-04-18T07:43:21.376" v="87" actId="1076"/>
          <ac:picMkLst>
            <pc:docMk/>
            <pc:sldMk cId="2697338157" sldId="333"/>
            <ac:picMk id="3" creationId="{00000000-0000-0000-0000-000000000000}"/>
          </ac:picMkLst>
        </pc:picChg>
      </pc:sldChg>
      <pc:sldChg chg="modSp mod">
        <pc:chgData name="John Adams" userId="1143faee-bb16-416e-8056-0ed4c730fe93" providerId="ADAL" clId="{E65CAF29-8EB1-497E-8F7D-151AB1DFE4A1}" dt="2023-04-18T07:45:52.775" v="129" actId="20577"/>
        <pc:sldMkLst>
          <pc:docMk/>
          <pc:sldMk cId="1341508751" sldId="347"/>
        </pc:sldMkLst>
        <pc:spChg chg="mod">
          <ac:chgData name="John Adams" userId="1143faee-bb16-416e-8056-0ed4c730fe93" providerId="ADAL" clId="{E65CAF29-8EB1-497E-8F7D-151AB1DFE4A1}" dt="2023-04-18T07:45:52.775" v="129" actId="20577"/>
          <ac:spMkLst>
            <pc:docMk/>
            <pc:sldMk cId="1341508751" sldId="34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05/05/2023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05/05/2023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05/05/2023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05/05/2023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05/05/2023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05/05/2023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05/05/2023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05/05/2023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05/05/2023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05/05/2023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05/05/2023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05/05/2023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24</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April 2023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1013659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as Sisters and Brothers ~</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882096" y="2080111"/>
            <a:ext cx="6105646" cy="2526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982233" y="1740644"/>
            <a:ext cx="10506504" cy="473151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n-GB" sz="2400" dirty="0">
                <a:effectLst/>
                <a:latin typeface="Garamond" panose="02020404030301010803" pitchFamily="18" charset="0"/>
                <a:ea typeface="Calibri" panose="020F0502020204030204" pitchFamily="34" charset="0"/>
                <a:cs typeface="Times New Roman" panose="02020603050405020304" pitchFamily="18" charset="0"/>
              </a:rPr>
              <a:t> Jesus said </a:t>
            </a:r>
          </a:p>
          <a:p>
            <a:pPr algn="ctr"/>
            <a:r>
              <a:rPr lang="en-GB" sz="2400" dirty="0">
                <a:effectLst/>
                <a:latin typeface="Garamond" panose="02020404030301010803" pitchFamily="18" charset="0"/>
                <a:ea typeface="Calibri" panose="020F0502020204030204" pitchFamily="34" charset="0"/>
                <a:cs typeface="Times New Roman" panose="02020603050405020304" pitchFamily="18" charset="0"/>
              </a:rPr>
              <a:t>‘</a:t>
            </a:r>
            <a:r>
              <a:rPr lang="en-GB" sz="2400" dirty="0">
                <a:latin typeface="Garamond" panose="02020404030301010803" pitchFamily="18" charset="0"/>
              </a:rPr>
              <a:t>whoever does the will of my heavenly Father </a:t>
            </a:r>
          </a:p>
          <a:p>
            <a:pPr algn="ctr"/>
            <a:r>
              <a:rPr lang="en-GB" sz="2400" dirty="0">
                <a:latin typeface="Garamond" panose="02020404030301010803" pitchFamily="18" charset="0"/>
              </a:rPr>
              <a:t>is my brother, and sister, and mother’.</a:t>
            </a:r>
          </a:p>
          <a:p>
            <a:pPr algn="ctr"/>
            <a:endParaRPr lang="en-GB" sz="2400" dirty="0">
              <a:latin typeface="Garamond" panose="02020404030301010803" pitchFamily="18" charset="0"/>
            </a:endParaRPr>
          </a:p>
          <a:p>
            <a:pPr algn="ctr"/>
            <a:r>
              <a:rPr lang="en-GB" sz="2400" dirty="0">
                <a:latin typeface="Garamond" panose="02020404030301010803" pitchFamily="18" charset="0"/>
              </a:rPr>
              <a:t>Sometimes it is difficult to treat everyone with care and respect, </a:t>
            </a:r>
          </a:p>
          <a:p>
            <a:pPr algn="ctr"/>
            <a:r>
              <a:rPr lang="en-GB" sz="2400" dirty="0">
                <a:latin typeface="Garamond" panose="02020404030301010803" pitchFamily="18" charset="0"/>
              </a:rPr>
              <a:t>especially those who are related to us.</a:t>
            </a:r>
          </a:p>
          <a:p>
            <a:pPr algn="ctr"/>
            <a:endParaRPr lang="en-GB" sz="2400" dirty="0">
              <a:latin typeface="Garamond" panose="02020404030301010803" pitchFamily="18" charset="0"/>
            </a:endParaRPr>
          </a:p>
          <a:p>
            <a:pPr algn="ctr"/>
            <a:r>
              <a:rPr lang="en-GB" sz="2400" dirty="0">
                <a:latin typeface="Garamond" panose="02020404030301010803" pitchFamily="18" charset="0"/>
              </a:rPr>
              <a:t>However we should treat each person we encounter as our sister or brother in Christ.</a:t>
            </a:r>
          </a:p>
          <a:p>
            <a:pPr algn="ctr"/>
            <a:r>
              <a:rPr lang="en-GB" sz="2400" dirty="0">
                <a:latin typeface="Garamond" panose="02020404030301010803" pitchFamily="18" charset="0"/>
              </a:rPr>
              <a:t> We are invited to call God our Father, </a:t>
            </a:r>
          </a:p>
          <a:p>
            <a:pPr algn="ctr"/>
            <a:r>
              <a:rPr lang="en-GB" sz="2400" dirty="0">
                <a:latin typeface="Garamond" panose="02020404030301010803" pitchFamily="18" charset="0"/>
              </a:rPr>
              <a:t>Mary our mother, and Jesus as a role model and a brother.  </a:t>
            </a:r>
          </a:p>
          <a:p>
            <a:pPr algn="ctr"/>
            <a:endParaRPr lang="en-GB" sz="1400" dirty="0">
              <a:latin typeface="Garamond" panose="02020404030301010803" pitchFamily="18" charset="0"/>
            </a:endParaRPr>
          </a:p>
          <a:p>
            <a:pPr algn="ctr"/>
            <a:r>
              <a:rPr lang="en-GB" sz="2400" dirty="0">
                <a:latin typeface="Garamond" panose="02020404030301010803" pitchFamily="18" charset="0"/>
              </a:rPr>
              <a:t>This family has golden rule standards for all the children to live by.</a:t>
            </a:r>
          </a:p>
          <a:p>
            <a:pPr algn="ctr"/>
            <a:endParaRPr lang="en-GB" sz="1200" dirty="0">
              <a:latin typeface="Garamond" panose="02020404030301010803" pitchFamily="18" charset="0"/>
            </a:endParaRPr>
          </a:p>
          <a:p>
            <a:pPr algn="ctr"/>
            <a:r>
              <a:rPr lang="en-GB" sz="2400" dirty="0">
                <a:latin typeface="Garamond" panose="02020404030301010803" pitchFamily="18" charset="0"/>
              </a:rPr>
              <a:t>As part of the family we are all loved unconditionally.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292003"/>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endParaRPr lang="en-GB" sz="6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GB" sz="4800" dirty="0">
                <a:effectLst/>
                <a:latin typeface="Garamond" panose="02020404030301010803" pitchFamily="18" charset="0"/>
                <a:ea typeface="Calibri" panose="020F0502020204030204" pitchFamily="34" charset="0"/>
                <a:cs typeface="Times New Roman" panose="02020603050405020304" pitchFamily="18" charset="0"/>
              </a:rPr>
              <a:t>Looking </a:t>
            </a:r>
            <a:r>
              <a:rPr lang="en-GB" sz="4800" dirty="0">
                <a:latin typeface="Garamond" panose="02020404030301010803" pitchFamily="18" charset="0"/>
                <a:ea typeface="Calibri" panose="020F0502020204030204" pitchFamily="34" charset="0"/>
                <a:cs typeface="Times New Roman" panose="02020603050405020304" pitchFamily="18" charset="0"/>
              </a:rPr>
              <a:t>F</a:t>
            </a:r>
            <a:r>
              <a:rPr lang="en-GB" sz="4800" dirty="0">
                <a:effectLst/>
                <a:latin typeface="Garamond" panose="02020404030301010803" pitchFamily="18" charset="0"/>
                <a:ea typeface="Calibri" panose="020F0502020204030204" pitchFamily="34" charset="0"/>
                <a:cs typeface="Times New Roman" panose="02020603050405020304" pitchFamily="18" charset="0"/>
              </a:rPr>
              <a:t>orward as Sisters and Brothers</a:t>
            </a:r>
            <a:endParaRPr lang="en-GB"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6070939" y="2863805"/>
            <a:ext cx="5782568" cy="2585323"/>
          </a:xfrm>
          <a:prstGeom prst="rect">
            <a:avLst/>
          </a:prstGeom>
        </p:spPr>
        <p:txBody>
          <a:bodyPr wrap="square">
            <a:spAutoFit/>
          </a:bodyPr>
          <a:lstStyle/>
          <a:p>
            <a:pPr algn="ctr"/>
            <a:r>
              <a:rPr lang="en-GB" sz="2600" b="1" dirty="0">
                <a:latin typeface="Garamond" panose="02020404030301010803" pitchFamily="18" charset="0"/>
              </a:rPr>
              <a:t>Sunday 23</a:t>
            </a:r>
            <a:r>
              <a:rPr lang="en-GB" sz="2600" b="1" baseline="30000" dirty="0">
                <a:latin typeface="Garamond" panose="02020404030301010803" pitchFamily="18" charset="0"/>
              </a:rPr>
              <a:t>rd</a:t>
            </a:r>
            <a:r>
              <a:rPr lang="en-GB" sz="2600" b="1" dirty="0">
                <a:latin typeface="Garamond" panose="02020404030301010803" pitchFamily="18" charset="0"/>
              </a:rPr>
              <a:t> April 2023</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Luke</a:t>
            </a:r>
            <a:r>
              <a:rPr lang="en-GB" sz="2800">
                <a:latin typeface="Garamond" panose="02020404030301010803" pitchFamily="18" charset="0"/>
              </a:rPr>
              <a:t>,                           his friends </a:t>
            </a:r>
            <a:r>
              <a:rPr lang="en-GB" sz="2800" dirty="0">
                <a:latin typeface="Garamond" panose="02020404030301010803" pitchFamily="18" charset="0"/>
              </a:rPr>
              <a:t>say to Jesus: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4800" dirty="0">
                <a:latin typeface="Garamond" panose="02020404030301010803" pitchFamily="18" charset="0"/>
              </a:rPr>
              <a:t>“Stay with us.”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3143" y="2108127"/>
            <a:ext cx="3849777" cy="46609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745724" y="250978"/>
            <a:ext cx="1074301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The Lord’s Prayer</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6782766" y="3731191"/>
            <a:ext cx="5046562" cy="602073"/>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lvl="0" algn="ctr" eaLnBrk="0" fontAlgn="base" hangingPunct="0">
              <a:spcBef>
                <a:spcPct val="0"/>
              </a:spcBef>
              <a:spcAft>
                <a:spcPct val="0"/>
              </a:spcAft>
            </a:pPr>
            <a:endParaRPr kumimoji="0" lang="en-US" altLang="en-US" sz="3600" b="0" i="0" u="none" strike="noStrike" cap="none" normalizeH="0" baseline="0" dirty="0">
              <a:ln>
                <a:noFill/>
              </a:ln>
              <a:solidFill>
                <a:schemeClr val="tx1"/>
              </a:solidFill>
              <a:effectLst/>
              <a:latin typeface="Garamond" panose="02020404030301010803" pitchFamily="18" charset="0"/>
            </a:endParaRPr>
          </a:p>
        </p:txBody>
      </p:sp>
      <p:pic>
        <p:nvPicPr>
          <p:cNvPr id="3" name="Picture 2"/>
          <p:cNvPicPr>
            <a:picLocks noChangeAspect="1"/>
          </p:cNvPicPr>
          <p:nvPr/>
        </p:nvPicPr>
        <p:blipFill rotWithShape="1">
          <a:blip r:embed="rId3">
            <a:duotone>
              <a:schemeClr val="bg2">
                <a:shade val="45000"/>
                <a:satMod val="135000"/>
              </a:schemeClr>
              <a:prstClr val="white"/>
            </a:duotone>
            <a:extLst>
              <a:ext uri="{28A0092B-C50C-407E-A947-70E740481C1C}">
                <a14:useLocalDpi xmlns:a14="http://schemas.microsoft.com/office/drawing/2010/main" val="0"/>
              </a:ext>
            </a:extLst>
          </a:blip>
          <a:srcRect t="8646"/>
          <a:stretch/>
        </p:blipFill>
        <p:spPr>
          <a:xfrm>
            <a:off x="737949" y="2136735"/>
            <a:ext cx="6523725" cy="3998468"/>
          </a:xfrm>
          <a:prstGeom prst="rect">
            <a:avLst/>
          </a:prstGeom>
        </p:spPr>
      </p:pic>
      <p:sp>
        <p:nvSpPr>
          <p:cNvPr id="5" name="Rectangle 4"/>
          <p:cNvSpPr/>
          <p:nvPr/>
        </p:nvSpPr>
        <p:spPr>
          <a:xfrm>
            <a:off x="7971966" y="1952069"/>
            <a:ext cx="3561686" cy="3970318"/>
          </a:xfrm>
          <a:prstGeom prst="rect">
            <a:avLst/>
          </a:prstGeom>
        </p:spPr>
        <p:txBody>
          <a:bodyPr wrap="square">
            <a:spAutoFit/>
          </a:bodyPr>
          <a:lstStyle/>
          <a:p>
            <a:pPr algn="just"/>
            <a:r>
              <a:rPr lang="en-US" dirty="0">
                <a:latin typeface="Garamond" panose="02020404030301010803" pitchFamily="18" charset="0"/>
              </a:rPr>
              <a:t>As we look forward to World Youth Day in August this year, we remind ourselves of the things we share with our fellow young people from all over the world.  At this international event, Catholics will pray the prayer Jesus taught us in a huge number of languages.  We will mark this with a weekly inclusion of the Lord’s Prayer in the languages spoken in our schools.</a:t>
            </a:r>
          </a:p>
          <a:p>
            <a:pPr algn="just"/>
            <a:endParaRPr lang="en-US" dirty="0">
              <a:latin typeface="Garamond" panose="02020404030301010803" pitchFamily="18" charset="0"/>
            </a:endParaRPr>
          </a:p>
          <a:p>
            <a:pPr algn="ctr"/>
            <a:r>
              <a:rPr lang="en-US" dirty="0">
                <a:latin typeface="Garamond" panose="02020404030301010803" pitchFamily="18" charset="0"/>
              </a:rPr>
              <a:t>This week the Lord’s Prayer is in</a:t>
            </a:r>
          </a:p>
          <a:p>
            <a:pPr algn="ctr"/>
            <a:r>
              <a:rPr lang="en-US" dirty="0">
                <a:latin typeface="Garamond" panose="02020404030301010803" pitchFamily="18" charset="0"/>
              </a:rPr>
              <a:t> </a:t>
            </a:r>
            <a:r>
              <a:rPr lang="en-US" b="1" dirty="0">
                <a:latin typeface="Garamond" panose="02020404030301010803" pitchFamily="18" charset="0"/>
              </a:rPr>
              <a:t>Chinese</a:t>
            </a:r>
            <a:endParaRPr lang="en-GB" sz="2000" b="1" dirty="0">
              <a:latin typeface="Garamond" panose="02020404030301010803" pitchFamily="18" charset="0"/>
            </a:endParaRPr>
          </a:p>
        </p:txBody>
      </p:sp>
      <p:sp>
        <p:nvSpPr>
          <p:cNvPr id="10" name="Rectangle 9"/>
          <p:cNvSpPr/>
          <p:nvPr/>
        </p:nvSpPr>
        <p:spPr>
          <a:xfrm>
            <a:off x="951811" y="2243143"/>
            <a:ext cx="6096000" cy="3785652"/>
          </a:xfrm>
          <a:prstGeom prst="rect">
            <a:avLst/>
          </a:prstGeom>
        </p:spPr>
        <p:txBody>
          <a:bodyPr>
            <a:spAutoFit/>
          </a:bodyPr>
          <a:lstStyle/>
          <a:p>
            <a:r>
              <a:rPr lang="zh-TW" altLang="en-US" sz="2400" dirty="0"/>
              <a:t>我們在天上的父，</a:t>
            </a:r>
          </a:p>
          <a:p>
            <a:r>
              <a:rPr lang="zh-TW" altLang="en-US" sz="2400" dirty="0"/>
              <a:t>願人都尊祢的名為聖，</a:t>
            </a:r>
          </a:p>
          <a:p>
            <a:r>
              <a:rPr lang="zh-TW" altLang="en-US" sz="2400" dirty="0"/>
              <a:t>願祢的國降臨，</a:t>
            </a:r>
          </a:p>
          <a:p>
            <a:r>
              <a:rPr lang="zh-TW" altLang="en-US" sz="2400" dirty="0"/>
              <a:t>願祢的旨意行在地上，</a:t>
            </a:r>
          </a:p>
          <a:p>
            <a:r>
              <a:rPr lang="zh-TW" altLang="en-US" sz="2400" dirty="0"/>
              <a:t>如同行在天上。</a:t>
            </a:r>
          </a:p>
          <a:p>
            <a:r>
              <a:rPr lang="zh-TW" altLang="en-US" sz="2400" dirty="0"/>
              <a:t>我們日用的飲食，今日賜給我們，</a:t>
            </a:r>
          </a:p>
          <a:p>
            <a:r>
              <a:rPr lang="zh-TW" altLang="en-US" sz="2400" dirty="0"/>
              <a:t>免我們的債，如同我們免了人的債，</a:t>
            </a:r>
          </a:p>
          <a:p>
            <a:r>
              <a:rPr lang="zh-TW" altLang="en-US" sz="2400" dirty="0"/>
              <a:t>不叫我們遇見試探，</a:t>
            </a:r>
          </a:p>
          <a:p>
            <a:r>
              <a:rPr lang="zh-TW" altLang="en-US" sz="2400" dirty="0"/>
              <a:t>救我們脫離兇惡，</a:t>
            </a:r>
          </a:p>
          <a:p>
            <a:r>
              <a:rPr lang="en-US" altLang="zh-TW" sz="2400" dirty="0">
                <a:latin typeface="Garamond" panose="02020404030301010803" pitchFamily="18" charset="0"/>
              </a:rPr>
              <a:t>Amen.</a:t>
            </a:r>
          </a:p>
        </p:txBody>
      </p:sp>
    </p:spTree>
    <p:extLst>
      <p:ext uri="{BB962C8B-B14F-4D97-AF65-F5344CB8AC3E}">
        <p14:creationId xmlns:p14="http://schemas.microsoft.com/office/powerpoint/2010/main" val="2697338157"/>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363657" y="2671126"/>
            <a:ext cx="6898610" cy="2554545"/>
          </a:xfrm>
          <a:prstGeom prst="rect">
            <a:avLst/>
          </a:prstGeom>
          <a:noFill/>
        </p:spPr>
        <p:txBody>
          <a:bodyPr wrap="square" rtlCol="0">
            <a:spAutoFit/>
          </a:bodyPr>
          <a:lstStyle/>
          <a:p>
            <a:pPr algn="ctr"/>
            <a:r>
              <a:rPr lang="en-GB" sz="4400" dirty="0">
                <a:latin typeface="Garamond" panose="02020404030301010803" pitchFamily="18" charset="0"/>
              </a:rPr>
              <a:t>“Imagine the appropriate journey for each of you.” </a:t>
            </a:r>
            <a:r>
              <a:rPr lang="en-US" sz="4400" dirty="0">
                <a:solidFill>
                  <a:srgbClr val="333333"/>
                </a:solidFill>
                <a:latin typeface="Garamond" panose="02020404030301010803" pitchFamily="18" charset="0"/>
                <a:ea typeface="Calibri" panose="020F0502020204030204" pitchFamily="34" charset="0"/>
                <a:cs typeface="Times New Roman" panose="02020603050405020304" pitchFamily="18" charset="0"/>
              </a:rPr>
              <a:t>.</a:t>
            </a:r>
            <a:endParaRPr lang="en-GB" sz="4400" dirty="0">
              <a:latin typeface="Garamond" panose="02020404030301010803" pitchFamily="18" charset="0"/>
              <a:ea typeface="Calibri" panose="020F0502020204030204" pitchFamily="34" charset="0"/>
              <a:cs typeface="Times New Roman" panose="02020603050405020304" pitchFamily="18" charset="0"/>
            </a:endParaRPr>
          </a:p>
          <a:p>
            <a:endParaRPr lang="en-US" sz="2400" i="1" dirty="0">
              <a:latin typeface="Garamond" panose="02020404030301010803" pitchFamily="18" charset="0"/>
            </a:endParaRPr>
          </a:p>
          <a:p>
            <a:r>
              <a:rPr lang="en-US" sz="2400" i="1" dirty="0">
                <a:latin typeface="Garamond" panose="02020404030301010803" pitchFamily="18" charset="0"/>
              </a:rPr>
              <a:t>                                       - Pope Francis, Papal Address 2014</a:t>
            </a:r>
          </a:p>
          <a:p>
            <a:endParaRPr lang="en-GB" sz="2400" i="1" dirty="0">
              <a:latin typeface="Garamond" panose="02020404030301010803" pitchFamily="18" charset="0"/>
            </a:endParaRPr>
          </a:p>
        </p:txBody>
      </p:sp>
    </p:spTree>
    <p:extLst>
      <p:ext uri="{BB962C8B-B14F-4D97-AF65-F5344CB8AC3E}">
        <p14:creationId xmlns:p14="http://schemas.microsoft.com/office/powerpoint/2010/main" val="265655407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sp>
        <p:nvSpPr>
          <p:cNvPr id="8" name="Title 1"/>
          <p:cNvSpPr txBox="1">
            <a:spLocks/>
          </p:cNvSpPr>
          <p:nvPr/>
        </p:nvSpPr>
        <p:spPr>
          <a:xfrm>
            <a:off x="4855135" y="281396"/>
            <a:ext cx="6770808" cy="2819606"/>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Saint Catherine     of Siena </a:t>
            </a:r>
          </a:p>
          <a:p>
            <a:pPr algn="ctr"/>
            <a:endParaRPr lang="en-GB" altLang="en-US" sz="7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Feast day : 29</a:t>
            </a:r>
            <a:r>
              <a:rPr lang="en-GB" altLang="en-US" sz="6600" baseline="30000" dirty="0">
                <a:solidFill>
                  <a:schemeClr val="accent4">
                    <a:lumMod val="75000"/>
                  </a:schemeClr>
                </a:solidFill>
                <a:latin typeface="Garamond" panose="02020404030301010803" pitchFamily="18" charset="0"/>
              </a:rPr>
              <a:t>th</a:t>
            </a:r>
            <a:r>
              <a:rPr lang="en-GB" altLang="en-US" sz="6600" dirty="0">
                <a:solidFill>
                  <a:schemeClr val="accent4">
                    <a:lumMod val="75000"/>
                  </a:schemeClr>
                </a:solidFill>
                <a:latin typeface="Garamond" panose="02020404030301010803" pitchFamily="18" charset="0"/>
              </a:rPr>
              <a:t> April </a:t>
            </a:r>
            <a:endParaRPr lang="en-GB" sz="6600" dirty="0">
              <a:solidFill>
                <a:schemeClr val="accent4">
                  <a:lumMod val="75000"/>
                </a:schemeClr>
              </a:solidFill>
              <a:latin typeface="Garamond" panose="02020404030301010803" pitchFamily="18" charset="0"/>
            </a:endParaRPr>
          </a:p>
        </p:txBody>
      </p:sp>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a:latin typeface="Garamond" panose="02020404030301010803" pitchFamily="18" charset="0"/>
            </a:endParaRPr>
          </a:p>
          <a:p>
            <a:pPr marL="0" indent="0">
              <a:buFont typeface="Arial" panose="020B0604020202020204" pitchFamily="34" charset="0"/>
              <a:buNone/>
            </a:pPr>
            <a:endParaRPr lang="en-GB" altLang="en-US" dirty="0">
              <a:latin typeface="Garamond" panose="02020404030301010803" pitchFamily="18" charset="0"/>
            </a:endParaRPr>
          </a:p>
        </p:txBody>
      </p:sp>
      <p:sp>
        <p:nvSpPr>
          <p:cNvPr id="3" name="TextBox 2"/>
          <p:cNvSpPr txBox="1"/>
          <p:nvPr/>
        </p:nvSpPr>
        <p:spPr>
          <a:xfrm>
            <a:off x="4855135" y="3213556"/>
            <a:ext cx="6328801" cy="3477875"/>
          </a:xfrm>
          <a:prstGeom prst="rect">
            <a:avLst/>
          </a:prstGeom>
          <a:noFill/>
        </p:spPr>
        <p:txBody>
          <a:bodyPr wrap="square" rtlCol="0">
            <a:spAutoFit/>
          </a:bodyPr>
          <a:lstStyle/>
          <a:p>
            <a:pPr algn="just"/>
            <a:r>
              <a:rPr lang="en-GB" sz="2200" dirty="0">
                <a:latin typeface="Garamond" panose="02020404030301010803" pitchFamily="18" charset="0"/>
              </a:rPr>
              <a:t>Catherine was a lay member of the Dominican order.  She was famous as a mystic, an activist and an author.  She might be described as the original “influencer”!  She influenced popes and princes and cardinals with her letters, of which she wrote hundreds.  She wrote numerous prayers, and a set of spiritual treatises collected together as a book under the title  The Dialogue of Divine Providence.  She was even sent on missions by the Pope, something extraordinarily rare for a woman in the 14</a:t>
            </a:r>
            <a:r>
              <a:rPr lang="en-GB" sz="2200" baseline="30000" dirty="0">
                <a:latin typeface="Garamond" panose="02020404030301010803" pitchFamily="18" charset="0"/>
              </a:rPr>
              <a:t>th</a:t>
            </a:r>
            <a:r>
              <a:rPr lang="en-GB" sz="2200" dirty="0">
                <a:latin typeface="Garamond" panose="02020404030301010803" pitchFamily="18" charset="0"/>
              </a:rPr>
              <a:t> century!</a:t>
            </a:r>
          </a:p>
        </p:txBody>
      </p:sp>
      <p:pic>
        <p:nvPicPr>
          <p:cNvPr id="3074" name="Picture 2" descr="Meet Catherine of Siena, the Saint I Pray To. | the long way ho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821" y="529146"/>
            <a:ext cx="4385707" cy="55747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41565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E3A6C2EA-59E7-4E83-89FB-4D81B3F4104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91857" y="1493134"/>
            <a:ext cx="3975343" cy="4958361"/>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943600" y="1336876"/>
            <a:ext cx="5677382" cy="400110"/>
          </a:xfrm>
          <a:prstGeom prst="rect">
            <a:avLst/>
          </a:prstGeom>
          <a:noFill/>
        </p:spPr>
        <p:txBody>
          <a:bodyPr wrap="square" rtlCol="0">
            <a:spAutoFit/>
          </a:bodyPr>
          <a:lstStyle/>
          <a:p>
            <a:pPr algn="just"/>
            <a:endParaRPr lang="en-GB" sz="2000" dirty="0">
              <a:latin typeface="Garamond" panose="02020404030301010803" pitchFamily="18" charset="0"/>
            </a:endParaRPr>
          </a:p>
        </p:txBody>
      </p:sp>
      <p:sp>
        <p:nvSpPr>
          <p:cNvPr id="3" name="TextBox 2"/>
          <p:cNvSpPr txBox="1"/>
          <p:nvPr/>
        </p:nvSpPr>
        <p:spPr>
          <a:xfrm>
            <a:off x="4431995" y="1710156"/>
            <a:ext cx="7464809" cy="4524315"/>
          </a:xfrm>
          <a:prstGeom prst="rect">
            <a:avLst/>
          </a:prstGeom>
          <a:noFill/>
        </p:spPr>
        <p:txBody>
          <a:bodyPr wrap="square" rtlCol="0">
            <a:spAutoFit/>
          </a:bodyPr>
          <a:lstStyle/>
          <a:p>
            <a:pPr algn="ctr"/>
            <a:r>
              <a:rPr lang="en-GB" sz="2400" dirty="0">
                <a:latin typeface="Garamond" panose="02020404030301010803" pitchFamily="18" charset="0"/>
              </a:rPr>
              <a:t>St Anne  Line, one of the 40 Martyrs of England and Wales, was canonised in 1970. </a:t>
            </a:r>
          </a:p>
          <a:p>
            <a:pPr algn="just"/>
            <a:r>
              <a:rPr lang="en-GB" sz="2400" dirty="0">
                <a:latin typeface="Garamond" panose="02020404030301010803" pitchFamily="18" charset="0"/>
              </a:rPr>
              <a:t>She was born, grew up and married in Essex. She became a Catholic some time in the 1580s despite it being illegal. She looked after a house of refuge for Catholic priests who had to hide from the authorities at the time. In 1601 she was arrested on 2</a:t>
            </a:r>
            <a:r>
              <a:rPr lang="en-GB" sz="2400" baseline="30000" dirty="0">
                <a:latin typeface="Garamond" panose="02020404030301010803" pitchFamily="18" charset="0"/>
              </a:rPr>
              <a:t>nd</a:t>
            </a:r>
            <a:r>
              <a:rPr lang="en-GB" sz="2400" dirty="0">
                <a:latin typeface="Garamond" panose="02020404030301010803" pitchFamily="18" charset="0"/>
              </a:rPr>
              <a:t> February after allowing a number of Catholics to hear Mass. She was tried and executed in the same month. She refused to repent for hiding a priest and </a:t>
            </a:r>
            <a:r>
              <a:rPr lang="en-GB" sz="2400" dirty="0" err="1">
                <a:solidFill>
                  <a:schemeClr val="bg1"/>
                </a:solidFill>
                <a:latin typeface="Garamond" panose="02020404030301010803" pitchFamily="18" charset="0"/>
              </a:rPr>
              <a:t>xxxxxxx</a:t>
            </a:r>
            <a:r>
              <a:rPr lang="en-GB" sz="2400" dirty="0" err="1">
                <a:latin typeface="Garamond" panose="02020404030301010803" pitchFamily="18" charset="0"/>
              </a:rPr>
              <a:t>said</a:t>
            </a:r>
            <a:r>
              <a:rPr lang="en-GB" sz="2400" dirty="0">
                <a:latin typeface="Garamond" panose="02020404030301010803" pitchFamily="18" charset="0"/>
              </a:rPr>
              <a:t> she wished it had been a thousand more.</a:t>
            </a:r>
          </a:p>
          <a:p>
            <a:pPr algn="ctr"/>
            <a:r>
              <a:rPr lang="en-GB" sz="2400" dirty="0">
                <a:latin typeface="Garamond" panose="02020404030301010803" pitchFamily="18" charset="0"/>
              </a:rPr>
              <a:t>The feast of St Anne Line is celebrated</a:t>
            </a:r>
          </a:p>
          <a:p>
            <a:pPr algn="ctr"/>
            <a:r>
              <a:rPr lang="en-GB" sz="2400" dirty="0">
                <a:latin typeface="Garamond" panose="02020404030301010803" pitchFamily="18" charset="0"/>
              </a:rPr>
              <a:t> in the first week of February. </a:t>
            </a:r>
            <a:endParaRPr lang="en-GB" dirty="0"/>
          </a:p>
        </p:txBody>
      </p:sp>
      <p:sp>
        <p:nvSpPr>
          <p:cNvPr id="8" name="Title 1"/>
          <p:cNvSpPr txBox="1">
            <a:spLocks/>
          </p:cNvSpPr>
          <p:nvPr/>
        </p:nvSpPr>
        <p:spPr>
          <a:xfrm>
            <a:off x="370164" y="350478"/>
            <a:ext cx="11526640" cy="107899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i="1" dirty="0">
                <a:solidFill>
                  <a:schemeClr val="accent4">
                    <a:lumMod val="75000"/>
                  </a:schemeClr>
                </a:solidFill>
                <a:latin typeface="Garamond" panose="02020404030301010803" pitchFamily="18" charset="0"/>
              </a:rPr>
              <a:t> </a:t>
            </a:r>
            <a:r>
              <a:rPr lang="en-GB" altLang="en-US" sz="4000" dirty="0">
                <a:solidFill>
                  <a:schemeClr val="accent4">
                    <a:lumMod val="75000"/>
                  </a:schemeClr>
                </a:solidFill>
                <a:latin typeface="Garamond" panose="02020404030301010803" pitchFamily="18" charset="0"/>
              </a:rPr>
              <a:t>Martyrs of England and Wales : St </a:t>
            </a:r>
            <a:r>
              <a:rPr lang="en-GB" altLang="en-US" sz="4000" dirty="0" smtClean="0">
                <a:solidFill>
                  <a:schemeClr val="accent4">
                    <a:lumMod val="75000"/>
                  </a:schemeClr>
                </a:solidFill>
                <a:latin typeface="Garamond" panose="02020404030301010803" pitchFamily="18" charset="0"/>
              </a:rPr>
              <a:t>Anne </a:t>
            </a:r>
            <a:r>
              <a:rPr lang="en-GB" altLang="en-US" sz="4000" dirty="0">
                <a:solidFill>
                  <a:schemeClr val="accent4">
                    <a:lumMod val="75000"/>
                  </a:schemeClr>
                </a:solidFill>
                <a:latin typeface="Garamond" panose="02020404030301010803" pitchFamily="18" charset="0"/>
              </a:rPr>
              <a:t>Line</a:t>
            </a:r>
            <a:endParaRPr lang="en-GB" sz="40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150875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24</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April 2023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1013659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as Sisters and Brothers ~</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882096" y="2080111"/>
            <a:ext cx="6105646" cy="2526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1909771"/>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5F0585-C9A4-4F37-BF45-19570350497D}">
  <ds:schemaRefs>
    <ds:schemaRef ds:uri="http://purl.org/dc/terms/"/>
    <ds:schemaRef ds:uri="http://schemas.openxmlformats.org/package/2006/metadata/core-properties"/>
    <ds:schemaRef ds:uri="http://purl.org/dc/dcmitype/"/>
    <ds:schemaRef ds:uri="http://schemas.microsoft.com/office/infopath/2007/PartnerControls"/>
    <ds:schemaRef ds:uri="66f78821-969e-443f-8b7e-99ce487fda93"/>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3.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7475</TotalTime>
  <Words>631</Words>
  <Application>Microsoft Office PowerPoint</Application>
  <PresentationFormat>Widescreen</PresentationFormat>
  <Paragraphs>65</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Garamond</vt:lpstr>
      <vt:lpstr>新細明體</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Lisa Gunther</cp:lastModifiedBy>
  <cp:revision>486</cp:revision>
  <dcterms:created xsi:type="dcterms:W3CDTF">2019-09-06T14:56:38Z</dcterms:created>
  <dcterms:modified xsi:type="dcterms:W3CDTF">2023-05-05T10:35:57Z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