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289" r:id="rId3"/>
    <p:sldId id="297" r:id="rId4"/>
    <p:sldId id="258" r:id="rId5"/>
    <p:sldId id="381" r:id="rId6"/>
    <p:sldId id="387" r:id="rId7"/>
    <p:sldId id="389" r:id="rId8"/>
    <p:sldId id="321" r:id="rId9"/>
    <p:sldId id="38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EBAD91-33CA-4825-B1AB-C65E5ABB8D61}" v="21" dt="2023-04-21T09:19:19.9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660"/>
  </p:normalViewPr>
  <p:slideViewPr>
    <p:cSldViewPr snapToGrid="0">
      <p:cViewPr varScale="1">
        <p:scale>
          <a:sx n="66" d="100"/>
          <a:sy n="66" d="100"/>
        </p:scale>
        <p:origin x="470"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FDEBAD91-33CA-4825-B1AB-C65E5ABB8D61}"/>
    <pc:docChg chg="undo redo custSel addSld delSld modSld sldOrd">
      <pc:chgData name="John Adams" userId="1143faee-bb16-416e-8056-0ed4c730fe93" providerId="ADAL" clId="{FDEBAD91-33CA-4825-B1AB-C65E5ABB8D61}" dt="2023-04-21T09:26:35.448" v="415" actId="6549"/>
      <pc:docMkLst>
        <pc:docMk/>
      </pc:docMkLst>
      <pc:sldChg chg="addSp delSp modSp mod">
        <pc:chgData name="John Adams" userId="1143faee-bb16-416e-8056-0ed4c730fe93" providerId="ADAL" clId="{FDEBAD91-33CA-4825-B1AB-C65E5ABB8D61}" dt="2023-04-21T09:26:35.448" v="415" actId="6549"/>
        <pc:sldMkLst>
          <pc:docMk/>
          <pc:sldMk cId="2734715491" sldId="321"/>
        </pc:sldMkLst>
        <pc:spChg chg="mod">
          <ac:chgData name="John Adams" userId="1143faee-bb16-416e-8056-0ed4c730fe93" providerId="ADAL" clId="{FDEBAD91-33CA-4825-B1AB-C65E5ABB8D61}" dt="2023-04-21T09:26:35.448" v="415" actId="6549"/>
          <ac:spMkLst>
            <pc:docMk/>
            <pc:sldMk cId="2734715491" sldId="321"/>
            <ac:spMk id="4" creationId="{71DD583C-9587-8EB3-4F9A-934984566EC0}"/>
          </ac:spMkLst>
        </pc:spChg>
        <pc:spChg chg="mod">
          <ac:chgData name="John Adams" userId="1143faee-bb16-416e-8056-0ed4c730fe93" providerId="ADAL" clId="{FDEBAD91-33CA-4825-B1AB-C65E5ABB8D61}" dt="2023-04-21T09:21:09.512" v="342" actId="6549"/>
          <ac:spMkLst>
            <pc:docMk/>
            <pc:sldMk cId="2734715491" sldId="321"/>
            <ac:spMk id="9" creationId="{86DF3ECD-1A94-4E29-B9CC-75D7B04FE216}"/>
          </ac:spMkLst>
        </pc:spChg>
        <pc:picChg chg="add mod">
          <ac:chgData name="John Adams" userId="1143faee-bb16-416e-8056-0ed4c730fe93" providerId="ADAL" clId="{FDEBAD91-33CA-4825-B1AB-C65E5ABB8D61}" dt="2023-04-21T09:19:02.037" v="306" actId="167"/>
          <ac:picMkLst>
            <pc:docMk/>
            <pc:sldMk cId="2734715491" sldId="321"/>
            <ac:picMk id="5" creationId="{74996940-DB39-7DE9-1168-668F3CF39761}"/>
          </ac:picMkLst>
        </pc:picChg>
        <pc:picChg chg="add mod modCrop">
          <ac:chgData name="John Adams" userId="1143faee-bb16-416e-8056-0ed4c730fe93" providerId="ADAL" clId="{FDEBAD91-33CA-4825-B1AB-C65E5ABB8D61}" dt="2023-04-21T09:19:58.209" v="314" actId="1076"/>
          <ac:picMkLst>
            <pc:docMk/>
            <pc:sldMk cId="2734715491" sldId="321"/>
            <ac:picMk id="8" creationId="{AD054099-AA9B-6BB9-19DE-7825CEB50B2C}"/>
          </ac:picMkLst>
        </pc:picChg>
        <pc:picChg chg="del">
          <ac:chgData name="John Adams" userId="1143faee-bb16-416e-8056-0ed4c730fe93" providerId="ADAL" clId="{FDEBAD91-33CA-4825-B1AB-C65E5ABB8D61}" dt="2023-04-21T09:18:43.034" v="301" actId="478"/>
          <ac:picMkLst>
            <pc:docMk/>
            <pc:sldMk cId="2734715491" sldId="321"/>
            <ac:picMk id="7170" creationId="{BFC7EE99-1CF5-A5F3-8472-45AE61C46636}"/>
          </ac:picMkLst>
        </pc:picChg>
      </pc:sldChg>
      <pc:sldChg chg="addSp delSp modSp mod">
        <pc:chgData name="John Adams" userId="1143faee-bb16-416e-8056-0ed4c730fe93" providerId="ADAL" clId="{FDEBAD91-33CA-4825-B1AB-C65E5ABB8D61}" dt="2023-04-21T09:07:12.600" v="170" actId="1076"/>
        <pc:sldMkLst>
          <pc:docMk/>
          <pc:sldMk cId="76905318" sldId="381"/>
        </pc:sldMkLst>
        <pc:spChg chg="mod">
          <ac:chgData name="John Adams" userId="1143faee-bb16-416e-8056-0ed4c730fe93" providerId="ADAL" clId="{FDEBAD91-33CA-4825-B1AB-C65E5ABB8D61}" dt="2023-04-21T09:05:57.048" v="163" actId="20577"/>
          <ac:spMkLst>
            <pc:docMk/>
            <pc:sldMk cId="76905318" sldId="381"/>
            <ac:spMk id="3" creationId="{00000000-0000-0000-0000-000000000000}"/>
          </ac:spMkLst>
        </pc:spChg>
        <pc:spChg chg="mod">
          <ac:chgData name="John Adams" userId="1143faee-bb16-416e-8056-0ed4c730fe93" providerId="ADAL" clId="{FDEBAD91-33CA-4825-B1AB-C65E5ABB8D61}" dt="2023-04-21T09:07:12.600" v="170" actId="1076"/>
          <ac:spMkLst>
            <pc:docMk/>
            <pc:sldMk cId="76905318" sldId="381"/>
            <ac:spMk id="4" creationId="{6891C652-A2C5-AE71-4649-507F08E68BF8}"/>
          </ac:spMkLst>
        </pc:spChg>
        <pc:picChg chg="add mod">
          <ac:chgData name="John Adams" userId="1143faee-bb16-416e-8056-0ed4c730fe93" providerId="ADAL" clId="{FDEBAD91-33CA-4825-B1AB-C65E5ABB8D61}" dt="2023-04-21T09:07:06.981" v="169" actId="14100"/>
          <ac:picMkLst>
            <pc:docMk/>
            <pc:sldMk cId="76905318" sldId="381"/>
            <ac:picMk id="4098" creationId="{FC8CE43A-B471-BDCC-EAD6-66653B4F8BC5}"/>
          </ac:picMkLst>
        </pc:picChg>
        <pc:picChg chg="del">
          <ac:chgData name="John Adams" userId="1143faee-bb16-416e-8056-0ed4c730fe93" providerId="ADAL" clId="{FDEBAD91-33CA-4825-B1AB-C65E5ABB8D61}" dt="2023-04-21T09:06:47.563" v="164" actId="478"/>
          <ac:picMkLst>
            <pc:docMk/>
            <pc:sldMk cId="76905318" sldId="381"/>
            <ac:picMk id="5122" creationId="{97C33E9E-4DFD-F6D2-B113-6A6D0873D812}"/>
          </ac:picMkLst>
        </pc:picChg>
      </pc:sldChg>
      <pc:sldChg chg="del">
        <pc:chgData name="John Adams" userId="1143faee-bb16-416e-8056-0ed4c730fe93" providerId="ADAL" clId="{FDEBAD91-33CA-4825-B1AB-C65E5ABB8D61}" dt="2023-04-21T09:12:41.255" v="235" actId="47"/>
        <pc:sldMkLst>
          <pc:docMk/>
          <pc:sldMk cId="2237664596" sldId="385"/>
        </pc:sldMkLst>
      </pc:sldChg>
      <pc:sldChg chg="addSp delSp modSp mod ord">
        <pc:chgData name="John Adams" userId="1143faee-bb16-416e-8056-0ed4c730fe93" providerId="ADAL" clId="{FDEBAD91-33CA-4825-B1AB-C65E5ABB8D61}" dt="2023-04-21T09:19:19.917" v="308"/>
        <pc:sldMkLst>
          <pc:docMk/>
          <pc:sldMk cId="2962947390" sldId="387"/>
        </pc:sldMkLst>
        <pc:spChg chg="del mod">
          <ac:chgData name="John Adams" userId="1143faee-bb16-416e-8056-0ed4c730fe93" providerId="ADAL" clId="{FDEBAD91-33CA-4825-B1AB-C65E5ABB8D61}" dt="2023-04-21T09:09:56.301" v="214"/>
          <ac:spMkLst>
            <pc:docMk/>
            <pc:sldMk cId="2962947390" sldId="387"/>
            <ac:spMk id="3" creationId="{00000000-0000-0000-0000-000000000000}"/>
          </ac:spMkLst>
        </pc:spChg>
        <pc:spChg chg="add del">
          <ac:chgData name="John Adams" userId="1143faee-bb16-416e-8056-0ed4c730fe93" providerId="ADAL" clId="{FDEBAD91-33CA-4825-B1AB-C65E5ABB8D61}" dt="2023-04-21T09:08:41.381" v="200"/>
          <ac:spMkLst>
            <pc:docMk/>
            <pc:sldMk cId="2962947390" sldId="387"/>
            <ac:spMk id="4" creationId="{59615525-9970-C933-B663-861A2C5A9962}"/>
          </ac:spMkLst>
        </pc:spChg>
        <pc:spChg chg="mod">
          <ac:chgData name="John Adams" userId="1143faee-bb16-416e-8056-0ed4c730fe93" providerId="ADAL" clId="{FDEBAD91-33CA-4825-B1AB-C65E5ABB8D61}" dt="2023-04-21T09:10:51.950" v="227" actId="6549"/>
          <ac:spMkLst>
            <pc:docMk/>
            <pc:sldMk cId="2962947390" sldId="387"/>
            <ac:spMk id="6" creationId="{00000000-0000-0000-0000-000000000000}"/>
          </ac:spMkLst>
        </pc:spChg>
        <pc:spChg chg="add mod ord">
          <ac:chgData name="John Adams" userId="1143faee-bb16-416e-8056-0ed4c730fe93" providerId="ADAL" clId="{FDEBAD91-33CA-4825-B1AB-C65E5ABB8D61}" dt="2023-04-21T09:11:54.832" v="233" actId="166"/>
          <ac:spMkLst>
            <pc:docMk/>
            <pc:sldMk cId="2962947390" sldId="387"/>
            <ac:spMk id="9" creationId="{88459BF8-08BD-6496-8977-EC7A23EC012A}"/>
          </ac:spMkLst>
        </pc:spChg>
        <pc:spChg chg="del mod">
          <ac:chgData name="John Adams" userId="1143faee-bb16-416e-8056-0ed4c730fe93" providerId="ADAL" clId="{FDEBAD91-33CA-4825-B1AB-C65E5ABB8D61}" dt="2023-04-21T09:09:56.288" v="212" actId="478"/>
          <ac:spMkLst>
            <pc:docMk/>
            <pc:sldMk cId="2962947390" sldId="387"/>
            <ac:spMk id="10" creationId="{00000000-0000-0000-0000-000000000000}"/>
          </ac:spMkLst>
        </pc:spChg>
        <pc:spChg chg="add mod">
          <ac:chgData name="John Adams" userId="1143faee-bb16-416e-8056-0ed4c730fe93" providerId="ADAL" clId="{FDEBAD91-33CA-4825-B1AB-C65E5ABB8D61}" dt="2023-04-21T09:11:43.385" v="232" actId="1076"/>
          <ac:spMkLst>
            <pc:docMk/>
            <pc:sldMk cId="2962947390" sldId="387"/>
            <ac:spMk id="11" creationId="{E05586A5-8993-FE03-B567-1390755ABF9E}"/>
          </ac:spMkLst>
        </pc:spChg>
        <pc:picChg chg="mod ord">
          <ac:chgData name="John Adams" userId="1143faee-bb16-416e-8056-0ed4c730fe93" providerId="ADAL" clId="{FDEBAD91-33CA-4825-B1AB-C65E5ABB8D61}" dt="2023-04-21T09:12:16.333" v="234" actId="166"/>
          <ac:picMkLst>
            <pc:docMk/>
            <pc:sldMk cId="2962947390" sldId="387"/>
            <ac:picMk id="7" creationId="{00000000-0000-0000-0000-000000000000}"/>
          </ac:picMkLst>
        </pc:picChg>
        <pc:picChg chg="add mod ord modCrop">
          <ac:chgData name="John Adams" userId="1143faee-bb16-416e-8056-0ed4c730fe93" providerId="ADAL" clId="{FDEBAD91-33CA-4825-B1AB-C65E5ABB8D61}" dt="2023-04-21T09:10:10.327" v="217" actId="167"/>
          <ac:picMkLst>
            <pc:docMk/>
            <pc:sldMk cId="2962947390" sldId="387"/>
            <ac:picMk id="8" creationId="{52A51824-158B-D3DA-898B-4F6FB7D40C40}"/>
          </ac:picMkLst>
        </pc:picChg>
        <pc:picChg chg="add del mod">
          <ac:chgData name="John Adams" userId="1143faee-bb16-416e-8056-0ed4c730fe93" providerId="ADAL" clId="{FDEBAD91-33CA-4825-B1AB-C65E5ABB8D61}" dt="2023-04-21T09:19:19.917" v="308"/>
          <ac:picMkLst>
            <pc:docMk/>
            <pc:sldMk cId="2962947390" sldId="387"/>
            <ac:picMk id="12" creationId="{F54D7543-BB99-E3EC-7A3B-74B950571A0A}"/>
          </ac:picMkLst>
        </pc:picChg>
        <pc:picChg chg="del">
          <ac:chgData name="John Adams" userId="1143faee-bb16-416e-8056-0ed4c730fe93" providerId="ADAL" clId="{FDEBAD91-33CA-4825-B1AB-C65E5ABB8D61}" dt="2023-04-21T09:09:45.576" v="209" actId="478"/>
          <ac:picMkLst>
            <pc:docMk/>
            <pc:sldMk cId="2962947390" sldId="387"/>
            <ac:picMk id="6146" creationId="{262256F2-C43D-996F-F28C-D2A2ED5B668F}"/>
          </ac:picMkLst>
        </pc:picChg>
      </pc:sldChg>
      <pc:sldChg chg="addSp delSp modSp add mod ord">
        <pc:chgData name="John Adams" userId="1143faee-bb16-416e-8056-0ed4c730fe93" providerId="ADAL" clId="{FDEBAD91-33CA-4825-B1AB-C65E5ABB8D61}" dt="2023-04-21T09:25:35.748" v="392" actId="20577"/>
        <pc:sldMkLst>
          <pc:docMk/>
          <pc:sldMk cId="3427745920" sldId="389"/>
        </pc:sldMkLst>
        <pc:spChg chg="mod">
          <ac:chgData name="John Adams" userId="1143faee-bb16-416e-8056-0ed4c730fe93" providerId="ADAL" clId="{FDEBAD91-33CA-4825-B1AB-C65E5ABB8D61}" dt="2023-04-21T09:16:41.125" v="264" actId="14100"/>
          <ac:spMkLst>
            <pc:docMk/>
            <pc:sldMk cId="3427745920" sldId="389"/>
            <ac:spMk id="4" creationId="{71DD583C-9587-8EB3-4F9A-934984566EC0}"/>
          </ac:spMkLst>
        </pc:spChg>
        <pc:spChg chg="mod">
          <ac:chgData name="John Adams" userId="1143faee-bb16-416e-8056-0ed4c730fe93" providerId="ADAL" clId="{FDEBAD91-33CA-4825-B1AB-C65E5ABB8D61}" dt="2023-04-21T09:25:35.748" v="392" actId="20577"/>
          <ac:spMkLst>
            <pc:docMk/>
            <pc:sldMk cId="3427745920" sldId="389"/>
            <ac:spMk id="9" creationId="{86DF3ECD-1A94-4E29-B9CC-75D7B04FE216}"/>
          </ac:spMkLst>
        </pc:spChg>
        <pc:picChg chg="add mod modCrop">
          <ac:chgData name="John Adams" userId="1143faee-bb16-416e-8056-0ed4c730fe93" providerId="ADAL" clId="{FDEBAD91-33CA-4825-B1AB-C65E5ABB8D61}" dt="2023-04-21T09:16:20.600" v="242" actId="14100"/>
          <ac:picMkLst>
            <pc:docMk/>
            <pc:sldMk cId="3427745920" sldId="389"/>
            <ac:picMk id="6" creationId="{DD68FB7F-481F-25ED-54F1-2EB5F9BC6D15}"/>
          </ac:picMkLst>
        </pc:picChg>
        <pc:picChg chg="del">
          <ac:chgData name="John Adams" userId="1143faee-bb16-416e-8056-0ed4c730fe93" providerId="ADAL" clId="{FDEBAD91-33CA-4825-B1AB-C65E5ABB8D61}" dt="2023-04-21T09:16:23.616" v="243" actId="478"/>
          <ac:picMkLst>
            <pc:docMk/>
            <pc:sldMk cId="3427745920" sldId="389"/>
            <ac:picMk id="7170" creationId="{BFC7EE99-1CF5-A5F3-8472-45AE61C46636}"/>
          </ac:picMkLst>
        </pc:picChg>
      </pc:sldChg>
      <pc:sldChg chg="add del">
        <pc:chgData name="John Adams" userId="1143faee-bb16-416e-8056-0ed4c730fe93" providerId="ADAL" clId="{FDEBAD91-33CA-4825-B1AB-C65E5ABB8D61}" dt="2023-04-21T09:21:17.887" v="343" actId="47"/>
        <pc:sldMkLst>
          <pc:docMk/>
          <pc:sldMk cId="512766029" sldId="39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26/04/2023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26/04/2023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26/04/2023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26/04/2023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26/04/2023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26/04/2023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26/04/2023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26/04/2023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26/04/2023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26/04/2023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26/04/2023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26/04/2023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a:t>
            </a:r>
            <a:r>
              <a:rPr lang="en-GB" sz="2800" baseline="30000" dirty="0">
                <a:solidFill>
                  <a:schemeClr val="accent4">
                    <a:lumMod val="75000"/>
                  </a:schemeClr>
                </a:solidFill>
                <a:latin typeface="Garamond" panose="02020404030301010803" pitchFamily="18" charset="0"/>
              </a:rPr>
              <a:t>st</a:t>
            </a:r>
            <a:r>
              <a:rPr lang="en-GB" sz="2800" dirty="0">
                <a:solidFill>
                  <a:schemeClr val="accent4">
                    <a:lumMod val="75000"/>
                  </a:schemeClr>
                </a:solidFill>
                <a:latin typeface="Garamond" panose="02020404030301010803" pitchFamily="18" charset="0"/>
              </a:rPr>
              <a:t> May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as Sisters and Brothers ~</a:t>
            </a:r>
          </a:p>
        </p:txBody>
      </p:sp>
      <p:pic>
        <p:nvPicPr>
          <p:cNvPr id="1028" name="Picture 4">
            <a:extLst>
              <a:ext uri="{FF2B5EF4-FFF2-40B4-BE49-F238E27FC236}">
                <a16:creationId xmlns:a16="http://schemas.microsoft.com/office/drawing/2014/main" id="{C06F0EA7-0F87-3C00-7E18-EC113484AB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245" b="46273"/>
          <a:stretch/>
        </p:blipFill>
        <p:spPr bwMode="auto">
          <a:xfrm>
            <a:off x="1523997" y="1901144"/>
            <a:ext cx="9144000" cy="300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838199" y="391312"/>
            <a:ext cx="10461171" cy="1472999"/>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4800" dirty="0">
                <a:effectLst/>
                <a:latin typeface="Garamond" panose="02020404030301010803" pitchFamily="18" charset="0"/>
                <a:ea typeface="Calibri" panose="020F0502020204030204" pitchFamily="34" charset="0"/>
                <a:cs typeface="Times New Roman" panose="02020603050405020304" pitchFamily="18" charset="0"/>
              </a:rPr>
              <a:t>Looking Forward as Sisters and Brothers</a:t>
            </a:r>
            <a:endParaRPr lang="en-GB"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
          <p:cNvSpPr txBox="1">
            <a:spLocks noChangeArrowheads="1"/>
          </p:cNvSpPr>
          <p:nvPr/>
        </p:nvSpPr>
        <p:spPr bwMode="auto">
          <a:xfrm>
            <a:off x="838199" y="2050462"/>
            <a:ext cx="10461171" cy="4523048"/>
          </a:xfrm>
          <a:prstGeom prst="rect">
            <a:avLst/>
          </a:prstGeom>
          <a:noFill/>
          <a:ln w="9525">
            <a:noFill/>
            <a:miter lim="800000"/>
            <a:headEnd/>
            <a:tailEnd/>
          </a:ln>
        </p:spPr>
        <p:txBody>
          <a:bodyPr rot="0" vert="horz" wrap="square" lIns="91440" tIns="45720" rIns="91440" bIns="45720" anchor="t" anchorCtr="0">
            <a:noAutofit/>
          </a:bodyPr>
          <a:lstStyle/>
          <a:p>
            <a:pPr algn="ctr"/>
            <a:r>
              <a:rPr lang="en-US" sz="2400" b="0" i="0" dirty="0">
                <a:solidFill>
                  <a:srgbClr val="3A3A3A"/>
                </a:solidFill>
                <a:effectLst/>
                <a:latin typeface="Garamond" panose="02020404030301010803" pitchFamily="18" charset="0"/>
              </a:rPr>
              <a:t>God of Love, </a:t>
            </a:r>
          </a:p>
          <a:p>
            <a:pPr algn="ctr"/>
            <a:r>
              <a:rPr lang="en-US" sz="2400" b="0" i="0" dirty="0">
                <a:solidFill>
                  <a:srgbClr val="3A3A3A"/>
                </a:solidFill>
                <a:effectLst/>
                <a:latin typeface="Garamond" panose="02020404030301010803" pitchFamily="18" charset="0"/>
              </a:rPr>
              <a:t>I thank you for my friends, my sisters and brothers. </a:t>
            </a:r>
          </a:p>
          <a:p>
            <a:pPr algn="ctr"/>
            <a:r>
              <a:rPr lang="en-US" sz="2400" b="0" i="0" dirty="0">
                <a:solidFill>
                  <a:srgbClr val="3A3A3A"/>
                </a:solidFill>
                <a:effectLst/>
                <a:latin typeface="Garamond" panose="02020404030301010803" pitchFamily="18" charset="0"/>
              </a:rPr>
              <a:t>I cannot imagine my life without their fellowship and friendship. </a:t>
            </a:r>
          </a:p>
          <a:p>
            <a:pPr algn="ctr"/>
            <a:r>
              <a:rPr lang="en-US" sz="2400" b="0" i="0" dirty="0">
                <a:solidFill>
                  <a:srgbClr val="3A3A3A"/>
                </a:solidFill>
                <a:effectLst/>
                <a:latin typeface="Garamond" panose="02020404030301010803" pitchFamily="18" charset="0"/>
              </a:rPr>
              <a:t>They are a helping hand when I need one </a:t>
            </a:r>
          </a:p>
          <a:p>
            <a:pPr algn="ctr"/>
            <a:r>
              <a:rPr lang="en-US" sz="2400" b="0" i="0" dirty="0">
                <a:solidFill>
                  <a:srgbClr val="3A3A3A"/>
                </a:solidFill>
                <a:effectLst/>
                <a:latin typeface="Garamond" panose="02020404030301010803" pitchFamily="18" charset="0"/>
              </a:rPr>
              <a:t>and a shoulder to cry upon when I can’t go on.</a:t>
            </a:r>
          </a:p>
          <a:p>
            <a:pPr algn="ctr"/>
            <a:r>
              <a:rPr lang="en-US" sz="2400" b="0" i="0" dirty="0">
                <a:solidFill>
                  <a:srgbClr val="3A3A3A"/>
                </a:solidFill>
                <a:effectLst/>
                <a:latin typeface="Garamond" panose="02020404030301010803" pitchFamily="18" charset="0"/>
              </a:rPr>
              <a:t>Everything that we have together is invaluable. </a:t>
            </a:r>
          </a:p>
          <a:p>
            <a:pPr algn="ctr"/>
            <a:r>
              <a:rPr lang="en-US" sz="2400" b="0" i="0" dirty="0">
                <a:solidFill>
                  <a:srgbClr val="3A3A3A"/>
                </a:solidFill>
                <a:effectLst/>
                <a:latin typeface="Garamond" panose="02020404030301010803" pitchFamily="18" charset="0"/>
              </a:rPr>
              <a:t>Holy Spirit, </a:t>
            </a:r>
          </a:p>
          <a:p>
            <a:pPr algn="ctr"/>
            <a:r>
              <a:rPr lang="en-US" sz="2400" b="0" i="0" dirty="0">
                <a:solidFill>
                  <a:srgbClr val="3A3A3A"/>
                </a:solidFill>
                <a:effectLst/>
                <a:latin typeface="Garamond" panose="02020404030301010803" pitchFamily="18" charset="0"/>
              </a:rPr>
              <a:t>please help me to always be grateful for those people </a:t>
            </a:r>
          </a:p>
          <a:p>
            <a:pPr algn="ctr"/>
            <a:r>
              <a:rPr lang="en-US" sz="2400" b="0" i="0" dirty="0">
                <a:solidFill>
                  <a:srgbClr val="3A3A3A"/>
                </a:solidFill>
                <a:effectLst/>
                <a:latin typeface="Garamond" panose="02020404030301010803" pitchFamily="18" charset="0"/>
              </a:rPr>
              <a:t>who accompany me through life.</a:t>
            </a:r>
          </a:p>
          <a:p>
            <a:pPr algn="ctr"/>
            <a:r>
              <a:rPr lang="en-US" sz="2400" b="0" i="0" dirty="0">
                <a:solidFill>
                  <a:srgbClr val="3A3A3A"/>
                </a:solidFill>
                <a:effectLst/>
                <a:latin typeface="Garamond" panose="02020404030301010803" pitchFamily="18" charset="0"/>
              </a:rPr>
              <a:t>Help me to live out my gratitude in the way I treat all others </a:t>
            </a:r>
          </a:p>
          <a:p>
            <a:pPr algn="ctr"/>
            <a:r>
              <a:rPr lang="en-US" sz="2400" b="0" i="0" dirty="0">
                <a:solidFill>
                  <a:srgbClr val="3A3A3A"/>
                </a:solidFill>
                <a:effectLst/>
                <a:latin typeface="Garamond" panose="02020404030301010803" pitchFamily="18" charset="0"/>
              </a:rPr>
              <a:t>as good companions, as </a:t>
            </a:r>
            <a:r>
              <a:rPr lang="en-US" sz="2400" dirty="0">
                <a:solidFill>
                  <a:srgbClr val="3A3A3A"/>
                </a:solidFill>
                <a:latin typeface="Garamond" panose="02020404030301010803" pitchFamily="18" charset="0"/>
              </a:rPr>
              <a:t>true </a:t>
            </a:r>
            <a:r>
              <a:rPr lang="en-US" sz="2400" b="0" i="0" dirty="0">
                <a:solidFill>
                  <a:srgbClr val="3A3A3A"/>
                </a:solidFill>
                <a:effectLst/>
                <a:latin typeface="Garamond" panose="02020404030301010803" pitchFamily="18" charset="0"/>
              </a:rPr>
              <a:t>friends, as sisters and as brothers in Christ.</a:t>
            </a:r>
          </a:p>
          <a:p>
            <a:pPr algn="ctr"/>
            <a:r>
              <a:rPr lang="en-US" sz="2400" b="0" i="0" dirty="0">
                <a:solidFill>
                  <a:srgbClr val="3A3A3A"/>
                </a:solidFill>
                <a:effectLst/>
                <a:latin typeface="Garamond" panose="02020404030301010803" pitchFamily="18" charset="0"/>
              </a:rPr>
              <a:t>Amen.</a:t>
            </a:r>
            <a:endParaRPr lang="en-US" sz="1000" b="0" i="0" dirty="0">
              <a:solidFill>
                <a:srgbClr val="000000"/>
              </a:solidFill>
              <a:effectLst/>
              <a:latin typeface="Garamond" panose="02020404030301010803"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Tree>
    <p:extLst>
      <p:ext uri="{BB962C8B-B14F-4D97-AF65-F5344CB8AC3E}">
        <p14:creationId xmlns:p14="http://schemas.microsoft.com/office/powerpoint/2010/main" val="83571431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98764" y="194434"/>
            <a:ext cx="11380513" cy="160665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100" dirty="0">
              <a:solidFill>
                <a:schemeClr val="accent4">
                  <a:lumMod val="75000"/>
                </a:schemeClr>
              </a:solidFill>
              <a:latin typeface="Garamond" panose="02020404030301010803" pitchFamily="18" charset="0"/>
            </a:endParaRPr>
          </a:p>
          <a:p>
            <a:pPr algn="ctr"/>
            <a:r>
              <a:rPr lang="en-GB" sz="6000" dirty="0">
                <a:solidFill>
                  <a:schemeClr val="accent4">
                    <a:lumMod val="75000"/>
                  </a:schemeClr>
                </a:solidFill>
                <a:latin typeface="Garamond" panose="02020404030301010803" pitchFamily="18" charset="0"/>
              </a:rPr>
              <a:t>In Sunday’s Gospel Reading</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3" name="Rectangle 2"/>
          <p:cNvSpPr/>
          <p:nvPr/>
        </p:nvSpPr>
        <p:spPr>
          <a:xfrm>
            <a:off x="5757119" y="2747932"/>
            <a:ext cx="5291091" cy="2355517"/>
          </a:xfrm>
          <a:prstGeom prst="rect">
            <a:avLst/>
          </a:prstGeom>
          <a:solidFill>
            <a:schemeClr val="bg1"/>
          </a:solidFill>
          <a:effectLst>
            <a:softEdge rad="635000"/>
          </a:effectLst>
        </p:spPr>
        <p:txBody>
          <a:bodyPr wrap="square">
            <a:spAutoFit/>
          </a:bodyPr>
          <a:lstStyle/>
          <a:p>
            <a:pPr algn="ctr"/>
            <a:r>
              <a:rPr lang="en-GB" sz="2600" b="1" dirty="0">
                <a:latin typeface="Garamond" panose="02020404030301010803" pitchFamily="18" charset="0"/>
              </a:rPr>
              <a:t>30</a:t>
            </a:r>
            <a:r>
              <a:rPr lang="en-GB" sz="2600" b="1" baseline="30000" dirty="0">
                <a:latin typeface="Garamond" panose="02020404030301010803" pitchFamily="18" charset="0"/>
              </a:rPr>
              <a:t>th</a:t>
            </a:r>
            <a:r>
              <a:rPr lang="en-GB" sz="2600" b="1" dirty="0">
                <a:latin typeface="Garamond" panose="02020404030301010803" pitchFamily="18" charset="0"/>
              </a:rPr>
              <a:t> April 2023</a:t>
            </a:r>
            <a:r>
              <a:rPr lang="en-GB" dirty="0">
                <a:latin typeface="Garamond" panose="02020404030301010803" pitchFamily="18" charset="0"/>
              </a:rPr>
              <a:t> </a:t>
            </a:r>
          </a:p>
          <a:p>
            <a:pPr algn="ctr"/>
            <a:endParaRPr lang="en-GB" sz="16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r>
              <a:rPr lang="en-GB" sz="2800" dirty="0">
                <a:latin typeface="Garamond" panose="02020404030301010803" pitchFamily="18" charset="0"/>
              </a:rPr>
              <a:t>In the Gospel of John,                  Jesus tells us :</a:t>
            </a:r>
            <a:r>
              <a:rPr lang="en-GB" sz="1600" dirty="0">
                <a:latin typeface="Garamond" panose="02020404030301010803" pitchFamily="18" charset="0"/>
              </a:rPr>
              <a:t>  </a:t>
            </a:r>
            <a:endParaRPr lang="en-GB" sz="1100" dirty="0">
              <a:latin typeface="Garamond" panose="02020404030301010803" pitchFamily="18" charset="0"/>
            </a:endParaRPr>
          </a:p>
          <a:p>
            <a:pPr algn="ctr"/>
            <a:r>
              <a:rPr lang="en-GB" sz="1100" dirty="0">
                <a:latin typeface="Garamond" panose="02020404030301010803" pitchFamily="18" charset="0"/>
              </a:rPr>
              <a:t>                                                                                      </a:t>
            </a:r>
          </a:p>
          <a:p>
            <a:pPr algn="ctr">
              <a:lnSpc>
                <a:spcPct val="107000"/>
              </a:lnSpc>
              <a:spcAft>
                <a:spcPts val="800"/>
              </a:spcAft>
            </a:pPr>
            <a:r>
              <a:rPr lang="en-GB" sz="32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“I am the gate.”</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2050" name="Picture 2" descr="Jesus Is the Gate">
            <a:extLst>
              <a:ext uri="{FF2B5EF4-FFF2-40B4-BE49-F238E27FC236}">
                <a16:creationId xmlns:a16="http://schemas.microsoft.com/office/drawing/2014/main" id="{DF7ECB77-A58E-D56F-983F-D73FA8D82C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64" y="1986648"/>
            <a:ext cx="4676918" cy="4676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Preparing for World Youth Day 2023</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516226" y="200903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802909" y="2030894"/>
            <a:ext cx="6872865" cy="3719288"/>
          </a:xfrm>
          <a:prstGeom prst="rect">
            <a:avLst/>
          </a:prstGeom>
          <a:noFill/>
        </p:spPr>
        <p:txBody>
          <a:bodyPr wrap="square" rtlCol="0">
            <a:spAutoFit/>
          </a:bodyPr>
          <a:lstStyle/>
          <a:p>
            <a:pPr lvl="0" algn="ctr">
              <a:lnSpc>
                <a:spcPct val="107000"/>
              </a:lnSpc>
              <a:spcAft>
                <a:spcPts val="800"/>
              </a:spcAft>
            </a:pPr>
            <a:r>
              <a:rPr lang="en-GB" sz="48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a:t>
            </a:r>
            <a:r>
              <a:rPr lang="en-GB" sz="48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Choose the path that brings you peace and human fulfilment.”</a:t>
            </a:r>
            <a:endParaRPr lang="en-GB" sz="4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Clr>
                <a:srgbClr val="212121"/>
              </a:buClr>
            </a:pPr>
            <a:endParaRPr lang="en-GB" sz="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3200" dirty="0">
                <a:latin typeface="Garamond" panose="02020404030301010803" pitchFamily="18" charset="0"/>
              </a:rPr>
              <a:t> </a:t>
            </a:r>
            <a:r>
              <a:rPr lang="en-GB" sz="3200" dirty="0">
                <a:solidFill>
                  <a:srgbClr val="333333"/>
                </a:solidFill>
                <a:latin typeface="Garamond" panose="02020404030301010803" pitchFamily="18" charset="0"/>
                <a:cs typeface="Times New Roman" panose="02020603050405020304" pitchFamily="18" charset="0"/>
              </a:rPr>
              <a:t>- Pope Francis,                                                             p</a:t>
            </a:r>
            <a:r>
              <a:rPr lang="en-GB" sz="32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apal address, July 2014     </a:t>
            </a:r>
            <a:endParaRPr lang="en-GB" sz="3200" dirty="0">
              <a:latin typeface="Garamond" panose="02020404030301010803" pitchFamily="18" charset="0"/>
            </a:endParaRPr>
          </a:p>
        </p:txBody>
      </p:sp>
    </p:spTree>
    <p:extLst>
      <p:ext uri="{BB962C8B-B14F-4D97-AF65-F5344CB8AC3E}">
        <p14:creationId xmlns:p14="http://schemas.microsoft.com/office/powerpoint/2010/main" val="265655407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3" name="TextBox 2"/>
          <p:cNvSpPr txBox="1"/>
          <p:nvPr/>
        </p:nvSpPr>
        <p:spPr>
          <a:xfrm>
            <a:off x="8164238" y="233256"/>
            <a:ext cx="3576117" cy="6370975"/>
          </a:xfrm>
          <a:prstGeom prst="rect">
            <a:avLst/>
          </a:prstGeom>
          <a:noFill/>
        </p:spPr>
        <p:txBody>
          <a:bodyPr wrap="square" rtlCol="0">
            <a:spAutoFit/>
          </a:bodyPr>
          <a:lstStyle/>
          <a:p>
            <a:pPr algn="just"/>
            <a:r>
              <a:rPr lang="en-US" sz="2400" dirty="0">
                <a:latin typeface="Garamond" panose="02020404030301010803" pitchFamily="18" charset="0"/>
              </a:rPr>
              <a:t>As we look forward to World Youth Day in August this year, we remind ourselves of the things we share with our fellow Christians from all over the world.  At this international event, Catholics will pray the prayer Jesus taught us in a huge number of languages.  This week we have chosen the prayer in Lingala,  </a:t>
            </a:r>
            <a:r>
              <a:rPr lang="en-US" sz="2400" b="0" i="0" dirty="0">
                <a:solidFill>
                  <a:srgbClr val="4D5156"/>
                </a:solidFill>
                <a:effectLst/>
                <a:latin typeface="Garamond" panose="02020404030301010803" pitchFamily="18" charset="0"/>
              </a:rPr>
              <a:t>spoken by families from the DRC, the Republic of the Congo, Angola, the Central African Republic and xxx South Sudan. </a:t>
            </a:r>
            <a:endParaRPr lang="en-GB" sz="2400" dirty="0">
              <a:solidFill>
                <a:srgbClr val="FF0000"/>
              </a:solidFill>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0180" y="5849091"/>
            <a:ext cx="771525" cy="914400"/>
          </a:xfrm>
          <a:prstGeom prst="rect">
            <a:avLst/>
          </a:prstGeom>
        </p:spPr>
      </p:pic>
      <p:sp>
        <p:nvSpPr>
          <p:cNvPr id="8" name="Title 1"/>
          <p:cNvSpPr txBox="1">
            <a:spLocks/>
          </p:cNvSpPr>
          <p:nvPr/>
        </p:nvSpPr>
        <p:spPr>
          <a:xfrm>
            <a:off x="180295" y="151646"/>
            <a:ext cx="7844416" cy="138879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The Lord’s Prayer</a:t>
            </a:r>
            <a:endParaRPr lang="en-GB" sz="6600" dirty="0">
              <a:solidFill>
                <a:schemeClr val="accent4">
                  <a:lumMod val="75000"/>
                </a:schemeClr>
              </a:solidFill>
              <a:latin typeface="Garamond" panose="02020404030301010803" pitchFamily="18" charset="0"/>
            </a:endParaRPr>
          </a:p>
        </p:txBody>
      </p:sp>
      <p:sp>
        <p:nvSpPr>
          <p:cNvPr id="4" name="TextBox 3">
            <a:extLst>
              <a:ext uri="{FF2B5EF4-FFF2-40B4-BE49-F238E27FC236}">
                <a16:creationId xmlns:a16="http://schemas.microsoft.com/office/drawing/2014/main" id="{6891C652-A2C5-AE71-4649-507F08E68BF8}"/>
              </a:ext>
            </a:extLst>
          </p:cNvPr>
          <p:cNvSpPr txBox="1"/>
          <p:nvPr/>
        </p:nvSpPr>
        <p:spPr>
          <a:xfrm>
            <a:off x="112253" y="2019280"/>
            <a:ext cx="3775985" cy="4401205"/>
          </a:xfrm>
          <a:prstGeom prst="rect">
            <a:avLst/>
          </a:prstGeom>
          <a:noFill/>
        </p:spPr>
        <p:txBody>
          <a:bodyPr wrap="square" rtlCol="0">
            <a:spAutoFit/>
          </a:bodyPr>
          <a:lstStyle/>
          <a:p>
            <a:pPr algn="ctr"/>
            <a:r>
              <a:rPr lang="en-GB" sz="2000" b="0" i="0" dirty="0" err="1">
                <a:effectLst/>
                <a:latin typeface="Garamond" panose="02020404030301010803" pitchFamily="18" charset="0"/>
              </a:rPr>
              <a:t>Tatá</a:t>
            </a:r>
            <a:r>
              <a:rPr lang="en-GB" sz="2000" b="0" i="0" dirty="0">
                <a:effectLst/>
                <a:latin typeface="Garamond" panose="02020404030301010803" pitchFamily="18" charset="0"/>
              </a:rPr>
              <a:t> </a:t>
            </a:r>
            <a:r>
              <a:rPr lang="en-GB" sz="2000" b="0" i="0" dirty="0" err="1">
                <a:effectLst/>
                <a:latin typeface="Garamond" panose="02020404030301010803" pitchFamily="18" charset="0"/>
              </a:rPr>
              <a:t>na</a:t>
            </a:r>
            <a:r>
              <a:rPr lang="en-GB" sz="2000" b="0" i="0" dirty="0">
                <a:effectLst/>
                <a:latin typeface="Garamond" panose="02020404030301010803" pitchFamily="18" charset="0"/>
              </a:rPr>
              <a:t> </a:t>
            </a:r>
            <a:r>
              <a:rPr lang="en-GB" sz="2000" b="0" i="0" dirty="0" err="1">
                <a:effectLst/>
                <a:latin typeface="Garamond" panose="02020404030301010803" pitchFamily="18" charset="0"/>
              </a:rPr>
              <a:t>bísó</a:t>
            </a:r>
            <a:r>
              <a:rPr lang="en-GB" sz="2000" b="0" i="0" dirty="0">
                <a:effectLst/>
                <a:latin typeface="Garamond" panose="02020404030301010803" pitchFamily="18" charset="0"/>
              </a:rPr>
              <a:t>, </a:t>
            </a:r>
            <a:r>
              <a:rPr lang="en-GB" sz="2000" b="0" i="0" dirty="0" err="1">
                <a:effectLst/>
                <a:latin typeface="Garamond" panose="02020404030301010803" pitchFamily="18" charset="0"/>
              </a:rPr>
              <a:t>ya</a:t>
            </a:r>
            <a:r>
              <a:rPr lang="en-GB" sz="2000" b="0" i="0" dirty="0">
                <a:effectLst/>
                <a:latin typeface="Garamond" panose="02020404030301010803" pitchFamily="18" charset="0"/>
              </a:rPr>
              <a:t> </a:t>
            </a:r>
            <a:r>
              <a:rPr lang="en-GB" sz="2000" b="0" i="0" dirty="0" err="1">
                <a:effectLst/>
                <a:latin typeface="Garamond" panose="02020404030301010803" pitchFamily="18" charset="0"/>
              </a:rPr>
              <a:t>Likoló</a:t>
            </a:r>
            <a:r>
              <a:rPr lang="en-GB" sz="2000" b="0" i="0" dirty="0">
                <a:effectLst/>
                <a:latin typeface="Garamond" panose="02020404030301010803" pitchFamily="18" charset="0"/>
              </a:rPr>
              <a:t>,</a:t>
            </a:r>
            <a:r>
              <a:rPr lang="en-GB" sz="2000" dirty="0">
                <a:latin typeface="Garamond" panose="02020404030301010803" pitchFamily="18" charset="0"/>
              </a:rPr>
              <a:t/>
            </a:r>
            <a:br>
              <a:rPr lang="en-GB" sz="2000" dirty="0">
                <a:latin typeface="Garamond" panose="02020404030301010803" pitchFamily="18" charset="0"/>
              </a:rPr>
            </a:br>
            <a:r>
              <a:rPr lang="en-GB" sz="2000" b="0" i="0" dirty="0" err="1">
                <a:effectLst/>
                <a:latin typeface="Garamond" panose="02020404030301010803" pitchFamily="18" charset="0"/>
              </a:rPr>
              <a:t>Nkómbó</a:t>
            </a:r>
            <a:r>
              <a:rPr lang="en-GB" sz="2000" b="0" i="0" dirty="0">
                <a:effectLst/>
                <a:latin typeface="Garamond" panose="02020404030301010803" pitchFamily="18" charset="0"/>
              </a:rPr>
              <a:t> </a:t>
            </a:r>
            <a:r>
              <a:rPr lang="en-GB" sz="2000" b="0" i="0" dirty="0" err="1">
                <a:effectLst/>
                <a:latin typeface="Garamond" panose="02020404030301010803" pitchFamily="18" charset="0"/>
              </a:rPr>
              <a:t>ya</a:t>
            </a:r>
            <a:r>
              <a:rPr lang="en-GB" sz="2000" b="0" i="0" dirty="0">
                <a:effectLst/>
                <a:latin typeface="Garamond" panose="02020404030301010803" pitchFamily="18" charset="0"/>
              </a:rPr>
              <a:t> </a:t>
            </a:r>
            <a:r>
              <a:rPr lang="en-GB" sz="2000" b="0" i="0" dirty="0" err="1">
                <a:effectLst/>
                <a:latin typeface="Garamond" panose="02020404030301010803" pitchFamily="18" charset="0"/>
              </a:rPr>
              <a:t>Yɔ</a:t>
            </a:r>
            <a:r>
              <a:rPr lang="en-GB" sz="2000" b="0" i="0" dirty="0">
                <a:effectLst/>
                <a:latin typeface="Garamond" panose="02020404030301010803" pitchFamily="18" charset="0"/>
              </a:rPr>
              <a:t>́ </a:t>
            </a:r>
            <a:r>
              <a:rPr lang="en-GB" sz="2000" b="0" i="0" dirty="0" err="1">
                <a:effectLst/>
                <a:latin typeface="Garamond" panose="02020404030301010803" pitchFamily="18" charset="0"/>
              </a:rPr>
              <a:t>ezala</a:t>
            </a:r>
            <a:r>
              <a:rPr lang="en-GB" sz="2000" b="0" i="0" dirty="0">
                <a:effectLst/>
                <a:latin typeface="Garamond" panose="02020404030301010803" pitchFamily="18" charset="0"/>
              </a:rPr>
              <a:t> </a:t>
            </a:r>
            <a:r>
              <a:rPr lang="en-GB" sz="2000" b="0" i="0" dirty="0" err="1">
                <a:effectLst/>
                <a:latin typeface="Garamond" panose="02020404030301010803" pitchFamily="18" charset="0"/>
              </a:rPr>
              <a:t>na</a:t>
            </a:r>
            <a:r>
              <a:rPr lang="en-GB" sz="2000" b="0" i="0" dirty="0">
                <a:effectLst/>
                <a:latin typeface="Garamond" panose="02020404030301010803" pitchFamily="18" charset="0"/>
              </a:rPr>
              <a:t> </a:t>
            </a:r>
            <a:r>
              <a:rPr lang="en-GB" sz="2000" b="0" i="0" dirty="0" err="1">
                <a:effectLst/>
                <a:latin typeface="Garamond" panose="02020404030301010803" pitchFamily="18" charset="0"/>
              </a:rPr>
              <a:t>lokumo</a:t>
            </a:r>
            <a:r>
              <a:rPr lang="en-GB" sz="2000" b="0" i="0" dirty="0">
                <a:effectLst/>
                <a:latin typeface="Garamond" panose="02020404030301010803" pitchFamily="18" charset="0"/>
              </a:rPr>
              <a:t>,</a:t>
            </a:r>
            <a:r>
              <a:rPr lang="en-GB" sz="2000" dirty="0">
                <a:latin typeface="Garamond" panose="02020404030301010803" pitchFamily="18" charset="0"/>
              </a:rPr>
              <a:t/>
            </a:r>
            <a:br>
              <a:rPr lang="en-GB" sz="2000" dirty="0">
                <a:latin typeface="Garamond" panose="02020404030301010803" pitchFamily="18" charset="0"/>
              </a:rPr>
            </a:br>
            <a:r>
              <a:rPr lang="en-GB" sz="2000" b="0" i="0" dirty="0" err="1">
                <a:effectLst/>
                <a:latin typeface="Garamond" panose="02020404030301010803" pitchFamily="18" charset="0"/>
              </a:rPr>
              <a:t>Bokonzi</a:t>
            </a:r>
            <a:r>
              <a:rPr lang="en-GB" sz="2000" b="0" i="0" dirty="0">
                <a:effectLst/>
                <a:latin typeface="Garamond" panose="02020404030301010803" pitchFamily="18" charset="0"/>
              </a:rPr>
              <a:t> </a:t>
            </a:r>
            <a:r>
              <a:rPr lang="en-GB" sz="2000" b="0" i="0" dirty="0" err="1">
                <a:effectLst/>
                <a:latin typeface="Garamond" panose="02020404030301010803" pitchFamily="18" charset="0"/>
              </a:rPr>
              <a:t>na</a:t>
            </a:r>
            <a:r>
              <a:rPr lang="en-GB" sz="2000" b="0" i="0" dirty="0">
                <a:effectLst/>
                <a:latin typeface="Garamond" panose="02020404030301010803" pitchFamily="18" charset="0"/>
              </a:rPr>
              <a:t> </a:t>
            </a:r>
            <a:r>
              <a:rPr lang="en-GB" sz="2000" b="0" i="0" dirty="0" err="1">
                <a:effectLst/>
                <a:latin typeface="Garamond" panose="02020404030301010803" pitchFamily="18" charset="0"/>
              </a:rPr>
              <a:t>Yɔ</a:t>
            </a:r>
            <a:r>
              <a:rPr lang="en-GB" sz="2000" b="0" i="0" dirty="0">
                <a:effectLst/>
                <a:latin typeface="Garamond" panose="02020404030301010803" pitchFamily="18" charset="0"/>
              </a:rPr>
              <a:t>́ </a:t>
            </a:r>
            <a:r>
              <a:rPr lang="en-GB" sz="2000" b="0" i="0" dirty="0" err="1">
                <a:effectLst/>
                <a:latin typeface="Garamond" panose="02020404030301010803" pitchFamily="18" charset="0"/>
              </a:rPr>
              <a:t>eya</a:t>
            </a:r>
            <a:r>
              <a:rPr lang="en-GB" sz="2000" b="0" i="0" dirty="0">
                <a:effectLst/>
                <a:latin typeface="Garamond" panose="02020404030301010803" pitchFamily="18" charset="0"/>
              </a:rPr>
              <a:t>,</a:t>
            </a:r>
            <a:r>
              <a:rPr lang="en-GB" sz="2000" dirty="0">
                <a:latin typeface="Garamond" panose="02020404030301010803" pitchFamily="18" charset="0"/>
              </a:rPr>
              <a:t/>
            </a:r>
            <a:br>
              <a:rPr lang="en-GB" sz="2000" dirty="0">
                <a:latin typeface="Garamond" panose="02020404030301010803" pitchFamily="18" charset="0"/>
              </a:rPr>
            </a:br>
            <a:r>
              <a:rPr lang="en-GB" sz="2000" b="0" i="0" dirty="0" err="1">
                <a:effectLst/>
                <a:latin typeface="Garamond" panose="02020404030301010803" pitchFamily="18" charset="0"/>
              </a:rPr>
              <a:t>Nioso</a:t>
            </a:r>
            <a:r>
              <a:rPr lang="en-GB" sz="2000" b="0" i="0" dirty="0">
                <a:effectLst/>
                <a:latin typeface="Garamond" panose="02020404030301010803" pitchFamily="18" charset="0"/>
              </a:rPr>
              <a:t> </a:t>
            </a:r>
            <a:r>
              <a:rPr lang="en-GB" sz="2000" b="0" i="0" dirty="0" err="1">
                <a:effectLst/>
                <a:latin typeface="Garamond" panose="02020404030301010803" pitchFamily="18" charset="0"/>
              </a:rPr>
              <a:t>Yɔ</a:t>
            </a:r>
            <a:r>
              <a:rPr lang="en-GB" sz="2000" b="0" i="0" dirty="0">
                <a:effectLst/>
                <a:latin typeface="Garamond" panose="02020404030301010803" pitchFamily="18" charset="0"/>
              </a:rPr>
              <a:t>́ </a:t>
            </a:r>
            <a:r>
              <a:rPr lang="en-GB" sz="2000" b="0" i="0" dirty="0" err="1">
                <a:effectLst/>
                <a:latin typeface="Garamond" panose="02020404030301010803" pitchFamily="18" charset="0"/>
              </a:rPr>
              <a:t>olingi</a:t>
            </a:r>
            <a:r>
              <a:rPr lang="en-GB" sz="2000" b="0" i="0" dirty="0">
                <a:effectLst/>
                <a:latin typeface="Garamond" panose="02020404030301010803" pitchFamily="18" charset="0"/>
              </a:rPr>
              <a:t> </a:t>
            </a:r>
            <a:r>
              <a:rPr lang="en-GB" sz="2000" b="0" i="0" dirty="0" err="1">
                <a:effectLst/>
                <a:latin typeface="Garamond" panose="02020404030301010803" pitchFamily="18" charset="0"/>
              </a:rPr>
              <a:t>esalama</a:t>
            </a:r>
            <a:r>
              <a:rPr lang="en-GB" sz="2000" b="0" i="0" dirty="0">
                <a:effectLst/>
                <a:latin typeface="Garamond" panose="02020404030301010803" pitchFamily="18" charset="0"/>
              </a:rPr>
              <a:t> awa </a:t>
            </a:r>
            <a:r>
              <a:rPr lang="en-GB" sz="2000" b="0" i="0" dirty="0" err="1">
                <a:effectLst/>
                <a:latin typeface="Garamond" panose="02020404030301010803" pitchFamily="18" charset="0"/>
              </a:rPr>
              <a:t>na</a:t>
            </a:r>
            <a:r>
              <a:rPr lang="en-GB" sz="2000" b="0" i="0" dirty="0">
                <a:effectLst/>
                <a:latin typeface="Garamond" panose="02020404030301010803" pitchFamily="18" charset="0"/>
              </a:rPr>
              <a:t> </a:t>
            </a:r>
            <a:r>
              <a:rPr lang="en-GB" sz="2000" b="0" i="0" dirty="0" err="1">
                <a:effectLst/>
                <a:latin typeface="Garamond" panose="02020404030301010803" pitchFamily="18" charset="0"/>
              </a:rPr>
              <a:t>nsé</a:t>
            </a:r>
            <a:r>
              <a:rPr lang="en-GB" sz="2000" dirty="0">
                <a:latin typeface="Garamond" panose="02020404030301010803" pitchFamily="18" charset="0"/>
              </a:rPr>
              <a:t/>
            </a:r>
            <a:br>
              <a:rPr lang="en-GB" sz="2000" dirty="0">
                <a:latin typeface="Garamond" panose="02020404030301010803" pitchFamily="18" charset="0"/>
              </a:rPr>
            </a:br>
            <a:r>
              <a:rPr lang="en-GB" sz="2000" b="0" i="0" dirty="0" err="1">
                <a:effectLst/>
                <a:latin typeface="Garamond" panose="02020404030301010803" pitchFamily="18" charset="0"/>
              </a:rPr>
              <a:t>Ndenge</a:t>
            </a:r>
            <a:r>
              <a:rPr lang="en-GB" sz="2000" b="0" i="0" dirty="0">
                <a:effectLst/>
                <a:latin typeface="Garamond" panose="02020404030301010803" pitchFamily="18" charset="0"/>
              </a:rPr>
              <a:t> </a:t>
            </a:r>
            <a:r>
              <a:rPr lang="en-GB" sz="2000" b="0" i="0" dirty="0" err="1">
                <a:effectLst/>
                <a:latin typeface="Garamond" panose="02020404030301010803" pitchFamily="18" charset="0"/>
              </a:rPr>
              <a:t>esalamaka</a:t>
            </a:r>
            <a:r>
              <a:rPr lang="en-GB" sz="2000" b="0" i="0" dirty="0">
                <a:effectLst/>
                <a:latin typeface="Garamond" panose="02020404030301010803" pitchFamily="18" charset="0"/>
              </a:rPr>
              <a:t> </a:t>
            </a:r>
            <a:r>
              <a:rPr lang="en-GB" sz="2000" b="0" i="0" dirty="0" err="1">
                <a:effectLst/>
                <a:latin typeface="Garamond" panose="02020404030301010803" pitchFamily="18" charset="0"/>
              </a:rPr>
              <a:t>na</a:t>
            </a:r>
            <a:r>
              <a:rPr lang="en-GB" sz="2000" b="0" i="0" dirty="0">
                <a:effectLst/>
                <a:latin typeface="Garamond" panose="02020404030301010803" pitchFamily="18" charset="0"/>
              </a:rPr>
              <a:t> </a:t>
            </a:r>
            <a:r>
              <a:rPr lang="en-GB" sz="2000" b="0" i="0" dirty="0" err="1">
                <a:effectLst/>
                <a:latin typeface="Garamond" panose="02020404030301010803" pitchFamily="18" charset="0"/>
              </a:rPr>
              <a:t>likoló</a:t>
            </a:r>
            <a:r>
              <a:rPr lang="en-GB" sz="2000" dirty="0">
                <a:latin typeface="Garamond" panose="02020404030301010803" pitchFamily="18" charset="0"/>
              </a:rPr>
              <a:t/>
            </a:r>
            <a:br>
              <a:rPr lang="en-GB" sz="2000" dirty="0">
                <a:latin typeface="Garamond" panose="02020404030301010803" pitchFamily="18" charset="0"/>
              </a:rPr>
            </a:br>
            <a:r>
              <a:rPr lang="en-GB" sz="2000" b="0" i="0" dirty="0" err="1">
                <a:effectLst/>
                <a:latin typeface="Garamond" panose="02020404030301010803" pitchFamily="18" charset="0"/>
              </a:rPr>
              <a:t>Pésa</a:t>
            </a:r>
            <a:r>
              <a:rPr lang="en-GB" sz="2000" b="0" i="0" dirty="0">
                <a:effectLst/>
                <a:latin typeface="Garamond" panose="02020404030301010803" pitchFamily="18" charset="0"/>
              </a:rPr>
              <a:t> </a:t>
            </a:r>
            <a:r>
              <a:rPr lang="en-GB" sz="2000" b="0" i="0" dirty="0" err="1">
                <a:effectLst/>
                <a:latin typeface="Garamond" panose="02020404030301010803" pitchFamily="18" charset="0"/>
              </a:rPr>
              <a:t>bísó</a:t>
            </a:r>
            <a:r>
              <a:rPr lang="en-GB" sz="2000" b="0" i="0" dirty="0">
                <a:effectLst/>
                <a:latin typeface="Garamond" panose="02020404030301010803" pitchFamily="18" charset="0"/>
              </a:rPr>
              <a:t> </a:t>
            </a:r>
            <a:r>
              <a:rPr lang="en-GB" sz="2000" b="0" i="0" dirty="0" err="1">
                <a:effectLst/>
                <a:latin typeface="Garamond" panose="02020404030301010803" pitchFamily="18" charset="0"/>
              </a:rPr>
              <a:t>lɛlɔ</a:t>
            </a:r>
            <a:r>
              <a:rPr lang="en-GB" sz="2000" b="0" i="0" dirty="0">
                <a:effectLst/>
                <a:latin typeface="Garamond" panose="02020404030301010803" pitchFamily="18" charset="0"/>
              </a:rPr>
              <a:t>́ </a:t>
            </a:r>
            <a:r>
              <a:rPr lang="en-GB" sz="2000" b="0" i="0" dirty="0" err="1">
                <a:effectLst/>
                <a:latin typeface="Garamond" panose="02020404030301010803" pitchFamily="18" charset="0"/>
              </a:rPr>
              <a:t>biléi</a:t>
            </a:r>
            <a:r>
              <a:rPr lang="en-GB" sz="2000" b="0" i="0" dirty="0">
                <a:effectLst/>
                <a:latin typeface="Garamond" panose="02020404030301010803" pitchFamily="18" charset="0"/>
              </a:rPr>
              <a:t> </a:t>
            </a:r>
            <a:r>
              <a:rPr lang="en-GB" sz="2000" b="0" i="0" dirty="0" err="1">
                <a:effectLst/>
                <a:latin typeface="Garamond" panose="02020404030301010803" pitchFamily="18" charset="0"/>
              </a:rPr>
              <a:t>oyo</a:t>
            </a:r>
            <a:r>
              <a:rPr lang="en-GB" sz="2000" b="0" i="0" dirty="0">
                <a:effectLst/>
                <a:latin typeface="Garamond" panose="02020404030301010803" pitchFamily="18" charset="0"/>
              </a:rPr>
              <a:t> </a:t>
            </a:r>
            <a:r>
              <a:rPr lang="en-GB" sz="2000" b="0" i="0" dirty="0" err="1">
                <a:effectLst/>
                <a:latin typeface="Garamond" panose="02020404030301010803" pitchFamily="18" charset="0"/>
              </a:rPr>
              <a:t>ekoki</a:t>
            </a:r>
            <a:r>
              <a:rPr lang="en-GB" sz="2000" dirty="0">
                <a:latin typeface="Garamond" panose="02020404030301010803" pitchFamily="18" charset="0"/>
              </a:rPr>
              <a:t/>
            </a:r>
            <a:br>
              <a:rPr lang="en-GB" sz="2000" dirty="0">
                <a:latin typeface="Garamond" panose="02020404030301010803" pitchFamily="18" charset="0"/>
              </a:rPr>
            </a:br>
            <a:r>
              <a:rPr lang="en-GB" sz="2000" b="0" i="0" dirty="0" err="1">
                <a:effectLst/>
                <a:latin typeface="Garamond" panose="02020404030301010803" pitchFamily="18" charset="0"/>
              </a:rPr>
              <a:t>límbisa</a:t>
            </a:r>
            <a:r>
              <a:rPr lang="en-GB" sz="2000" b="0" i="0" dirty="0">
                <a:effectLst/>
                <a:latin typeface="Garamond" panose="02020404030301010803" pitchFamily="18" charset="0"/>
              </a:rPr>
              <a:t> </a:t>
            </a:r>
            <a:r>
              <a:rPr lang="en-GB" sz="2000" b="0" i="0" dirty="0" err="1">
                <a:effectLst/>
                <a:latin typeface="Garamond" panose="02020404030301010803" pitchFamily="18" charset="0"/>
              </a:rPr>
              <a:t>bísó</a:t>
            </a:r>
            <a:r>
              <a:rPr lang="en-GB" sz="2000" b="0" i="0" dirty="0">
                <a:effectLst/>
                <a:latin typeface="Garamond" panose="02020404030301010803" pitchFamily="18" charset="0"/>
              </a:rPr>
              <a:t> </a:t>
            </a:r>
            <a:r>
              <a:rPr lang="en-GB" sz="2000" b="0" i="0" dirty="0" err="1">
                <a:effectLst/>
                <a:latin typeface="Garamond" panose="02020404030301010803" pitchFamily="18" charset="0"/>
              </a:rPr>
              <a:t>mabé</a:t>
            </a:r>
            <a:r>
              <a:rPr lang="en-GB" sz="2000" b="0" i="0" dirty="0">
                <a:effectLst/>
                <a:latin typeface="Garamond" panose="02020404030301010803" pitchFamily="18" charset="0"/>
              </a:rPr>
              <a:t> </a:t>
            </a:r>
            <a:r>
              <a:rPr lang="en-GB" sz="2000" b="0" i="0" dirty="0" err="1">
                <a:effectLst/>
                <a:latin typeface="Garamond" panose="02020404030301010803" pitchFamily="18" charset="0"/>
              </a:rPr>
              <a:t>tosali</a:t>
            </a:r>
            <a:r>
              <a:rPr lang="en-GB" sz="2000" b="0" i="0" dirty="0">
                <a:effectLst/>
                <a:latin typeface="Garamond" panose="02020404030301010803" pitchFamily="18" charset="0"/>
              </a:rPr>
              <a:t> </a:t>
            </a:r>
            <a:r>
              <a:rPr lang="en-GB" sz="2000" b="0" i="0" dirty="0" err="1">
                <a:effectLst/>
                <a:latin typeface="Garamond" panose="02020404030301010803" pitchFamily="18" charset="0"/>
              </a:rPr>
              <a:t>yo</a:t>
            </a:r>
            <a:r>
              <a:rPr lang="en-GB" sz="2000" b="0" i="0" dirty="0">
                <a:effectLst/>
                <a:latin typeface="Garamond" panose="02020404030301010803" pitchFamily="18" charset="0"/>
              </a:rPr>
              <a:t>,</a:t>
            </a:r>
            <a:r>
              <a:rPr lang="en-GB" sz="2000" dirty="0">
                <a:latin typeface="Garamond" panose="02020404030301010803" pitchFamily="18" charset="0"/>
              </a:rPr>
              <a:t/>
            </a:r>
            <a:br>
              <a:rPr lang="en-GB" sz="2000" dirty="0">
                <a:latin typeface="Garamond" panose="02020404030301010803" pitchFamily="18" charset="0"/>
              </a:rPr>
            </a:br>
            <a:r>
              <a:rPr lang="en-GB" sz="2000" b="0" i="0" dirty="0" err="1">
                <a:effectLst/>
                <a:latin typeface="Garamond" panose="02020404030301010803" pitchFamily="18" charset="0"/>
              </a:rPr>
              <a:t>lokóla</a:t>
            </a:r>
            <a:r>
              <a:rPr lang="en-GB" sz="2000" b="0" i="0" dirty="0">
                <a:effectLst/>
                <a:latin typeface="Garamond" panose="02020404030301010803" pitchFamily="18" charset="0"/>
              </a:rPr>
              <a:t> </a:t>
            </a:r>
            <a:r>
              <a:rPr lang="en-GB" sz="2000" b="0" i="0" dirty="0" err="1">
                <a:effectLst/>
                <a:latin typeface="Garamond" panose="02020404030301010803" pitchFamily="18" charset="0"/>
              </a:rPr>
              <a:t>bísó</a:t>
            </a:r>
            <a:r>
              <a:rPr lang="en-GB" sz="2000" b="0" i="0" dirty="0">
                <a:effectLst/>
                <a:latin typeface="Garamond" panose="02020404030301010803" pitchFamily="18" charset="0"/>
              </a:rPr>
              <a:t> pe </a:t>
            </a:r>
            <a:r>
              <a:rPr lang="en-GB" sz="2000" b="0" i="0" dirty="0" err="1">
                <a:effectLst/>
                <a:latin typeface="Garamond" panose="02020404030301010803" pitchFamily="18" charset="0"/>
              </a:rPr>
              <a:t>tolimbisi</a:t>
            </a:r>
            <a:r>
              <a:rPr lang="en-GB" sz="2000" b="0" i="0" dirty="0">
                <a:effectLst/>
                <a:latin typeface="Garamond" panose="02020404030301010803" pitchFamily="18" charset="0"/>
              </a:rPr>
              <a:t>             </a:t>
            </a:r>
            <a:r>
              <a:rPr lang="en-GB" sz="2000" b="0" i="0" dirty="0" err="1">
                <a:effectLst/>
                <a:latin typeface="Garamond" panose="02020404030301010803" pitchFamily="18" charset="0"/>
              </a:rPr>
              <a:t>mabe</a:t>
            </a:r>
            <a:r>
              <a:rPr lang="en-GB" sz="2000" b="0" i="0" dirty="0">
                <a:effectLst/>
                <a:latin typeface="Garamond" panose="02020404030301010803" pitchFamily="18" charset="0"/>
              </a:rPr>
              <a:t> </a:t>
            </a:r>
            <a:r>
              <a:rPr lang="en-GB" sz="2000" b="0" i="0" dirty="0" err="1">
                <a:effectLst/>
                <a:latin typeface="Garamond" panose="02020404030301010803" pitchFamily="18" charset="0"/>
              </a:rPr>
              <a:t>basali</a:t>
            </a:r>
            <a:r>
              <a:rPr lang="en-GB" sz="2000" b="0" i="0" dirty="0">
                <a:effectLst/>
                <a:latin typeface="Garamond" panose="02020404030301010803" pitchFamily="18" charset="0"/>
              </a:rPr>
              <a:t> </a:t>
            </a:r>
            <a:r>
              <a:rPr lang="en-GB" sz="2000" b="0" i="0" dirty="0" err="1">
                <a:effectLst/>
                <a:latin typeface="Garamond" panose="02020404030301010803" pitchFamily="18" charset="0"/>
              </a:rPr>
              <a:t>bísó</a:t>
            </a:r>
            <a:r>
              <a:rPr lang="en-GB" sz="2000" b="0" i="0" dirty="0">
                <a:effectLst/>
                <a:latin typeface="Garamond" panose="02020404030301010803" pitchFamily="18" charset="0"/>
              </a:rPr>
              <a:t>.</a:t>
            </a:r>
            <a:r>
              <a:rPr lang="en-GB" sz="2000" dirty="0">
                <a:latin typeface="Garamond" panose="02020404030301010803" pitchFamily="18" charset="0"/>
              </a:rPr>
              <a:t/>
            </a:r>
            <a:br>
              <a:rPr lang="en-GB" sz="2000" dirty="0">
                <a:latin typeface="Garamond" panose="02020404030301010803" pitchFamily="18" charset="0"/>
              </a:rPr>
            </a:br>
            <a:r>
              <a:rPr lang="en-GB" sz="2000" b="0" i="0" dirty="0" err="1">
                <a:effectLst/>
                <a:latin typeface="Garamond" panose="02020404030301010803" pitchFamily="18" charset="0"/>
              </a:rPr>
              <a:t>Kotika</a:t>
            </a:r>
            <a:r>
              <a:rPr lang="en-GB" sz="2000" b="0" i="0" dirty="0">
                <a:effectLst/>
                <a:latin typeface="Garamond" panose="02020404030301010803" pitchFamily="18" charset="0"/>
              </a:rPr>
              <a:t> </a:t>
            </a:r>
            <a:r>
              <a:rPr lang="en-GB" sz="2000" b="0" i="0" dirty="0" err="1">
                <a:effectLst/>
                <a:latin typeface="Garamond" panose="02020404030301010803" pitchFamily="18" charset="0"/>
              </a:rPr>
              <a:t>monguna</a:t>
            </a:r>
            <a:r>
              <a:rPr lang="en-GB" sz="2000" b="0" i="0" dirty="0">
                <a:effectLst/>
                <a:latin typeface="Garamond" panose="02020404030301010803" pitchFamily="18" charset="0"/>
              </a:rPr>
              <a:t> </a:t>
            </a:r>
            <a:r>
              <a:rPr lang="en-GB" sz="2000" b="0" i="0" dirty="0" err="1">
                <a:effectLst/>
                <a:latin typeface="Garamond" panose="02020404030301010803" pitchFamily="18" charset="0"/>
              </a:rPr>
              <a:t>ameka</a:t>
            </a:r>
            <a:r>
              <a:rPr lang="en-GB" sz="2000" b="0" i="0" dirty="0">
                <a:effectLst/>
                <a:latin typeface="Garamond" panose="02020404030301010803" pitchFamily="18" charset="0"/>
              </a:rPr>
              <a:t> </a:t>
            </a:r>
            <a:r>
              <a:rPr lang="en-GB" sz="2000" b="0" i="0" dirty="0" err="1">
                <a:effectLst/>
                <a:latin typeface="Garamond" panose="02020404030301010803" pitchFamily="18" charset="0"/>
              </a:rPr>
              <a:t>bísó</a:t>
            </a:r>
            <a:r>
              <a:rPr lang="en-GB" sz="2000" b="0" i="0" dirty="0">
                <a:effectLst/>
                <a:latin typeface="Garamond" panose="02020404030301010803" pitchFamily="18" charset="0"/>
              </a:rPr>
              <a:t> </a:t>
            </a:r>
            <a:r>
              <a:rPr lang="en-GB" sz="2000" b="0" i="0" dirty="0" err="1">
                <a:effectLst/>
                <a:latin typeface="Garamond" panose="02020404030301010803" pitchFamily="18" charset="0"/>
              </a:rPr>
              <a:t>tê</a:t>
            </a:r>
            <a:r>
              <a:rPr lang="en-GB" sz="2000" dirty="0">
                <a:latin typeface="Garamond" panose="02020404030301010803" pitchFamily="18" charset="0"/>
              </a:rPr>
              <a:t/>
            </a:r>
            <a:br>
              <a:rPr lang="en-GB" sz="2000" dirty="0">
                <a:latin typeface="Garamond" panose="02020404030301010803" pitchFamily="18" charset="0"/>
              </a:rPr>
            </a:br>
            <a:r>
              <a:rPr lang="en-GB" sz="2000" b="0" i="0" dirty="0">
                <a:effectLst/>
                <a:latin typeface="Garamond" panose="02020404030301010803" pitchFamily="18" charset="0"/>
              </a:rPr>
              <a:t>Kasi </a:t>
            </a:r>
            <a:r>
              <a:rPr lang="en-GB" sz="2000" b="0" i="0" dirty="0" err="1">
                <a:effectLst/>
                <a:latin typeface="Garamond" panose="02020404030301010803" pitchFamily="18" charset="0"/>
              </a:rPr>
              <a:t>bikisa</a:t>
            </a:r>
            <a:r>
              <a:rPr lang="en-GB" sz="2000" b="0" i="0" dirty="0">
                <a:effectLst/>
                <a:latin typeface="Garamond" panose="02020404030301010803" pitchFamily="18" charset="0"/>
              </a:rPr>
              <a:t> </a:t>
            </a:r>
            <a:r>
              <a:rPr lang="en-GB" sz="2000" b="0" i="0" dirty="0" err="1">
                <a:effectLst/>
                <a:latin typeface="Garamond" panose="02020404030301010803" pitchFamily="18" charset="0"/>
              </a:rPr>
              <a:t>bíkisa</a:t>
            </a:r>
            <a:r>
              <a:rPr lang="en-GB" sz="2000" b="0" i="0" dirty="0">
                <a:effectLst/>
                <a:latin typeface="Garamond" panose="02020404030301010803" pitchFamily="18" charset="0"/>
              </a:rPr>
              <a:t> </a:t>
            </a:r>
            <a:r>
              <a:rPr lang="en-GB" sz="2000" b="0" i="0" dirty="0" err="1">
                <a:effectLst/>
                <a:latin typeface="Garamond" panose="02020404030301010803" pitchFamily="18" charset="0"/>
              </a:rPr>
              <a:t>bísó</a:t>
            </a:r>
            <a:r>
              <a:rPr lang="en-GB" sz="2000" b="0" i="0" dirty="0">
                <a:effectLst/>
                <a:latin typeface="Garamond" panose="02020404030301010803" pitchFamily="18" charset="0"/>
              </a:rPr>
              <a:t> </a:t>
            </a:r>
            <a:r>
              <a:rPr lang="en-GB" sz="2000" b="0" i="0" dirty="0" err="1">
                <a:effectLst/>
                <a:latin typeface="Garamond" panose="02020404030301010803" pitchFamily="18" charset="0"/>
              </a:rPr>
              <a:t>na</a:t>
            </a:r>
            <a:r>
              <a:rPr lang="en-GB" sz="2000" b="0" i="0" dirty="0">
                <a:effectLst/>
                <a:latin typeface="Garamond" panose="02020404030301010803" pitchFamily="18" charset="0"/>
              </a:rPr>
              <a:t> </a:t>
            </a:r>
            <a:r>
              <a:rPr lang="en-GB" sz="2000" b="0" i="0" dirty="0" err="1">
                <a:effectLst/>
                <a:latin typeface="Garamond" panose="02020404030301010803" pitchFamily="18" charset="0"/>
              </a:rPr>
              <a:t>mabé</a:t>
            </a:r>
            <a:r>
              <a:rPr lang="en-GB" sz="2000" dirty="0">
                <a:latin typeface="Garamond" panose="02020404030301010803" pitchFamily="18" charset="0"/>
              </a:rPr>
              <a:t/>
            </a:r>
            <a:br>
              <a:rPr lang="en-GB" sz="2000" dirty="0">
                <a:latin typeface="Garamond" panose="02020404030301010803" pitchFamily="18" charset="0"/>
              </a:rPr>
            </a:br>
            <a:r>
              <a:rPr lang="en-GB" sz="2000" b="0" i="0" dirty="0">
                <a:effectLst/>
                <a:latin typeface="Garamond" panose="02020404030301010803" pitchFamily="18" charset="0"/>
              </a:rPr>
              <a:t>Po </a:t>
            </a:r>
            <a:r>
              <a:rPr lang="en-GB" sz="2000" b="0" i="0" dirty="0" err="1">
                <a:effectLst/>
                <a:latin typeface="Garamond" panose="02020404030301010803" pitchFamily="18" charset="0"/>
              </a:rPr>
              <a:t>bokonzi</a:t>
            </a:r>
            <a:r>
              <a:rPr lang="en-GB" sz="2000" b="0" i="0" dirty="0">
                <a:effectLst/>
                <a:latin typeface="Garamond" panose="02020404030301010803" pitchFamily="18" charset="0"/>
              </a:rPr>
              <a:t>, </a:t>
            </a:r>
            <a:r>
              <a:rPr lang="en-GB" sz="2000" b="0" i="0" dirty="0" err="1">
                <a:effectLst/>
                <a:latin typeface="Garamond" panose="02020404030301010803" pitchFamily="18" charset="0"/>
              </a:rPr>
              <a:t>nguya</a:t>
            </a:r>
            <a:r>
              <a:rPr lang="en-GB" sz="2000" b="0" i="0" dirty="0">
                <a:effectLst/>
                <a:latin typeface="Garamond" panose="02020404030301010803" pitchFamily="18" charset="0"/>
              </a:rPr>
              <a:t>,                        pe </a:t>
            </a:r>
            <a:r>
              <a:rPr lang="en-GB" sz="2000" b="0" i="0" dirty="0" err="1">
                <a:effectLst/>
                <a:latin typeface="Garamond" panose="02020404030301010803" pitchFamily="18" charset="0"/>
              </a:rPr>
              <a:t>lokumu</a:t>
            </a:r>
            <a:r>
              <a:rPr lang="en-GB" sz="2000" b="0" i="0" dirty="0">
                <a:effectLst/>
                <a:latin typeface="Garamond" panose="02020404030301010803" pitchFamily="18" charset="0"/>
              </a:rPr>
              <a:t> </a:t>
            </a:r>
            <a:r>
              <a:rPr lang="en-GB" sz="2000" b="0" i="0" dirty="0" err="1">
                <a:effectLst/>
                <a:latin typeface="Garamond" panose="02020404030301010803" pitchFamily="18" charset="0"/>
              </a:rPr>
              <a:t>ezali</a:t>
            </a:r>
            <a:r>
              <a:rPr lang="en-GB" sz="2000" b="0" i="0" dirty="0">
                <a:effectLst/>
                <a:latin typeface="Garamond" panose="02020404030301010803" pitchFamily="18" charset="0"/>
              </a:rPr>
              <a:t> </a:t>
            </a:r>
            <a:r>
              <a:rPr lang="en-GB" sz="2000" b="0" i="0" dirty="0" err="1">
                <a:effectLst/>
                <a:latin typeface="Garamond" panose="02020404030301010803" pitchFamily="18" charset="0"/>
              </a:rPr>
              <a:t>ya</a:t>
            </a:r>
            <a:r>
              <a:rPr lang="en-GB" sz="2000" b="0" i="0" dirty="0">
                <a:effectLst/>
                <a:latin typeface="Garamond" panose="02020404030301010803" pitchFamily="18" charset="0"/>
              </a:rPr>
              <a:t> </a:t>
            </a:r>
            <a:r>
              <a:rPr lang="en-GB" sz="2000" b="0" i="0" dirty="0" err="1">
                <a:effectLst/>
                <a:latin typeface="Garamond" panose="02020404030301010803" pitchFamily="18" charset="0"/>
              </a:rPr>
              <a:t>yo</a:t>
            </a:r>
            <a:r>
              <a:rPr lang="en-GB" sz="2000" b="0" i="0" dirty="0">
                <a:effectLst/>
                <a:latin typeface="Garamond" panose="02020404030301010803" pitchFamily="18" charset="0"/>
              </a:rPr>
              <a:t> seko.</a:t>
            </a:r>
            <a:r>
              <a:rPr lang="en-GB" sz="2000" dirty="0">
                <a:latin typeface="Garamond" panose="02020404030301010803" pitchFamily="18" charset="0"/>
              </a:rPr>
              <a:t/>
            </a:r>
            <a:br>
              <a:rPr lang="en-GB" sz="2000" dirty="0">
                <a:latin typeface="Garamond" panose="02020404030301010803" pitchFamily="18" charset="0"/>
              </a:rPr>
            </a:br>
            <a:r>
              <a:rPr lang="en-GB" sz="2000" b="0" i="0" dirty="0">
                <a:effectLst/>
                <a:latin typeface="Garamond" panose="02020404030301010803" pitchFamily="18" charset="0"/>
              </a:rPr>
              <a:t>Amen.</a:t>
            </a:r>
          </a:p>
        </p:txBody>
      </p:sp>
      <p:pic>
        <p:nvPicPr>
          <p:cNvPr id="4098" name="Picture 2" descr="Ministry to Congolese Children Fleeing Violence Leads to Healing">
            <a:extLst>
              <a:ext uri="{FF2B5EF4-FFF2-40B4-BE49-F238E27FC236}">
                <a16:creationId xmlns:a16="http://schemas.microsoft.com/office/drawing/2014/main" id="{FC8CE43A-B471-BDCC-EAD6-66653B4F8B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812" t="-450" r="5046"/>
          <a:stretch/>
        </p:blipFill>
        <p:spPr bwMode="auto">
          <a:xfrm>
            <a:off x="4027764" y="1668298"/>
            <a:ext cx="3996948" cy="4919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0531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A51824-158B-D3DA-898B-4F6FB7D40C40}"/>
              </a:ext>
            </a:extLst>
          </p:cNvPr>
          <p:cNvPicPr>
            <a:picLocks noChangeAspect="1"/>
          </p:cNvPicPr>
          <p:nvPr/>
        </p:nvPicPr>
        <p:blipFill rotWithShape="1">
          <a:blip r:embed="rId2"/>
          <a:srcRect l="15303" t="38249" r="37121" b="14630"/>
          <a:stretch/>
        </p:blipFill>
        <p:spPr>
          <a:xfrm>
            <a:off x="-1" y="-23378"/>
            <a:ext cx="12351569" cy="6881378"/>
          </a:xfrm>
          <a:prstGeom prst="rect">
            <a:avLst/>
          </a:prstGeom>
        </p:spPr>
      </p:pic>
      <p:sp>
        <p:nvSpPr>
          <p:cNvPr id="6" name="TextBox 5"/>
          <p:cNvSpPr txBox="1"/>
          <p:nvPr/>
        </p:nvSpPr>
        <p:spPr>
          <a:xfrm>
            <a:off x="10076345" y="5943600"/>
            <a:ext cx="1544637" cy="523220"/>
          </a:xfrm>
          <a:prstGeom prst="rect">
            <a:avLst/>
          </a:prstGeom>
          <a:solidFill>
            <a:schemeClr val="bg1"/>
          </a:solidFill>
        </p:spPr>
        <p:txBody>
          <a:bodyPr wrap="square" rtlCol="0">
            <a:spAutoFit/>
          </a:bodyPr>
          <a:lstStyle/>
          <a:p>
            <a:endParaRPr lang="en-GB" sz="2800" b="1" dirty="0">
              <a:solidFill>
                <a:schemeClr val="accent1">
                  <a:lumMod val="50000"/>
                </a:schemeClr>
              </a:solidFill>
            </a:endParaRPr>
          </a:p>
        </p:txBody>
      </p:sp>
      <p:sp>
        <p:nvSpPr>
          <p:cNvPr id="2" name="TextBox 1"/>
          <p:cNvSpPr txBox="1"/>
          <p:nvPr/>
        </p:nvSpPr>
        <p:spPr>
          <a:xfrm>
            <a:off x="5943600" y="1336876"/>
            <a:ext cx="5677382" cy="400110"/>
          </a:xfrm>
          <a:prstGeom prst="rect">
            <a:avLst/>
          </a:prstGeom>
          <a:noFill/>
        </p:spPr>
        <p:txBody>
          <a:bodyPr wrap="square" rtlCol="0">
            <a:spAutoFit/>
          </a:bodyPr>
          <a:lstStyle/>
          <a:p>
            <a:pPr algn="just"/>
            <a:endParaRPr lang="en-GB" sz="2000" dirty="0">
              <a:latin typeface="Garamond" panose="02020404030301010803" pitchFamily="18" charset="0"/>
            </a:endParaRPr>
          </a:p>
        </p:txBody>
      </p:sp>
      <p:sp>
        <p:nvSpPr>
          <p:cNvPr id="11" name="TextBox 10">
            <a:extLst>
              <a:ext uri="{FF2B5EF4-FFF2-40B4-BE49-F238E27FC236}">
                <a16:creationId xmlns:a16="http://schemas.microsoft.com/office/drawing/2014/main" id="{E05586A5-8993-FE03-B567-1390755ABF9E}"/>
              </a:ext>
            </a:extLst>
          </p:cNvPr>
          <p:cNvSpPr txBox="1"/>
          <p:nvPr/>
        </p:nvSpPr>
        <p:spPr>
          <a:xfrm>
            <a:off x="10076345" y="6334780"/>
            <a:ext cx="1544637" cy="523220"/>
          </a:xfrm>
          <a:prstGeom prst="rect">
            <a:avLst/>
          </a:prstGeom>
          <a:solidFill>
            <a:schemeClr val="bg1"/>
          </a:solidFill>
        </p:spPr>
        <p:txBody>
          <a:bodyPr wrap="square" rtlCol="0">
            <a:spAutoFit/>
          </a:bodyPr>
          <a:lstStyle/>
          <a:p>
            <a:endParaRPr lang="en-GB" sz="2800" b="1" dirty="0">
              <a:solidFill>
                <a:schemeClr val="accent1">
                  <a:lumMod val="50000"/>
                </a:schemeClr>
              </a:solidFill>
            </a:endParaRPr>
          </a:p>
        </p:txBody>
      </p:sp>
      <p:sp>
        <p:nvSpPr>
          <p:cNvPr id="9" name="TextBox 8">
            <a:extLst>
              <a:ext uri="{FF2B5EF4-FFF2-40B4-BE49-F238E27FC236}">
                <a16:creationId xmlns:a16="http://schemas.microsoft.com/office/drawing/2014/main" id="{88459BF8-08BD-6496-8977-EC7A23EC012A}"/>
              </a:ext>
            </a:extLst>
          </p:cNvPr>
          <p:cNvSpPr txBox="1"/>
          <p:nvPr/>
        </p:nvSpPr>
        <p:spPr>
          <a:xfrm>
            <a:off x="10279545" y="6139190"/>
            <a:ext cx="1544637" cy="523220"/>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043" y="5943600"/>
            <a:ext cx="771525" cy="914400"/>
          </a:xfrm>
          <a:prstGeom prst="rect">
            <a:avLst/>
          </a:prstGeom>
        </p:spPr>
      </p:pic>
    </p:spTree>
    <p:extLst>
      <p:ext uri="{BB962C8B-B14F-4D97-AF65-F5344CB8AC3E}">
        <p14:creationId xmlns:p14="http://schemas.microsoft.com/office/powerpoint/2010/main" val="296294739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6A6E27-F275-EC0F-3707-6FA7811A45FA}"/>
              </a:ext>
            </a:extLst>
          </p:cNvPr>
          <p:cNvSpPr txBox="1"/>
          <p:nvPr/>
        </p:nvSpPr>
        <p:spPr>
          <a:xfrm>
            <a:off x="11214425" y="5901544"/>
            <a:ext cx="977575"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sp>
        <p:nvSpPr>
          <p:cNvPr id="10" name="Title 1"/>
          <p:cNvSpPr txBox="1">
            <a:spLocks/>
          </p:cNvSpPr>
          <p:nvPr/>
        </p:nvSpPr>
        <p:spPr>
          <a:xfrm>
            <a:off x="230819" y="375377"/>
            <a:ext cx="11822929" cy="115572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M</a:t>
            </a:r>
            <a:r>
              <a:rPr lang="en-GB"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ARTYRS OF ENGLAND AND WALES</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86DF3ECD-1A94-4E29-B9CC-75D7B04FE216}"/>
              </a:ext>
            </a:extLst>
          </p:cNvPr>
          <p:cNvSpPr/>
          <p:nvPr/>
        </p:nvSpPr>
        <p:spPr>
          <a:xfrm>
            <a:off x="7563774" y="1760748"/>
            <a:ext cx="4259154" cy="4154984"/>
          </a:xfrm>
          <a:prstGeom prst="rect">
            <a:avLst/>
          </a:prstGeom>
        </p:spPr>
        <p:txBody>
          <a:bodyPr wrap="square">
            <a:spAutoFit/>
          </a:bodyPr>
          <a:lstStyle/>
          <a:p>
            <a:pPr algn="just"/>
            <a:r>
              <a:rPr lang="en-US" sz="2400" b="0" i="0" dirty="0">
                <a:solidFill>
                  <a:srgbClr val="212529"/>
                </a:solidFill>
                <a:effectLst/>
                <a:latin typeface="Garamond" panose="02020404030301010803" pitchFamily="18" charset="0"/>
              </a:rPr>
              <a:t>The feast of the English Martyrs is celebrated on this day because 4</a:t>
            </a:r>
            <a:r>
              <a:rPr lang="en-US" sz="2400" b="0" i="0" baseline="30000" dirty="0">
                <a:solidFill>
                  <a:srgbClr val="212529"/>
                </a:solidFill>
                <a:effectLst/>
                <a:latin typeface="Garamond" panose="02020404030301010803" pitchFamily="18" charset="0"/>
              </a:rPr>
              <a:t>th</a:t>
            </a:r>
            <a:r>
              <a:rPr lang="en-US" sz="2400" b="0" i="0" dirty="0">
                <a:solidFill>
                  <a:srgbClr val="212529"/>
                </a:solidFill>
                <a:effectLst/>
                <a:latin typeface="Garamond" panose="02020404030301010803" pitchFamily="18" charset="0"/>
              </a:rPr>
              <a:t>  May 1535 is the date when the first martyrs of the Reformation were executed at </a:t>
            </a:r>
            <a:r>
              <a:rPr lang="en-US" sz="2400" b="0" i="0" dirty="0" err="1">
                <a:solidFill>
                  <a:srgbClr val="212529"/>
                </a:solidFill>
                <a:effectLst/>
                <a:latin typeface="Garamond" panose="02020404030301010803" pitchFamily="18" charset="0"/>
              </a:rPr>
              <a:t>Tyburn</a:t>
            </a:r>
            <a:r>
              <a:rPr lang="en-US" sz="2400" b="0" i="0" dirty="0">
                <a:solidFill>
                  <a:srgbClr val="212529"/>
                </a:solidFill>
                <a:effectLst/>
                <a:latin typeface="Garamond" panose="02020404030301010803" pitchFamily="18" charset="0"/>
              </a:rPr>
              <a:t>, London, for opposing the Act of Succession and the Act of Supremacy, through which King Henry VIII asserted himself to be “the only Supreme Head on earth of the Church of England”.</a:t>
            </a:r>
            <a:endParaRPr lang="en-US" sz="2200" dirty="0">
              <a:latin typeface="Garamond" panose="02020404030301010803" pitchFamily="18" charset="0"/>
            </a:endParaRPr>
          </a:p>
        </p:txBody>
      </p:sp>
      <p:sp>
        <p:nvSpPr>
          <p:cNvPr id="4" name="Title 1">
            <a:extLst>
              <a:ext uri="{FF2B5EF4-FFF2-40B4-BE49-F238E27FC236}">
                <a16:creationId xmlns:a16="http://schemas.microsoft.com/office/drawing/2014/main" id="{71DD583C-9587-8EB3-4F9A-934984566EC0}"/>
              </a:ext>
            </a:extLst>
          </p:cNvPr>
          <p:cNvSpPr txBox="1">
            <a:spLocks/>
          </p:cNvSpPr>
          <p:nvPr/>
        </p:nvSpPr>
        <p:spPr>
          <a:xfrm>
            <a:off x="230820" y="5423124"/>
            <a:ext cx="7070392" cy="132616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Feast Day : 4</a:t>
            </a:r>
            <a:r>
              <a:rPr lang="en-US" sz="4600" baseline="300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th</a:t>
            </a:r>
            <a:r>
              <a:rPr lang="en-US"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 May</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5575" y="5901545"/>
            <a:ext cx="788173" cy="934131"/>
          </a:xfrm>
          <a:prstGeom prst="rect">
            <a:avLst/>
          </a:prstGeom>
        </p:spPr>
      </p:pic>
      <p:sp>
        <p:nvSpPr>
          <p:cNvPr id="3" name="TextBox 2">
            <a:extLst>
              <a:ext uri="{FF2B5EF4-FFF2-40B4-BE49-F238E27FC236}">
                <a16:creationId xmlns:a16="http://schemas.microsoft.com/office/drawing/2014/main" id="{8BF3273C-962E-617E-59F7-7F370560810A}"/>
              </a:ext>
            </a:extLst>
          </p:cNvPr>
          <p:cNvSpPr txBox="1"/>
          <p:nvPr/>
        </p:nvSpPr>
        <p:spPr>
          <a:xfrm>
            <a:off x="10236850" y="5901545"/>
            <a:ext cx="977575"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pic>
        <p:nvPicPr>
          <p:cNvPr id="6" name="Picture 5">
            <a:extLst>
              <a:ext uri="{FF2B5EF4-FFF2-40B4-BE49-F238E27FC236}">
                <a16:creationId xmlns:a16="http://schemas.microsoft.com/office/drawing/2014/main" id="{DD68FB7F-481F-25ED-54F1-2EB5F9BC6D15}"/>
              </a:ext>
            </a:extLst>
          </p:cNvPr>
          <p:cNvPicPr>
            <a:picLocks noChangeAspect="1"/>
          </p:cNvPicPr>
          <p:nvPr/>
        </p:nvPicPr>
        <p:blipFill rotWithShape="1">
          <a:blip r:embed="rId3"/>
          <a:srcRect l="11505" t="31068" r="45316" b="28026"/>
          <a:stretch/>
        </p:blipFill>
        <p:spPr>
          <a:xfrm>
            <a:off x="230819" y="1576659"/>
            <a:ext cx="7070392" cy="3767697"/>
          </a:xfrm>
          <a:prstGeom prst="rect">
            <a:avLst/>
          </a:prstGeom>
        </p:spPr>
      </p:pic>
    </p:spTree>
    <p:extLst>
      <p:ext uri="{BB962C8B-B14F-4D97-AF65-F5344CB8AC3E}">
        <p14:creationId xmlns:p14="http://schemas.microsoft.com/office/powerpoint/2010/main" val="342774592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4996940-DB39-7DE9-1168-668F3CF397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7557" y="1637471"/>
            <a:ext cx="3983013" cy="51447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46A6E27-F275-EC0F-3707-6FA7811A45FA}"/>
              </a:ext>
            </a:extLst>
          </p:cNvPr>
          <p:cNvSpPr txBox="1"/>
          <p:nvPr/>
        </p:nvSpPr>
        <p:spPr>
          <a:xfrm>
            <a:off x="11214425" y="5901544"/>
            <a:ext cx="977575"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sp>
        <p:nvSpPr>
          <p:cNvPr id="10" name="Title 1"/>
          <p:cNvSpPr txBox="1">
            <a:spLocks/>
          </p:cNvSpPr>
          <p:nvPr/>
        </p:nvSpPr>
        <p:spPr>
          <a:xfrm>
            <a:off x="230819" y="375377"/>
            <a:ext cx="11822929" cy="115572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M</a:t>
            </a:r>
            <a:r>
              <a:rPr lang="en-GB"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ARTYRS OF ENGLAND AND WALES</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86DF3ECD-1A94-4E29-B9CC-75D7B04FE216}"/>
              </a:ext>
            </a:extLst>
          </p:cNvPr>
          <p:cNvSpPr/>
          <p:nvPr/>
        </p:nvSpPr>
        <p:spPr>
          <a:xfrm>
            <a:off x="226337" y="1637472"/>
            <a:ext cx="7718487" cy="3785652"/>
          </a:xfrm>
          <a:prstGeom prst="rect">
            <a:avLst/>
          </a:prstGeom>
        </p:spPr>
        <p:txBody>
          <a:bodyPr wrap="square">
            <a:spAutoFit/>
          </a:bodyPr>
          <a:lstStyle/>
          <a:p>
            <a:pPr algn="just">
              <a:defRPr/>
            </a:pPr>
            <a:r>
              <a:rPr lang="en-US" sz="2400" b="0" i="0" dirty="0">
                <a:solidFill>
                  <a:srgbClr val="202122"/>
                </a:solidFill>
                <a:effectLst/>
                <a:latin typeface="Garamond" panose="02020404030301010803" pitchFamily="18" charset="0"/>
              </a:rPr>
              <a:t>John Payne was born in Peterborough in 1532 and was ordained a priest in Douai in 1576; he returned to Elizabethan England as a missionary for the faith, basing himself in Ingatestone.  </a:t>
            </a:r>
            <a:r>
              <a:rPr lang="en-US" sz="2400" dirty="0">
                <a:solidFill>
                  <a:srgbClr val="202122"/>
                </a:solidFill>
                <a:latin typeface="Garamond" panose="02020404030301010803" pitchFamily="18" charset="0"/>
              </a:rPr>
              <a:t>He was eventually betrayed in 1581 and taken to the Tower of London where he was tortured.  Finally, he was taken to Chelmsford jail to be tried at the Assizes there in 1582.</a:t>
            </a:r>
          </a:p>
          <a:p>
            <a:pPr algn="just">
              <a:defRPr/>
            </a:pPr>
            <a:r>
              <a:rPr lang="en-US" sz="2400" dirty="0">
                <a:solidFill>
                  <a:srgbClr val="202122"/>
                </a:solidFill>
                <a:latin typeface="Garamond" panose="02020404030301010803" pitchFamily="18" charset="0"/>
              </a:rPr>
              <a:t>Father Payne was executed at Chelmsford on Monday 2</a:t>
            </a:r>
            <a:r>
              <a:rPr lang="en-US" sz="2400" baseline="30000" dirty="0">
                <a:solidFill>
                  <a:srgbClr val="202122"/>
                </a:solidFill>
                <a:latin typeface="Garamond" panose="02020404030301010803" pitchFamily="18" charset="0"/>
              </a:rPr>
              <a:t>nd</a:t>
            </a:r>
            <a:r>
              <a:rPr lang="en-US" sz="2400" dirty="0">
                <a:solidFill>
                  <a:srgbClr val="202122"/>
                </a:solidFill>
                <a:latin typeface="Garamond" panose="02020404030301010803" pitchFamily="18" charset="0"/>
              </a:rPr>
              <a:t> April 1582.  He prayed on his knees for half an hour and kissed the scaffold.  He was made a saint along with the other Martyrs of England by Pope Paul VI on 25</a:t>
            </a:r>
            <a:r>
              <a:rPr lang="en-US" sz="2400" baseline="30000" dirty="0">
                <a:solidFill>
                  <a:srgbClr val="202122"/>
                </a:solidFill>
                <a:latin typeface="Garamond" panose="02020404030301010803" pitchFamily="18" charset="0"/>
              </a:rPr>
              <a:t>th</a:t>
            </a:r>
            <a:r>
              <a:rPr lang="en-US" sz="2400" dirty="0">
                <a:solidFill>
                  <a:srgbClr val="202122"/>
                </a:solidFill>
                <a:latin typeface="Garamond" panose="02020404030301010803" pitchFamily="18" charset="0"/>
              </a:rPr>
              <a:t> October 1970.</a:t>
            </a:r>
          </a:p>
        </p:txBody>
      </p:sp>
      <p:sp>
        <p:nvSpPr>
          <p:cNvPr id="4" name="Title 1">
            <a:extLst>
              <a:ext uri="{FF2B5EF4-FFF2-40B4-BE49-F238E27FC236}">
                <a16:creationId xmlns:a16="http://schemas.microsoft.com/office/drawing/2014/main" id="{71DD583C-9587-8EB3-4F9A-934984566EC0}"/>
              </a:ext>
            </a:extLst>
          </p:cNvPr>
          <p:cNvSpPr txBox="1">
            <a:spLocks/>
          </p:cNvSpPr>
          <p:nvPr/>
        </p:nvSpPr>
        <p:spPr>
          <a:xfrm>
            <a:off x="230820" y="5423124"/>
            <a:ext cx="7718486" cy="132616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Feast of St John </a:t>
            </a:r>
            <a:r>
              <a:rPr lang="en-US" sz="460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Payne : 6</a:t>
            </a:r>
            <a:r>
              <a:rPr lang="en-US" sz="4600" baseline="3000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th</a:t>
            </a:r>
            <a:r>
              <a:rPr lang="en-US" sz="460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 May</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5575" y="5901545"/>
            <a:ext cx="788173" cy="934131"/>
          </a:xfrm>
          <a:prstGeom prst="rect">
            <a:avLst/>
          </a:prstGeom>
        </p:spPr>
      </p:pic>
      <p:sp>
        <p:nvSpPr>
          <p:cNvPr id="3" name="TextBox 2">
            <a:extLst>
              <a:ext uri="{FF2B5EF4-FFF2-40B4-BE49-F238E27FC236}">
                <a16:creationId xmlns:a16="http://schemas.microsoft.com/office/drawing/2014/main" id="{8BF3273C-962E-617E-59F7-7F370560810A}"/>
              </a:ext>
            </a:extLst>
          </p:cNvPr>
          <p:cNvSpPr txBox="1"/>
          <p:nvPr/>
        </p:nvSpPr>
        <p:spPr>
          <a:xfrm>
            <a:off x="10236850" y="5901545"/>
            <a:ext cx="977575"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pic>
        <p:nvPicPr>
          <p:cNvPr id="8" name="Picture 7">
            <a:extLst>
              <a:ext uri="{FF2B5EF4-FFF2-40B4-BE49-F238E27FC236}">
                <a16:creationId xmlns:a16="http://schemas.microsoft.com/office/drawing/2014/main" id="{AD054099-AA9B-6BB9-19DE-7825CEB50B2C}"/>
              </a:ext>
            </a:extLst>
          </p:cNvPr>
          <p:cNvPicPr>
            <a:picLocks noChangeAspect="1"/>
          </p:cNvPicPr>
          <p:nvPr/>
        </p:nvPicPr>
        <p:blipFill rotWithShape="1">
          <a:blip r:embed="rId4"/>
          <a:srcRect l="83155" t="81812" r="3301" b="8868"/>
          <a:stretch/>
        </p:blipFill>
        <p:spPr>
          <a:xfrm>
            <a:off x="9769159" y="5891289"/>
            <a:ext cx="2439662" cy="944387"/>
          </a:xfrm>
          <a:prstGeom prst="rect">
            <a:avLst/>
          </a:prstGeom>
        </p:spPr>
      </p:pic>
    </p:spTree>
    <p:extLst>
      <p:ext uri="{BB962C8B-B14F-4D97-AF65-F5344CB8AC3E}">
        <p14:creationId xmlns:p14="http://schemas.microsoft.com/office/powerpoint/2010/main" val="273471549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a:t>
            </a:r>
            <a:r>
              <a:rPr lang="en-GB" sz="2800" baseline="30000" dirty="0">
                <a:solidFill>
                  <a:schemeClr val="accent4">
                    <a:lumMod val="75000"/>
                  </a:schemeClr>
                </a:solidFill>
                <a:latin typeface="Garamond" panose="02020404030301010803" pitchFamily="18" charset="0"/>
              </a:rPr>
              <a:t>st</a:t>
            </a:r>
            <a:r>
              <a:rPr lang="en-GB" sz="2800" dirty="0">
                <a:solidFill>
                  <a:schemeClr val="accent4">
                    <a:lumMod val="75000"/>
                  </a:schemeClr>
                </a:solidFill>
                <a:latin typeface="Garamond" panose="02020404030301010803" pitchFamily="18" charset="0"/>
              </a:rPr>
              <a:t> May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as Sisters and Brothers ~</a:t>
            </a:r>
          </a:p>
        </p:txBody>
      </p:sp>
      <p:pic>
        <p:nvPicPr>
          <p:cNvPr id="1028" name="Picture 4">
            <a:extLst>
              <a:ext uri="{FF2B5EF4-FFF2-40B4-BE49-F238E27FC236}">
                <a16:creationId xmlns:a16="http://schemas.microsoft.com/office/drawing/2014/main" id="{C06F0EA7-0F87-3C00-7E18-EC113484AB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245" b="46273"/>
          <a:stretch/>
        </p:blipFill>
        <p:spPr bwMode="auto">
          <a:xfrm>
            <a:off x="1523997" y="1901144"/>
            <a:ext cx="9144000" cy="300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39691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8130</TotalTime>
  <Words>594</Words>
  <Application>Microsoft Office PowerPoint</Application>
  <PresentationFormat>Widescreen</PresentationFormat>
  <Paragraphs>57</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Garamond</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250</cp:revision>
  <dcterms:created xsi:type="dcterms:W3CDTF">2019-09-06T14:56:38Z</dcterms:created>
  <dcterms:modified xsi:type="dcterms:W3CDTF">2023-04-26T12:02:49Z</dcterms:modified>
</cp:coreProperties>
</file>