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47" r:id="rId3"/>
    <p:sldId id="322" r:id="rId4"/>
    <p:sldId id="323" r:id="rId5"/>
    <p:sldId id="324" r:id="rId6"/>
    <p:sldId id="343" r:id="rId7"/>
    <p:sldId id="325" r:id="rId8"/>
    <p:sldId id="349" r:id="rId9"/>
    <p:sldId id="350" r:id="rId10"/>
    <p:sldId id="326" r:id="rId11"/>
    <p:sldId id="336" r:id="rId12"/>
    <p:sldId id="327" r:id="rId13"/>
    <p:sldId id="346" r:id="rId14"/>
    <p:sldId id="329" r:id="rId15"/>
    <p:sldId id="330" r:id="rId16"/>
    <p:sldId id="331" r:id="rId17"/>
    <p:sldId id="332" r:id="rId18"/>
    <p:sldId id="333" r:id="rId19"/>
    <p:sldId id="34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49" autoAdjust="0"/>
    <p:restoredTop sz="94660"/>
  </p:normalViewPr>
  <p:slideViewPr>
    <p:cSldViewPr snapToGrid="0">
      <p:cViewPr varScale="1">
        <p:scale>
          <a:sx n="83" d="100"/>
          <a:sy n="83" d="100"/>
        </p:scale>
        <p:origin x="470" y="1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Adams" userId="1143faee-bb16-416e-8056-0ed4c730fe93" providerId="ADAL" clId="{78525232-85C2-49B8-BCE5-E5F25D0A63FE}"/>
    <pc:docChg chg="modSld">
      <pc:chgData name="John Adams" userId="1143faee-bb16-416e-8056-0ed4c730fe93" providerId="ADAL" clId="{78525232-85C2-49B8-BCE5-E5F25D0A63FE}" dt="2022-07-07T08:43:36.272" v="6" actId="123"/>
      <pc:docMkLst>
        <pc:docMk/>
      </pc:docMkLst>
      <pc:sldChg chg="modSp mod">
        <pc:chgData name="John Adams" userId="1143faee-bb16-416e-8056-0ed4c730fe93" providerId="ADAL" clId="{78525232-85C2-49B8-BCE5-E5F25D0A63FE}" dt="2022-07-07T08:43:17.653" v="2" actId="123"/>
        <pc:sldMkLst>
          <pc:docMk/>
          <pc:sldMk cId="3391867402" sldId="325"/>
        </pc:sldMkLst>
        <pc:spChg chg="mod">
          <ac:chgData name="John Adams" userId="1143faee-bb16-416e-8056-0ed4c730fe93" providerId="ADAL" clId="{78525232-85C2-49B8-BCE5-E5F25D0A63FE}" dt="2022-07-07T08:43:17.653" v="2" actId="123"/>
          <ac:spMkLst>
            <pc:docMk/>
            <pc:sldMk cId="3391867402" sldId="325"/>
            <ac:spMk id="12" creationId="{A6365A98-D28D-D7FC-4294-150801424778}"/>
          </ac:spMkLst>
        </pc:spChg>
      </pc:sldChg>
      <pc:sldChg chg="modSp mod">
        <pc:chgData name="John Adams" userId="1143faee-bb16-416e-8056-0ed4c730fe93" providerId="ADAL" clId="{78525232-85C2-49B8-BCE5-E5F25D0A63FE}" dt="2022-07-07T08:43:36.272" v="6" actId="123"/>
        <pc:sldMkLst>
          <pc:docMk/>
          <pc:sldMk cId="2814757938" sldId="326"/>
        </pc:sldMkLst>
        <pc:spChg chg="mod">
          <ac:chgData name="John Adams" userId="1143faee-bb16-416e-8056-0ed4c730fe93" providerId="ADAL" clId="{78525232-85C2-49B8-BCE5-E5F25D0A63FE}" dt="2022-07-07T08:43:36.272" v="6" actId="123"/>
          <ac:spMkLst>
            <pc:docMk/>
            <pc:sldMk cId="2814757938" sldId="326"/>
            <ac:spMk id="2" creationId="{00000000-0000-0000-0000-000000000000}"/>
          </ac:spMkLst>
        </pc:spChg>
      </pc:sldChg>
      <pc:sldChg chg="modSp mod">
        <pc:chgData name="John Adams" userId="1143faee-bb16-416e-8056-0ed4c730fe93" providerId="ADAL" clId="{78525232-85C2-49B8-BCE5-E5F25D0A63FE}" dt="2022-07-07T08:43:09.807" v="0" actId="123"/>
        <pc:sldMkLst>
          <pc:docMk/>
          <pc:sldMk cId="3980992217" sldId="343"/>
        </pc:sldMkLst>
        <pc:spChg chg="mod">
          <ac:chgData name="John Adams" userId="1143faee-bb16-416e-8056-0ed4c730fe93" providerId="ADAL" clId="{78525232-85C2-49B8-BCE5-E5F25D0A63FE}" dt="2022-07-07T08:43:09.807" v="0" actId="123"/>
          <ac:spMkLst>
            <pc:docMk/>
            <pc:sldMk cId="3980992217" sldId="343"/>
            <ac:spMk id="12" creationId="{A6365A98-D28D-D7FC-4294-150801424778}"/>
          </ac:spMkLst>
        </pc:spChg>
      </pc:sldChg>
      <pc:sldChg chg="modSp mod">
        <pc:chgData name="John Adams" userId="1143faee-bb16-416e-8056-0ed4c730fe93" providerId="ADAL" clId="{78525232-85C2-49B8-BCE5-E5F25D0A63FE}" dt="2022-07-07T08:43:32.698" v="5" actId="123"/>
        <pc:sldMkLst>
          <pc:docMk/>
          <pc:sldMk cId="3163923931" sldId="349"/>
        </pc:sldMkLst>
        <pc:spChg chg="mod">
          <ac:chgData name="John Adams" userId="1143faee-bb16-416e-8056-0ed4c730fe93" providerId="ADAL" clId="{78525232-85C2-49B8-BCE5-E5F25D0A63FE}" dt="2022-07-07T08:43:32.698" v="5" actId="123"/>
          <ac:spMkLst>
            <pc:docMk/>
            <pc:sldMk cId="3163923931" sldId="349"/>
            <ac:spMk id="12" creationId="{A6365A98-D28D-D7FC-4294-150801424778}"/>
          </ac:spMkLst>
        </pc:spChg>
      </pc:sldChg>
      <pc:sldChg chg="modSp mod">
        <pc:chgData name="John Adams" userId="1143faee-bb16-416e-8056-0ed4c730fe93" providerId="ADAL" clId="{78525232-85C2-49B8-BCE5-E5F25D0A63FE}" dt="2022-07-07T08:43:27.789" v="4" actId="123"/>
        <pc:sldMkLst>
          <pc:docMk/>
          <pc:sldMk cId="1819906038" sldId="350"/>
        </pc:sldMkLst>
        <pc:spChg chg="mod">
          <ac:chgData name="John Adams" userId="1143faee-bb16-416e-8056-0ed4c730fe93" providerId="ADAL" clId="{78525232-85C2-49B8-BCE5-E5F25D0A63FE}" dt="2022-07-07T08:43:27.789" v="4" actId="123"/>
          <ac:spMkLst>
            <pc:docMk/>
            <pc:sldMk cId="1819906038" sldId="350"/>
            <ac:spMk id="12" creationId="{A6365A98-D28D-D7FC-4294-15080142477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07/07/2022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07/07/2022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07/07/2022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07/07/2022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07/07/2022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07/07/2022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07/07/2022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07/07/2022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07/07/2022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07/07/2022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07/07/2022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07/07/2022</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LECTIO DIVINA</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pic>
        <p:nvPicPr>
          <p:cNvPr id="3" name="Picture 2">
            <a:extLst>
              <a:ext uri="{FF2B5EF4-FFF2-40B4-BE49-F238E27FC236}">
                <a16:creationId xmlns:a16="http://schemas.microsoft.com/office/drawing/2014/main" id="{8F491BA8-32A8-4CDA-B3F8-AFF8782311CF}"/>
              </a:ext>
            </a:extLst>
          </p:cNvPr>
          <p:cNvPicPr>
            <a:picLocks noChangeAspect="1"/>
          </p:cNvPicPr>
          <p:nvPr/>
        </p:nvPicPr>
        <p:blipFill rotWithShape="1">
          <a:blip r:embed="rId3"/>
          <a:srcRect l="40682" t="41077" r="31743" b="25388"/>
          <a:stretch/>
        </p:blipFill>
        <p:spPr>
          <a:xfrm>
            <a:off x="3297381" y="1925730"/>
            <a:ext cx="5779598" cy="3953625"/>
          </a:xfrm>
          <a:prstGeom prst="rect">
            <a:avLst/>
          </a:prstGeom>
        </p:spPr>
      </p:pic>
    </p:spTree>
    <p:extLst>
      <p:ext uri="{BB962C8B-B14F-4D97-AF65-F5344CB8AC3E}">
        <p14:creationId xmlns:p14="http://schemas.microsoft.com/office/powerpoint/2010/main" val="17090069"/>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19017"/>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2" name="Rectangle 1"/>
          <p:cNvSpPr/>
          <p:nvPr/>
        </p:nvSpPr>
        <p:spPr>
          <a:xfrm>
            <a:off x="2179781" y="2005270"/>
            <a:ext cx="7832436" cy="4924425"/>
          </a:xfrm>
          <a:prstGeom prst="rect">
            <a:avLst/>
          </a:prstGeom>
        </p:spPr>
        <p:txBody>
          <a:bodyPr wrap="square">
            <a:spAutoFit/>
          </a:bodyPr>
          <a:lstStyle/>
          <a:p>
            <a:pPr algn="just" fontAlgn="base"/>
            <a:r>
              <a:rPr lang="en-US" sz="2200" b="0" i="0" dirty="0">
                <a:solidFill>
                  <a:schemeClr val="bg1"/>
                </a:solidFill>
                <a:effectLst/>
                <a:latin typeface="Garamond" panose="02020404030301010803" pitchFamily="18" charset="0"/>
              </a:rPr>
              <a:t>Jesus entered a village where a woman whose name was Martha welcomed him.</a:t>
            </a:r>
          </a:p>
          <a:p>
            <a:pPr algn="just" fontAlgn="base"/>
            <a:r>
              <a:rPr lang="en-US" sz="2200" b="0" i="0" dirty="0">
                <a:solidFill>
                  <a:schemeClr val="bg1"/>
                </a:solidFill>
                <a:effectLst/>
                <a:latin typeface="Garamond" panose="02020404030301010803" pitchFamily="18" charset="0"/>
              </a:rPr>
              <a:t>She had a sister named Mary who sat beside the Lord at his feet listening to him speak.</a:t>
            </a:r>
          </a:p>
          <a:p>
            <a:pPr algn="just" fontAlgn="base"/>
            <a:r>
              <a:rPr lang="en-US" sz="2200" b="0" i="0" dirty="0">
                <a:solidFill>
                  <a:schemeClr val="bg1"/>
                </a:solidFill>
                <a:effectLst/>
                <a:latin typeface="Garamond" panose="02020404030301010803" pitchFamily="18" charset="0"/>
              </a:rPr>
              <a:t>Martha, burdened with much serving, came to him and said, “Lord, do you not care that my sister has left me by myself to do the serving? Tell her to help me.”</a:t>
            </a:r>
          </a:p>
          <a:p>
            <a:pPr algn="just" fontAlgn="base"/>
            <a:r>
              <a:rPr lang="en-US" sz="2200" b="0" i="0" dirty="0">
                <a:solidFill>
                  <a:schemeClr val="bg1"/>
                </a:solidFill>
                <a:effectLst/>
                <a:latin typeface="Garamond" panose="02020404030301010803" pitchFamily="18" charset="0"/>
              </a:rPr>
              <a:t>The Lord said to her in reply, “Martha, Martha, you are anxious and worried about many things.</a:t>
            </a:r>
          </a:p>
          <a:p>
            <a:pPr algn="just" fontAlgn="base"/>
            <a:r>
              <a:rPr lang="en-US" sz="2200" b="0" i="0" dirty="0">
                <a:solidFill>
                  <a:schemeClr val="bg1"/>
                </a:solidFill>
                <a:effectLst/>
                <a:latin typeface="Garamond" panose="02020404030301010803" pitchFamily="18" charset="0"/>
              </a:rPr>
              <a:t>There is need of only one thing. Mary has chosen the better part and it will not be taken from her.”</a:t>
            </a:r>
          </a:p>
          <a:p>
            <a:pPr algn="just" fontAlgn="base"/>
            <a:endParaRPr lang="en-US" sz="2400" b="0" i="0" dirty="0">
              <a:solidFill>
                <a:schemeClr val="bg1"/>
              </a:solidFill>
              <a:effectLst/>
              <a:latin typeface="Garamond" panose="02020404030301010803" pitchFamily="18" charset="0"/>
            </a:endParaRPr>
          </a:p>
          <a:p>
            <a:pPr algn="just" fontAlgn="base"/>
            <a:endParaRPr lang="en-US" sz="24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2814757938"/>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50B7A1CB-49E7-4F28-BAB4-2FA0C4EE19ED}"/>
              </a:ext>
            </a:extLst>
          </p:cNvPr>
          <p:cNvSpPr txBox="1"/>
          <p:nvPr/>
        </p:nvSpPr>
        <p:spPr>
          <a:xfrm>
            <a:off x="1924572" y="2605848"/>
            <a:ext cx="8595360" cy="2554545"/>
          </a:xfrm>
          <a:prstGeom prst="rect">
            <a:avLst/>
          </a:prstGeom>
          <a:noFill/>
        </p:spPr>
        <p:txBody>
          <a:bodyPr wrap="square" rtlCol="0">
            <a:spAutoFit/>
          </a:bodyPr>
          <a:lstStyle/>
          <a:p>
            <a:pPr algn="ctr" fontAlgn="base"/>
            <a:r>
              <a:rPr lang="en-GB" sz="3200" dirty="0">
                <a:solidFill>
                  <a:schemeClr val="bg1"/>
                </a:solidFill>
                <a:latin typeface="Garamond" panose="02020404030301010803" pitchFamily="18" charset="0"/>
              </a:rPr>
              <a:t>REFLECTION</a:t>
            </a:r>
          </a:p>
          <a:p>
            <a:pPr algn="ctr" fontAlgn="base"/>
            <a:r>
              <a:rPr lang="en-GB" sz="3200" dirty="0">
                <a:solidFill>
                  <a:schemeClr val="bg1"/>
                </a:solidFill>
                <a:latin typeface="Garamond" panose="02020404030301010803" pitchFamily="18" charset="0"/>
              </a:rPr>
              <a:t>What God is saying to you?</a:t>
            </a:r>
          </a:p>
          <a:p>
            <a:pPr algn="ctr" fontAlgn="base"/>
            <a:r>
              <a:rPr lang="en-GB" sz="3200" dirty="0">
                <a:solidFill>
                  <a:schemeClr val="bg1"/>
                </a:solidFill>
                <a:latin typeface="Garamond" panose="02020404030301010803" pitchFamily="18" charset="0"/>
              </a:rPr>
              <a:t>Feel free to share ‘echoes’ of the text,</a:t>
            </a:r>
          </a:p>
          <a:p>
            <a:pPr algn="ctr" fontAlgn="base"/>
            <a:r>
              <a:rPr lang="en-GB" sz="3200" dirty="0">
                <a:solidFill>
                  <a:schemeClr val="bg1"/>
                </a:solidFill>
                <a:latin typeface="Garamond" panose="02020404030301010803" pitchFamily="18" charset="0"/>
              </a:rPr>
              <a:t>a phrase that strikes you. </a:t>
            </a:r>
          </a:p>
          <a:p>
            <a:pPr algn="ctr" fontAlgn="base"/>
            <a:r>
              <a:rPr lang="en-GB" sz="3200" dirty="0">
                <a:solidFill>
                  <a:schemeClr val="bg1"/>
                </a:solidFill>
                <a:latin typeface="Garamond" panose="02020404030301010803" pitchFamily="18" charset="0"/>
              </a:rPr>
              <a:t>If you wish, please say why.</a:t>
            </a:r>
            <a:endParaRPr lang="en-GB" sz="2400" dirty="0">
              <a:solidFill>
                <a:schemeClr val="bg1"/>
              </a:solidFill>
              <a:latin typeface="Garamond" panose="02020404030301010803" pitchFamily="18" charset="0"/>
            </a:endParaRPr>
          </a:p>
        </p:txBody>
      </p:sp>
    </p:spTree>
    <p:extLst>
      <p:ext uri="{BB962C8B-B14F-4D97-AF65-F5344CB8AC3E}">
        <p14:creationId xmlns:p14="http://schemas.microsoft.com/office/powerpoint/2010/main" val="3385464776"/>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3366233041"/>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19017"/>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D34C4AF3-0E6F-E757-99AD-441E340F29F1}"/>
              </a:ext>
            </a:extLst>
          </p:cNvPr>
          <p:cNvSpPr/>
          <p:nvPr/>
        </p:nvSpPr>
        <p:spPr>
          <a:xfrm>
            <a:off x="2179781" y="2005270"/>
            <a:ext cx="7832436" cy="4924425"/>
          </a:xfrm>
          <a:prstGeom prst="rect">
            <a:avLst/>
          </a:prstGeom>
        </p:spPr>
        <p:txBody>
          <a:bodyPr wrap="square">
            <a:spAutoFit/>
          </a:bodyPr>
          <a:lstStyle/>
          <a:p>
            <a:pPr algn="just" fontAlgn="base"/>
            <a:r>
              <a:rPr lang="en-US" sz="2200" b="0" i="0" dirty="0">
                <a:solidFill>
                  <a:schemeClr val="bg1"/>
                </a:solidFill>
                <a:effectLst/>
                <a:latin typeface="Garamond" panose="02020404030301010803" pitchFamily="18" charset="0"/>
              </a:rPr>
              <a:t>Jesus entered a village where a woman whose name was Martha welcomed him.</a:t>
            </a:r>
          </a:p>
          <a:p>
            <a:pPr algn="just" fontAlgn="base"/>
            <a:r>
              <a:rPr lang="en-US" sz="2200" b="0" i="0" dirty="0">
                <a:solidFill>
                  <a:schemeClr val="bg1"/>
                </a:solidFill>
                <a:effectLst/>
                <a:latin typeface="Garamond" panose="02020404030301010803" pitchFamily="18" charset="0"/>
              </a:rPr>
              <a:t>She had a sister named Mary who sat beside the Lord at his feet listening to him speak.</a:t>
            </a:r>
          </a:p>
          <a:p>
            <a:pPr algn="just" fontAlgn="base"/>
            <a:r>
              <a:rPr lang="en-US" sz="2200" b="0" i="0" dirty="0">
                <a:solidFill>
                  <a:schemeClr val="bg1"/>
                </a:solidFill>
                <a:effectLst/>
                <a:latin typeface="Garamond" panose="02020404030301010803" pitchFamily="18" charset="0"/>
              </a:rPr>
              <a:t>Martha, burdened with much serving, came to him and said, “Lord, do you not care that my sister has left me by myself to do the serving? Tell her to help me.”</a:t>
            </a:r>
          </a:p>
          <a:p>
            <a:pPr algn="just" fontAlgn="base"/>
            <a:r>
              <a:rPr lang="en-US" sz="2200" b="0" i="0" dirty="0">
                <a:solidFill>
                  <a:schemeClr val="bg1"/>
                </a:solidFill>
                <a:effectLst/>
                <a:latin typeface="Garamond" panose="02020404030301010803" pitchFamily="18" charset="0"/>
              </a:rPr>
              <a:t>The Lord said to her in reply, “Martha, Martha, you are anxious and worried about many things.</a:t>
            </a:r>
          </a:p>
          <a:p>
            <a:pPr algn="just" fontAlgn="base"/>
            <a:r>
              <a:rPr lang="en-US" sz="2200" b="0" i="0" dirty="0">
                <a:solidFill>
                  <a:schemeClr val="bg1"/>
                </a:solidFill>
                <a:effectLst/>
                <a:latin typeface="Garamond" panose="02020404030301010803" pitchFamily="18" charset="0"/>
              </a:rPr>
              <a:t>There is need of only one thing. Mary has chosen the better part and it will not be taken from her.”</a:t>
            </a:r>
          </a:p>
          <a:p>
            <a:pPr algn="just" fontAlgn="base"/>
            <a:endParaRPr lang="en-US" sz="2400" b="0" i="0" dirty="0">
              <a:solidFill>
                <a:schemeClr val="bg1"/>
              </a:solidFill>
              <a:effectLst/>
              <a:latin typeface="Garamond" panose="02020404030301010803" pitchFamily="18" charset="0"/>
            </a:endParaRPr>
          </a:p>
          <a:p>
            <a:pPr algn="just" fontAlgn="base"/>
            <a:endParaRPr lang="en-US" sz="24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2885153271"/>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ORATIO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Box 5"/>
          <p:cNvSpPr txBox="1"/>
          <p:nvPr/>
        </p:nvSpPr>
        <p:spPr>
          <a:xfrm>
            <a:off x="1523999" y="2194382"/>
            <a:ext cx="9144001" cy="3908762"/>
          </a:xfrm>
          <a:prstGeom prst="rect">
            <a:avLst/>
          </a:prstGeom>
          <a:solidFill>
            <a:schemeClr val="accent4">
              <a:lumMod val="75000"/>
            </a:schemeClr>
          </a:solidFill>
        </p:spPr>
        <p:txBody>
          <a:bodyPr wrap="square" rtlCol="0">
            <a:spAutoFit/>
          </a:bodyPr>
          <a:lstStyle/>
          <a:p>
            <a:pPr algn="ctr" fontAlgn="base"/>
            <a:r>
              <a:rPr lang="en-GB" sz="3200" dirty="0">
                <a:solidFill>
                  <a:schemeClr val="bg1"/>
                </a:solidFill>
                <a:latin typeface="Garamond" panose="02020404030301010803" pitchFamily="18" charset="0"/>
              </a:rPr>
              <a:t>PRAYER</a:t>
            </a:r>
          </a:p>
          <a:p>
            <a:pPr algn="ctr" fontAlgn="base"/>
            <a:r>
              <a:rPr lang="en-GB" sz="3200" dirty="0">
                <a:solidFill>
                  <a:schemeClr val="bg1"/>
                </a:solidFill>
                <a:latin typeface="Garamond" panose="02020404030301010803" pitchFamily="18" charset="0"/>
              </a:rPr>
              <a:t>What would you like to say to God?</a:t>
            </a:r>
          </a:p>
          <a:p>
            <a:pPr algn="ctr" fontAlgn="base"/>
            <a:r>
              <a:rPr lang="en-GB" sz="3200" dirty="0">
                <a:solidFill>
                  <a:schemeClr val="bg1"/>
                </a:solidFill>
                <a:latin typeface="Garamond" panose="02020404030301010803" pitchFamily="18" charset="0"/>
              </a:rPr>
              <a:t>……..</a:t>
            </a:r>
          </a:p>
          <a:p>
            <a:pPr algn="ctr" fontAlgn="base"/>
            <a:endParaRPr lang="en-GB" sz="2800" dirty="0">
              <a:solidFill>
                <a:schemeClr val="bg1"/>
              </a:solidFill>
              <a:latin typeface="Garamond" panose="02020404030301010803" pitchFamily="18" charset="0"/>
            </a:endParaRPr>
          </a:p>
          <a:p>
            <a:pPr algn="ctr" fontAlgn="base"/>
            <a:r>
              <a:rPr lang="en-GB" sz="3200" b="1" dirty="0">
                <a:solidFill>
                  <a:schemeClr val="bg1"/>
                </a:solidFill>
                <a:latin typeface="Garamond" panose="02020404030301010803" pitchFamily="18" charset="0"/>
              </a:rPr>
              <a:t>Lord in your mercy …</a:t>
            </a:r>
          </a:p>
          <a:p>
            <a:pPr algn="ctr" fontAlgn="base"/>
            <a:endParaRPr lang="en-GB" sz="3200" b="1" dirty="0">
              <a:solidFill>
                <a:schemeClr val="bg1"/>
              </a:solidFill>
              <a:latin typeface="Garamond" panose="02020404030301010803" pitchFamily="18" charset="0"/>
            </a:endParaRPr>
          </a:p>
          <a:p>
            <a:pPr algn="ctr" fontAlgn="base"/>
            <a:r>
              <a:rPr lang="en-GB" sz="3200" b="1" dirty="0">
                <a:solidFill>
                  <a:schemeClr val="bg1"/>
                </a:solidFill>
                <a:latin typeface="Garamond" panose="02020404030301010803" pitchFamily="18" charset="0"/>
              </a:rPr>
              <a:t>R / Hear our prayer</a:t>
            </a:r>
          </a:p>
          <a:p>
            <a:pPr algn="ctr" fontAlgn="base"/>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956697770"/>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ORATIO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294536706"/>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248194" y="249838"/>
            <a:ext cx="11691257"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CONTEMPLATIO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Box 5"/>
          <p:cNvSpPr txBox="1"/>
          <p:nvPr/>
        </p:nvSpPr>
        <p:spPr>
          <a:xfrm>
            <a:off x="1523999" y="2194382"/>
            <a:ext cx="9144001" cy="3354765"/>
          </a:xfrm>
          <a:prstGeom prst="rect">
            <a:avLst/>
          </a:prstGeom>
          <a:noFill/>
        </p:spPr>
        <p:txBody>
          <a:bodyPr wrap="square" rtlCol="0">
            <a:spAutoFit/>
          </a:bodyPr>
          <a:lstStyle/>
          <a:p>
            <a:pPr algn="ctr" fontAlgn="base"/>
            <a:r>
              <a:rPr lang="en-GB" sz="3200" dirty="0">
                <a:solidFill>
                  <a:schemeClr val="bg1"/>
                </a:solidFill>
                <a:latin typeface="Garamond" panose="02020404030301010803" pitchFamily="18" charset="0"/>
              </a:rPr>
              <a:t>LET US </a:t>
            </a:r>
          </a:p>
          <a:p>
            <a:pPr algn="ctr" fontAlgn="base"/>
            <a:r>
              <a:rPr lang="en-GB" sz="3200" dirty="0">
                <a:solidFill>
                  <a:schemeClr val="bg1"/>
                </a:solidFill>
                <a:latin typeface="Garamond" panose="02020404030301010803" pitchFamily="18" charset="0"/>
              </a:rPr>
              <a:t>REST IN GOD</a:t>
            </a:r>
          </a:p>
          <a:p>
            <a:pPr algn="ctr" fontAlgn="base"/>
            <a:r>
              <a:rPr lang="en-GB" sz="3200" dirty="0">
                <a:solidFill>
                  <a:schemeClr val="bg1"/>
                </a:solidFill>
                <a:latin typeface="Garamond" panose="02020404030301010803" pitchFamily="18" charset="0"/>
              </a:rPr>
              <a:t>IN SILENCE</a:t>
            </a:r>
          </a:p>
          <a:p>
            <a:pPr algn="ctr" fontAlgn="base"/>
            <a:endParaRPr lang="en-GB" sz="2800" dirty="0">
              <a:solidFill>
                <a:schemeClr val="bg1"/>
              </a:solidFill>
              <a:latin typeface="Garamond" panose="02020404030301010803" pitchFamily="18" charset="0"/>
            </a:endParaRPr>
          </a:p>
          <a:p>
            <a:pPr marL="285750" indent="-285750" algn="ctr"/>
            <a:r>
              <a:rPr lang="en-GB" sz="3200" dirty="0">
                <a:solidFill>
                  <a:schemeClr val="bg1"/>
                </a:solidFill>
                <a:latin typeface="Garamond" panose="02020404030301010803" pitchFamily="18" charset="0"/>
              </a:rPr>
              <a:t>May the Holy Spirit                                               deepen our awareness of the Word</a:t>
            </a:r>
          </a:p>
          <a:p>
            <a:pPr algn="ctr" fontAlgn="base"/>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1652557887"/>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248194" y="249838"/>
            <a:ext cx="11691257"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CONTEMPLATIO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045462705"/>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The Lord’s Prayer</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8194" name="Picture 2" descr="Albrecht Durer – Hands Praying - Mens T-Shirt | 4178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9186" y="1925729"/>
            <a:ext cx="3953625" cy="3953625"/>
          </a:xfrm>
          <a:prstGeom prst="rect">
            <a:avLst/>
          </a:prstGeom>
          <a:noFill/>
          <a:extLst>
            <a:ext uri="{909E8E84-426E-40DD-AFC4-6F175D3DCCD1}">
              <a14:hiddenFill xmlns:a14="http://schemas.microsoft.com/office/drawing/2010/main">
                <a:solidFill>
                  <a:srgbClr val="FFFFFF"/>
                </a:solidFill>
              </a14:hiddenFill>
            </a:ext>
          </a:extLst>
        </p:spPr>
      </p:pic>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897967202"/>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6" name="Rectangle 5">
            <a:extLst>
              <a:ext uri="{FF2B5EF4-FFF2-40B4-BE49-F238E27FC236}">
                <a16:creationId xmlns:a16="http://schemas.microsoft.com/office/drawing/2014/main" id="{A149EA31-684E-24AF-A13B-1CC31BC7B7B2}"/>
              </a:ext>
            </a:extLst>
          </p:cNvPr>
          <p:cNvSpPr/>
          <p:nvPr/>
        </p:nvSpPr>
        <p:spPr>
          <a:xfrm>
            <a:off x="1524001" y="2105370"/>
            <a:ext cx="9144000" cy="34826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9" name="Title 1">
            <a:extLst>
              <a:ext uri="{FF2B5EF4-FFF2-40B4-BE49-F238E27FC236}">
                <a16:creationId xmlns:a16="http://schemas.microsoft.com/office/drawing/2014/main" id="{C2714A5D-EC15-EA75-0B92-43E97BD48DC0}"/>
              </a:ext>
            </a:extLst>
          </p:cNvPr>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ACTIO  •</a:t>
            </a:r>
          </a:p>
        </p:txBody>
      </p:sp>
      <p:pic>
        <p:nvPicPr>
          <p:cNvPr id="10" name="Picture 2" descr="There's Something About Martha And Mary? - Liturgy">
            <a:extLst>
              <a:ext uri="{FF2B5EF4-FFF2-40B4-BE49-F238E27FC236}">
                <a16:creationId xmlns:a16="http://schemas.microsoft.com/office/drawing/2014/main" id="{1D863468-5653-37ED-AE30-4E7661B27F6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772" b="26515"/>
          <a:stretch/>
        </p:blipFill>
        <p:spPr bwMode="auto">
          <a:xfrm>
            <a:off x="3463635" y="2105370"/>
            <a:ext cx="5052291" cy="3486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4488721"/>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LECTIO DIVINA</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6" name="Rectangle 5">
            <a:extLst>
              <a:ext uri="{FF2B5EF4-FFF2-40B4-BE49-F238E27FC236}">
                <a16:creationId xmlns:a16="http://schemas.microsoft.com/office/drawing/2014/main" id="{A149EA31-684E-24AF-A13B-1CC31BC7B7B2}"/>
              </a:ext>
            </a:extLst>
          </p:cNvPr>
          <p:cNvSpPr/>
          <p:nvPr/>
        </p:nvSpPr>
        <p:spPr>
          <a:xfrm>
            <a:off x="1524001" y="2105370"/>
            <a:ext cx="9144000" cy="34826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pic>
        <p:nvPicPr>
          <p:cNvPr id="2050" name="Picture 2" descr="There's Something About Martha And Mary? - Liturgy">
            <a:extLst>
              <a:ext uri="{FF2B5EF4-FFF2-40B4-BE49-F238E27FC236}">
                <a16:creationId xmlns:a16="http://schemas.microsoft.com/office/drawing/2014/main" id="{42E78FAA-8B5C-CA59-4CA6-B25C9534A2C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772" b="26515"/>
          <a:stretch/>
        </p:blipFill>
        <p:spPr bwMode="auto">
          <a:xfrm>
            <a:off x="3463635" y="2105370"/>
            <a:ext cx="5052291" cy="3486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256591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6"/>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694405" y="249838"/>
            <a:ext cx="10717305"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The Sign of the Cross</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170" name="Picture 2" descr="https://upload.wikimedia.org/wikipedia/commons/thumb/0/04/Sign-of-the-cross--fingers-position.jpg/170px-Sign-of-the-cross--fingers-posi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3999" y="1925729"/>
            <a:ext cx="2684929" cy="3948425"/>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089110525"/>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810769"/>
            <a:ext cx="9144000" cy="4518414"/>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49838"/>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Opening Prayer</a:t>
            </a:r>
          </a:p>
        </p:txBody>
      </p:sp>
      <p:sp>
        <p:nvSpPr>
          <p:cNvPr id="8" name="TextBox 7"/>
          <p:cNvSpPr txBox="1"/>
          <p:nvPr/>
        </p:nvSpPr>
        <p:spPr>
          <a:xfrm>
            <a:off x="10978573" y="529338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1314918" y="6215675"/>
            <a:ext cx="9578109"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2" name="Rectangle 1"/>
          <p:cNvSpPr/>
          <p:nvPr/>
        </p:nvSpPr>
        <p:spPr>
          <a:xfrm>
            <a:off x="1531972" y="2155109"/>
            <a:ext cx="9144000" cy="3724096"/>
          </a:xfrm>
          <a:prstGeom prst="rect">
            <a:avLst/>
          </a:prstGeom>
        </p:spPr>
        <p:txBody>
          <a:bodyPr wrap="square">
            <a:spAutoFit/>
          </a:bodyPr>
          <a:lstStyle/>
          <a:p>
            <a:pPr algn="ctr"/>
            <a:r>
              <a:rPr lang="en-US" sz="2400" i="0" dirty="0">
                <a:solidFill>
                  <a:schemeClr val="bg1"/>
                </a:solidFill>
                <a:effectLst/>
                <a:latin typeface="Garamond" panose="02020404030301010803" pitchFamily="18" charset="0"/>
              </a:rPr>
              <a:t>Dear God,</a:t>
            </a:r>
            <a:endParaRPr lang="en-US" sz="400" i="0" dirty="0">
              <a:solidFill>
                <a:schemeClr val="bg1"/>
              </a:solidFill>
              <a:effectLst/>
              <a:latin typeface="Garamond" panose="02020404030301010803" pitchFamily="18" charset="0"/>
            </a:endParaRPr>
          </a:p>
          <a:p>
            <a:pPr algn="ctr"/>
            <a:r>
              <a:rPr lang="en-US" sz="400" i="0" dirty="0">
                <a:solidFill>
                  <a:schemeClr val="bg1"/>
                </a:solidFill>
                <a:effectLst/>
                <a:latin typeface="Garamond" panose="02020404030301010803" pitchFamily="18" charset="0"/>
              </a:rPr>
              <a:t> </a:t>
            </a:r>
          </a:p>
          <a:p>
            <a:pPr algn="ctr"/>
            <a:r>
              <a:rPr lang="en-US" sz="2400" i="0" dirty="0">
                <a:solidFill>
                  <a:schemeClr val="bg1"/>
                </a:solidFill>
                <a:effectLst/>
                <a:latin typeface="Garamond" panose="02020404030301010803" pitchFamily="18" charset="0"/>
              </a:rPr>
              <a:t>we abound in hope by the power of Your Holy Spirit.</a:t>
            </a:r>
          </a:p>
          <a:p>
            <a:pPr algn="ctr"/>
            <a:endParaRPr lang="en-US" sz="400" i="0" dirty="0">
              <a:solidFill>
                <a:schemeClr val="bg1"/>
              </a:solidFill>
              <a:effectLst/>
              <a:latin typeface="Garamond" panose="02020404030301010803" pitchFamily="18" charset="0"/>
            </a:endParaRPr>
          </a:p>
          <a:p>
            <a:pPr algn="ctr"/>
            <a:r>
              <a:rPr lang="en-US" sz="2400" i="0" dirty="0">
                <a:solidFill>
                  <a:schemeClr val="bg1"/>
                </a:solidFill>
                <a:effectLst/>
                <a:latin typeface="Garamond" panose="02020404030301010803" pitchFamily="18" charset="0"/>
              </a:rPr>
              <a:t> Fill us with all joy and peace as we believe in You.</a:t>
            </a:r>
          </a:p>
          <a:p>
            <a:pPr algn="ctr"/>
            <a:r>
              <a:rPr lang="en-US" sz="400" i="0" dirty="0">
                <a:solidFill>
                  <a:schemeClr val="bg1"/>
                </a:solidFill>
                <a:effectLst/>
                <a:latin typeface="Garamond" panose="02020404030301010803" pitchFamily="18" charset="0"/>
              </a:rPr>
              <a:t> </a:t>
            </a:r>
          </a:p>
          <a:p>
            <a:pPr algn="ctr"/>
            <a:r>
              <a:rPr lang="en-US" sz="2400" i="0" dirty="0">
                <a:solidFill>
                  <a:schemeClr val="bg1"/>
                </a:solidFill>
                <a:effectLst/>
                <a:latin typeface="Garamond" panose="02020404030301010803" pitchFamily="18" charset="0"/>
              </a:rPr>
              <a:t>Holy Spirit, empower our lives </a:t>
            </a:r>
          </a:p>
          <a:p>
            <a:pPr algn="ctr"/>
            <a:r>
              <a:rPr lang="en-US" sz="2400" i="0" dirty="0">
                <a:solidFill>
                  <a:schemeClr val="bg1"/>
                </a:solidFill>
                <a:effectLst/>
                <a:latin typeface="Garamond" panose="02020404030301010803" pitchFamily="18" charset="0"/>
              </a:rPr>
              <a:t>to produce Your fruit of</a:t>
            </a:r>
          </a:p>
          <a:p>
            <a:pPr algn="ctr"/>
            <a:r>
              <a:rPr lang="en-US" sz="2400" i="0" dirty="0">
                <a:solidFill>
                  <a:schemeClr val="bg1"/>
                </a:solidFill>
                <a:effectLst/>
                <a:latin typeface="Garamond" panose="02020404030301010803" pitchFamily="18" charset="0"/>
              </a:rPr>
              <a:t> love, joy, peace, patience, kindness, goodness, </a:t>
            </a:r>
          </a:p>
          <a:p>
            <a:pPr algn="ctr"/>
            <a:r>
              <a:rPr lang="en-US" sz="2400" i="0" dirty="0">
                <a:solidFill>
                  <a:schemeClr val="bg1"/>
                </a:solidFill>
                <a:effectLst/>
                <a:latin typeface="Garamond" panose="02020404030301010803" pitchFamily="18" charset="0"/>
              </a:rPr>
              <a:t>faithfulness, gentleness and self-control.</a:t>
            </a:r>
            <a:endParaRPr lang="en-US" sz="400" i="0" dirty="0">
              <a:solidFill>
                <a:schemeClr val="bg1"/>
              </a:solidFill>
              <a:effectLst/>
              <a:latin typeface="Garamond" panose="02020404030301010803" pitchFamily="18" charset="0"/>
            </a:endParaRPr>
          </a:p>
          <a:p>
            <a:pPr algn="ctr"/>
            <a:endParaRPr lang="en-US" sz="400" i="0" dirty="0">
              <a:solidFill>
                <a:schemeClr val="bg1"/>
              </a:solidFill>
              <a:effectLst/>
              <a:latin typeface="Garamond" panose="02020404030301010803" pitchFamily="18" charset="0"/>
            </a:endParaRPr>
          </a:p>
          <a:p>
            <a:pPr algn="ctr"/>
            <a:r>
              <a:rPr lang="en-US" sz="2400" dirty="0">
                <a:solidFill>
                  <a:schemeClr val="bg1"/>
                </a:solidFill>
                <a:latin typeface="Garamond" panose="02020404030301010803" pitchFamily="18" charset="0"/>
              </a:rPr>
              <a:t>Let us listen attentively to Your Word.</a:t>
            </a:r>
            <a:endParaRPr lang="en-US" sz="2400" i="0" dirty="0">
              <a:solidFill>
                <a:schemeClr val="bg1"/>
              </a:solidFill>
              <a:effectLst/>
              <a:latin typeface="Garamond" panose="02020404030301010803" pitchFamily="18" charset="0"/>
            </a:endParaRPr>
          </a:p>
          <a:p>
            <a:pPr algn="ctr"/>
            <a:endParaRPr lang="en-US" sz="400" dirty="0">
              <a:solidFill>
                <a:srgbClr val="202124"/>
              </a:solidFill>
              <a:latin typeface="arial" panose="020B0604020202020204" pitchFamily="34" charset="0"/>
            </a:endParaRPr>
          </a:p>
          <a:p>
            <a:pPr algn="ctr"/>
            <a:r>
              <a:rPr lang="en-US" sz="2400" b="0" i="0" dirty="0">
                <a:solidFill>
                  <a:schemeClr val="bg1"/>
                </a:solidFill>
                <a:effectLst/>
                <a:latin typeface="Garamond" panose="02020404030301010803" pitchFamily="18" charset="0"/>
              </a:rPr>
              <a:t>Amen.</a:t>
            </a:r>
            <a:endParaRPr lang="en-GB" dirty="0">
              <a:solidFill>
                <a:schemeClr val="bg1"/>
              </a:solidFill>
              <a:latin typeface="Garamond" panose="02020404030301010803" pitchFamily="18" charset="0"/>
            </a:endParaRPr>
          </a:p>
        </p:txBody>
      </p:sp>
    </p:spTree>
    <p:extLst>
      <p:ext uri="{BB962C8B-B14F-4D97-AF65-F5344CB8AC3E}">
        <p14:creationId xmlns:p14="http://schemas.microsoft.com/office/powerpoint/2010/main" val="382080874"/>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Silent Reflection</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364066226"/>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796212" y="2068342"/>
            <a:ext cx="8779424" cy="4278094"/>
          </a:xfrm>
          <a:prstGeom prst="rect">
            <a:avLst/>
          </a:prstGeom>
        </p:spPr>
        <p:txBody>
          <a:bodyPr wrap="square">
            <a:spAutoFit/>
          </a:bodyPr>
          <a:lstStyle/>
          <a:p>
            <a:pPr algn="just" fontAlgn="base"/>
            <a:r>
              <a:rPr lang="en-US" sz="3200" b="0" i="0" dirty="0">
                <a:solidFill>
                  <a:schemeClr val="bg1"/>
                </a:solidFill>
                <a:effectLst/>
                <a:latin typeface="Garamond" panose="02020404030301010803" pitchFamily="18" charset="0"/>
              </a:rPr>
              <a:t>Jesus entered a village where a woman whose name was Martha welcomed him.</a:t>
            </a:r>
          </a:p>
          <a:p>
            <a:pPr algn="l" fontAlgn="base"/>
            <a:r>
              <a:rPr lang="en-US" sz="3200" b="0" i="0" dirty="0">
                <a:solidFill>
                  <a:schemeClr val="bg1"/>
                </a:solidFill>
                <a:effectLst/>
                <a:latin typeface="Garamond" panose="02020404030301010803" pitchFamily="18" charset="0"/>
              </a:rPr>
              <a:t>She had a sister named Mary who sat beside the Lord at his feet listening to him speak.</a:t>
            </a:r>
          </a:p>
          <a:p>
            <a:pPr algn="l" fontAlgn="base"/>
            <a:r>
              <a:rPr lang="en-US" sz="3200" b="0" i="0" dirty="0">
                <a:solidFill>
                  <a:schemeClr val="bg1"/>
                </a:solidFill>
                <a:effectLst/>
                <a:latin typeface="Garamond" panose="02020404030301010803" pitchFamily="18" charset="0"/>
              </a:rPr>
              <a:t>Martha, burdened with much serving, came to him and said, “Lord, do you not care that my sister has left me by myself to do the serving? Tell her to help me.”</a:t>
            </a:r>
          </a:p>
          <a:p>
            <a:pPr algn="just" fontAlgn="base"/>
            <a:endParaRPr lang="en-US" sz="24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3980992217"/>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727445" y="2586146"/>
            <a:ext cx="8779424" cy="2800767"/>
          </a:xfrm>
          <a:prstGeom prst="rect">
            <a:avLst/>
          </a:prstGeom>
        </p:spPr>
        <p:txBody>
          <a:bodyPr wrap="square">
            <a:spAutoFit/>
          </a:bodyPr>
          <a:lstStyle/>
          <a:p>
            <a:pPr algn="just" fontAlgn="base"/>
            <a:r>
              <a:rPr lang="en-US" sz="3200" b="0" i="0" dirty="0">
                <a:solidFill>
                  <a:schemeClr val="bg1"/>
                </a:solidFill>
                <a:effectLst/>
                <a:latin typeface="Garamond" panose="02020404030301010803" pitchFamily="18" charset="0"/>
              </a:rPr>
              <a:t>The Lord said to her in reply, “Martha, Martha, you are anxious and worried about many things.</a:t>
            </a:r>
          </a:p>
          <a:p>
            <a:pPr algn="l" fontAlgn="base"/>
            <a:r>
              <a:rPr lang="en-US" sz="3200" b="0" i="0" dirty="0">
                <a:solidFill>
                  <a:schemeClr val="bg1"/>
                </a:solidFill>
                <a:effectLst/>
                <a:latin typeface="Garamond" panose="02020404030301010803" pitchFamily="18" charset="0"/>
              </a:rPr>
              <a:t>There is need of only one thing. Mary has chosen the better part and it will not be taken from her.”</a:t>
            </a:r>
          </a:p>
          <a:p>
            <a:pPr algn="just" fontAlgn="base"/>
            <a:endParaRPr lang="en-US" sz="24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3391867402"/>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796212" y="2068342"/>
            <a:ext cx="8779424" cy="4278094"/>
          </a:xfrm>
          <a:prstGeom prst="rect">
            <a:avLst/>
          </a:prstGeom>
        </p:spPr>
        <p:txBody>
          <a:bodyPr wrap="square">
            <a:spAutoFit/>
          </a:bodyPr>
          <a:lstStyle/>
          <a:p>
            <a:pPr algn="l" fontAlgn="base"/>
            <a:r>
              <a:rPr lang="en-US" sz="3200" b="0" i="0" dirty="0">
                <a:solidFill>
                  <a:schemeClr val="bg1"/>
                </a:solidFill>
                <a:effectLst/>
                <a:latin typeface="Garamond" panose="02020404030301010803" pitchFamily="18" charset="0"/>
              </a:rPr>
              <a:t>Jesus entered a village where a woman whose name was Martha welcomed him.</a:t>
            </a:r>
          </a:p>
          <a:p>
            <a:pPr algn="just" fontAlgn="base"/>
            <a:r>
              <a:rPr lang="en-US" sz="3200" b="0" i="0" dirty="0">
                <a:solidFill>
                  <a:schemeClr val="bg1"/>
                </a:solidFill>
                <a:effectLst/>
                <a:latin typeface="Garamond" panose="02020404030301010803" pitchFamily="18" charset="0"/>
              </a:rPr>
              <a:t>She had a sister named Mary who sat beside the Lord at his feet listening to him speak.</a:t>
            </a:r>
          </a:p>
          <a:p>
            <a:pPr algn="just" fontAlgn="base"/>
            <a:r>
              <a:rPr lang="en-US" sz="3200" b="0" i="0" dirty="0">
                <a:solidFill>
                  <a:schemeClr val="bg1"/>
                </a:solidFill>
                <a:effectLst/>
                <a:latin typeface="Garamond" panose="02020404030301010803" pitchFamily="18" charset="0"/>
              </a:rPr>
              <a:t>Martha, burdened with much serving, came to him and said, “Lord, do you not care that my sister has left me by myself to do the serving? Tell her to help me.”</a:t>
            </a:r>
          </a:p>
          <a:p>
            <a:pPr algn="just" fontAlgn="base"/>
            <a:endParaRPr lang="en-US" sz="24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3163923931"/>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727445" y="2586146"/>
            <a:ext cx="8779424" cy="2800767"/>
          </a:xfrm>
          <a:prstGeom prst="rect">
            <a:avLst/>
          </a:prstGeom>
        </p:spPr>
        <p:txBody>
          <a:bodyPr wrap="square">
            <a:spAutoFit/>
          </a:bodyPr>
          <a:lstStyle/>
          <a:p>
            <a:pPr algn="just" fontAlgn="base"/>
            <a:r>
              <a:rPr lang="en-US" sz="3200" b="0" i="0" dirty="0">
                <a:solidFill>
                  <a:schemeClr val="bg1"/>
                </a:solidFill>
                <a:effectLst/>
                <a:latin typeface="Garamond" panose="02020404030301010803" pitchFamily="18" charset="0"/>
              </a:rPr>
              <a:t>The Lord said to her in reply, “Martha, Martha, you are anxious and worried about many things.</a:t>
            </a:r>
          </a:p>
          <a:p>
            <a:pPr algn="l" fontAlgn="base"/>
            <a:r>
              <a:rPr lang="en-US" sz="3200" b="0" i="0" dirty="0">
                <a:solidFill>
                  <a:schemeClr val="bg1"/>
                </a:solidFill>
                <a:effectLst/>
                <a:latin typeface="Garamond" panose="02020404030301010803" pitchFamily="18" charset="0"/>
              </a:rPr>
              <a:t>There is need of only one thing. Mary has chosen the better part and it will not be taken from her.”</a:t>
            </a:r>
          </a:p>
          <a:p>
            <a:pPr algn="just" fontAlgn="base"/>
            <a:endParaRPr lang="en-US" sz="24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1819906038"/>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3217</TotalTime>
  <Words>1073</Words>
  <Application>Microsoft Office PowerPoint</Application>
  <PresentationFormat>Widescreen</PresentationFormat>
  <Paragraphs>110</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Arial</vt:lpstr>
      <vt:lpstr>Calibri</vt:lpstr>
      <vt:lpstr>Calibri Light</vt:lpstr>
      <vt:lpstr>Garamond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John Adams</cp:lastModifiedBy>
  <cp:revision>210</cp:revision>
  <dcterms:created xsi:type="dcterms:W3CDTF">2019-09-06T14:56:38Z</dcterms:created>
  <dcterms:modified xsi:type="dcterms:W3CDTF">2022-07-07T08:43:37Z</dcterms:modified>
</cp:coreProperties>
</file>