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49" r:id="rId9"/>
    <p:sldId id="350" r:id="rId10"/>
    <p:sldId id="326" r:id="rId11"/>
    <p:sldId id="336" r:id="rId12"/>
    <p:sldId id="327" r:id="rId13"/>
    <p:sldId id="346" r:id="rId14"/>
    <p:sldId id="329" r:id="rId15"/>
    <p:sldId id="330" r:id="rId16"/>
    <p:sldId id="331" r:id="rId17"/>
    <p:sldId id="332" r:id="rId18"/>
    <p:sldId id="333" r:id="rId19"/>
    <p:sldId id="34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p:normalViewPr>
  <p:slideViewPr>
    <p:cSldViewPr snapToGrid="0">
      <p:cViewPr varScale="1">
        <p:scale>
          <a:sx n="83" d="100"/>
          <a:sy n="83" d="100"/>
        </p:scale>
        <p:origin x="470"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78525232-85C2-49B8-BCE5-E5F25D0A63FE}"/>
    <pc:docChg chg="modSld">
      <pc:chgData name="John Adams" userId="1143faee-bb16-416e-8056-0ed4c730fe93" providerId="ADAL" clId="{78525232-85C2-49B8-BCE5-E5F25D0A63FE}" dt="2022-07-07T08:43:36.272" v="6" actId="123"/>
      <pc:docMkLst>
        <pc:docMk/>
      </pc:docMkLst>
      <pc:sldChg chg="modSp mod">
        <pc:chgData name="John Adams" userId="1143faee-bb16-416e-8056-0ed4c730fe93" providerId="ADAL" clId="{78525232-85C2-49B8-BCE5-E5F25D0A63FE}" dt="2022-07-07T08:43:17.653" v="2" actId="123"/>
        <pc:sldMkLst>
          <pc:docMk/>
          <pc:sldMk cId="3391867402" sldId="325"/>
        </pc:sldMkLst>
        <pc:spChg chg="mod">
          <ac:chgData name="John Adams" userId="1143faee-bb16-416e-8056-0ed4c730fe93" providerId="ADAL" clId="{78525232-85C2-49B8-BCE5-E5F25D0A63FE}" dt="2022-07-07T08:43:17.653" v="2" actId="123"/>
          <ac:spMkLst>
            <pc:docMk/>
            <pc:sldMk cId="3391867402" sldId="325"/>
            <ac:spMk id="12" creationId="{A6365A98-D28D-D7FC-4294-150801424778}"/>
          </ac:spMkLst>
        </pc:spChg>
      </pc:sldChg>
      <pc:sldChg chg="modSp mod">
        <pc:chgData name="John Adams" userId="1143faee-bb16-416e-8056-0ed4c730fe93" providerId="ADAL" clId="{78525232-85C2-49B8-BCE5-E5F25D0A63FE}" dt="2022-07-07T08:43:36.272" v="6" actId="123"/>
        <pc:sldMkLst>
          <pc:docMk/>
          <pc:sldMk cId="2814757938" sldId="326"/>
        </pc:sldMkLst>
        <pc:spChg chg="mod">
          <ac:chgData name="John Adams" userId="1143faee-bb16-416e-8056-0ed4c730fe93" providerId="ADAL" clId="{78525232-85C2-49B8-BCE5-E5F25D0A63FE}" dt="2022-07-07T08:43:36.272" v="6" actId="123"/>
          <ac:spMkLst>
            <pc:docMk/>
            <pc:sldMk cId="2814757938" sldId="326"/>
            <ac:spMk id="2" creationId="{00000000-0000-0000-0000-000000000000}"/>
          </ac:spMkLst>
        </pc:spChg>
      </pc:sldChg>
      <pc:sldChg chg="modSp mod">
        <pc:chgData name="John Adams" userId="1143faee-bb16-416e-8056-0ed4c730fe93" providerId="ADAL" clId="{78525232-85C2-49B8-BCE5-E5F25D0A63FE}" dt="2022-07-07T08:43:09.807" v="0" actId="123"/>
        <pc:sldMkLst>
          <pc:docMk/>
          <pc:sldMk cId="3980992217" sldId="343"/>
        </pc:sldMkLst>
        <pc:spChg chg="mod">
          <ac:chgData name="John Adams" userId="1143faee-bb16-416e-8056-0ed4c730fe93" providerId="ADAL" clId="{78525232-85C2-49B8-BCE5-E5F25D0A63FE}" dt="2022-07-07T08:43:09.807" v="0" actId="123"/>
          <ac:spMkLst>
            <pc:docMk/>
            <pc:sldMk cId="3980992217" sldId="343"/>
            <ac:spMk id="12" creationId="{A6365A98-D28D-D7FC-4294-150801424778}"/>
          </ac:spMkLst>
        </pc:spChg>
      </pc:sldChg>
      <pc:sldChg chg="modSp mod">
        <pc:chgData name="John Adams" userId="1143faee-bb16-416e-8056-0ed4c730fe93" providerId="ADAL" clId="{78525232-85C2-49B8-BCE5-E5F25D0A63FE}" dt="2022-07-07T08:43:32.698" v="5" actId="123"/>
        <pc:sldMkLst>
          <pc:docMk/>
          <pc:sldMk cId="3163923931" sldId="349"/>
        </pc:sldMkLst>
        <pc:spChg chg="mod">
          <ac:chgData name="John Adams" userId="1143faee-bb16-416e-8056-0ed4c730fe93" providerId="ADAL" clId="{78525232-85C2-49B8-BCE5-E5F25D0A63FE}" dt="2022-07-07T08:43:32.698" v="5" actId="123"/>
          <ac:spMkLst>
            <pc:docMk/>
            <pc:sldMk cId="3163923931" sldId="349"/>
            <ac:spMk id="12" creationId="{A6365A98-D28D-D7FC-4294-150801424778}"/>
          </ac:spMkLst>
        </pc:spChg>
      </pc:sldChg>
      <pc:sldChg chg="modSp mod">
        <pc:chgData name="John Adams" userId="1143faee-bb16-416e-8056-0ed4c730fe93" providerId="ADAL" clId="{78525232-85C2-49B8-BCE5-E5F25D0A63FE}" dt="2022-07-07T08:43:27.789" v="4" actId="123"/>
        <pc:sldMkLst>
          <pc:docMk/>
          <pc:sldMk cId="1819906038" sldId="350"/>
        </pc:sldMkLst>
        <pc:spChg chg="mod">
          <ac:chgData name="John Adams" userId="1143faee-bb16-416e-8056-0ed4c730fe93" providerId="ADAL" clId="{78525232-85C2-49B8-BCE5-E5F25D0A63FE}" dt="2022-07-07T08:43:27.789" v="4" actId="123"/>
          <ac:spMkLst>
            <pc:docMk/>
            <pc:sldMk cId="1819906038" sldId="350"/>
            <ac:spMk id="12" creationId="{A6365A98-D28D-D7FC-4294-15080142477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07/07/2022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07/07/2022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2179781" y="2005270"/>
            <a:ext cx="7832436" cy="4924425"/>
          </a:xfrm>
          <a:prstGeom prst="rect">
            <a:avLst/>
          </a:prstGeom>
        </p:spPr>
        <p:txBody>
          <a:bodyPr wrap="square">
            <a:spAutoFit/>
          </a:bodyPr>
          <a:lstStyle/>
          <a:p>
            <a:pPr algn="just" fontAlgn="base"/>
            <a:r>
              <a:rPr lang="en-US" sz="2200" b="0" i="0" dirty="0">
                <a:solidFill>
                  <a:schemeClr val="bg1"/>
                </a:solidFill>
                <a:effectLst/>
                <a:latin typeface="Garamond" panose="02020404030301010803" pitchFamily="18" charset="0"/>
              </a:rPr>
              <a:t>Jesus entered a village where a woman whose name was Martha welcomed him.</a:t>
            </a:r>
          </a:p>
          <a:p>
            <a:pPr algn="just" fontAlgn="base"/>
            <a:r>
              <a:rPr lang="en-US" sz="2200" b="0" i="0" dirty="0">
                <a:solidFill>
                  <a:schemeClr val="bg1"/>
                </a:solidFill>
                <a:effectLst/>
                <a:latin typeface="Garamond" panose="02020404030301010803" pitchFamily="18" charset="0"/>
              </a:rPr>
              <a:t>She had a sister named Mary who sat beside the Lord at his feet listening to him speak.</a:t>
            </a:r>
          </a:p>
          <a:p>
            <a:pPr algn="just" fontAlgn="base"/>
            <a:r>
              <a:rPr lang="en-US" sz="2200" b="0" i="0" dirty="0">
                <a:solidFill>
                  <a:schemeClr val="bg1"/>
                </a:solidFill>
                <a:effectLst/>
                <a:latin typeface="Garamond" panose="02020404030301010803" pitchFamily="18" charset="0"/>
              </a:rPr>
              <a:t>Martha, burdened with much serving, came to him and said, “Lord, do you not care that my sister has left me by myself to do the serving? Tell her to help me.”</a:t>
            </a:r>
          </a:p>
          <a:p>
            <a:pPr algn="just" fontAlgn="base"/>
            <a:r>
              <a:rPr lang="en-US" sz="2200" b="0" i="0" dirty="0">
                <a:solidFill>
                  <a:schemeClr val="bg1"/>
                </a:solidFill>
                <a:effectLst/>
                <a:latin typeface="Garamond" panose="02020404030301010803" pitchFamily="18" charset="0"/>
              </a:rPr>
              <a:t>The Lord said to her in reply, “Martha, Martha, you are anxious and worried about many things.</a:t>
            </a:r>
          </a:p>
          <a:p>
            <a:pPr algn="just" fontAlgn="base"/>
            <a:r>
              <a:rPr lang="en-US" sz="2200" b="0" i="0" dirty="0">
                <a:solidFill>
                  <a:schemeClr val="bg1"/>
                </a:solidFill>
                <a:effectLst/>
                <a:latin typeface="Garamond" panose="02020404030301010803" pitchFamily="18" charset="0"/>
              </a:rPr>
              <a:t>There is need of only one thing. Mary has chosen the better part and it will not be taken from her.”</a:t>
            </a:r>
          </a:p>
          <a:p>
            <a:pPr algn="just" fontAlgn="base"/>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1475793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D34C4AF3-0E6F-E757-99AD-441E340F29F1}"/>
              </a:ext>
            </a:extLst>
          </p:cNvPr>
          <p:cNvSpPr/>
          <p:nvPr/>
        </p:nvSpPr>
        <p:spPr>
          <a:xfrm>
            <a:off x="2179781" y="2005270"/>
            <a:ext cx="7832436" cy="4924425"/>
          </a:xfrm>
          <a:prstGeom prst="rect">
            <a:avLst/>
          </a:prstGeom>
        </p:spPr>
        <p:txBody>
          <a:bodyPr wrap="square">
            <a:spAutoFit/>
          </a:bodyPr>
          <a:lstStyle/>
          <a:p>
            <a:pPr algn="just" fontAlgn="base"/>
            <a:r>
              <a:rPr lang="en-US" sz="2200" b="0" i="0" dirty="0">
                <a:solidFill>
                  <a:schemeClr val="bg1"/>
                </a:solidFill>
                <a:effectLst/>
                <a:latin typeface="Garamond" panose="02020404030301010803" pitchFamily="18" charset="0"/>
              </a:rPr>
              <a:t>Jesus entered a village where a woman whose name was Martha welcomed him.</a:t>
            </a:r>
          </a:p>
          <a:p>
            <a:pPr algn="just" fontAlgn="base"/>
            <a:r>
              <a:rPr lang="en-US" sz="2200" b="0" i="0" dirty="0">
                <a:solidFill>
                  <a:schemeClr val="bg1"/>
                </a:solidFill>
                <a:effectLst/>
                <a:latin typeface="Garamond" panose="02020404030301010803" pitchFamily="18" charset="0"/>
              </a:rPr>
              <a:t>She had a sister named Mary who sat beside the Lord at his feet listening to him speak.</a:t>
            </a:r>
          </a:p>
          <a:p>
            <a:pPr algn="just" fontAlgn="base"/>
            <a:r>
              <a:rPr lang="en-US" sz="2200" b="0" i="0" dirty="0">
                <a:solidFill>
                  <a:schemeClr val="bg1"/>
                </a:solidFill>
                <a:effectLst/>
                <a:latin typeface="Garamond" panose="02020404030301010803" pitchFamily="18" charset="0"/>
              </a:rPr>
              <a:t>Martha, burdened with much serving, came to him and said, “Lord, do you not care that my sister has left me by myself to do the serving? Tell her to help me.”</a:t>
            </a:r>
          </a:p>
          <a:p>
            <a:pPr algn="just" fontAlgn="base"/>
            <a:r>
              <a:rPr lang="en-US" sz="2200" b="0" i="0" dirty="0">
                <a:solidFill>
                  <a:schemeClr val="bg1"/>
                </a:solidFill>
                <a:effectLst/>
                <a:latin typeface="Garamond" panose="02020404030301010803" pitchFamily="18" charset="0"/>
              </a:rPr>
              <a:t>The Lord said to her in reply, “Martha, Martha, you are anxious and worried about many things.</a:t>
            </a:r>
          </a:p>
          <a:p>
            <a:pPr algn="just" fontAlgn="base"/>
            <a:r>
              <a:rPr lang="en-US" sz="2200" b="0" i="0" dirty="0">
                <a:solidFill>
                  <a:schemeClr val="bg1"/>
                </a:solidFill>
                <a:effectLst/>
                <a:latin typeface="Garamond" panose="02020404030301010803" pitchFamily="18" charset="0"/>
              </a:rPr>
              <a:t>There is need of only one thing. Mary has chosen the better part and it will not be taken from her.”</a:t>
            </a:r>
          </a:p>
          <a:p>
            <a:pPr algn="just" fontAlgn="base"/>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10" name="Picture 2" descr="There's Something About Martha And Mary? - Liturgy">
            <a:extLst>
              <a:ext uri="{FF2B5EF4-FFF2-40B4-BE49-F238E27FC236}">
                <a16:creationId xmlns:a16="http://schemas.microsoft.com/office/drawing/2014/main" id="{1D863468-5653-37ED-AE30-4E7661B27F6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72" b="26515"/>
          <a:stretch/>
        </p:blipFill>
        <p:spPr bwMode="auto">
          <a:xfrm>
            <a:off x="3463635" y="2105370"/>
            <a:ext cx="5052291" cy="3486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2050" name="Picture 2" descr="There's Something About Martha And Mary? - Liturgy">
            <a:extLst>
              <a:ext uri="{FF2B5EF4-FFF2-40B4-BE49-F238E27FC236}">
                <a16:creationId xmlns:a16="http://schemas.microsoft.com/office/drawing/2014/main" id="{42E78FAA-8B5C-CA59-4CA6-B25C9534A2C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72" b="26515"/>
          <a:stretch/>
        </p:blipFill>
        <p:spPr bwMode="auto">
          <a:xfrm>
            <a:off x="3463635" y="2105370"/>
            <a:ext cx="5052291" cy="3486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531972" y="2155109"/>
            <a:ext cx="9144000" cy="3724096"/>
          </a:xfrm>
          <a:prstGeom prst="rect">
            <a:avLst/>
          </a:prstGeom>
        </p:spPr>
        <p:txBody>
          <a:bodyPr wrap="square">
            <a:spAutoFit/>
          </a:bodyPr>
          <a:lstStyle/>
          <a:p>
            <a:pPr algn="ctr"/>
            <a:r>
              <a:rPr lang="en-US" sz="2400" i="0" dirty="0">
                <a:solidFill>
                  <a:schemeClr val="bg1"/>
                </a:solidFill>
                <a:effectLst/>
                <a:latin typeface="Garamond" panose="02020404030301010803" pitchFamily="18" charset="0"/>
              </a:rPr>
              <a:t>Dear God,</a:t>
            </a:r>
            <a:endParaRPr lang="en-US" sz="400" i="0" dirty="0">
              <a:solidFill>
                <a:schemeClr val="bg1"/>
              </a:solidFill>
              <a:effectLst/>
              <a:latin typeface="Garamond" panose="02020404030301010803" pitchFamily="18" charset="0"/>
            </a:endParaRPr>
          </a:p>
          <a:p>
            <a:pPr algn="ctr"/>
            <a:r>
              <a:rPr lang="en-US" sz="400" i="0" dirty="0">
                <a:solidFill>
                  <a:schemeClr val="bg1"/>
                </a:solidFill>
                <a:effectLst/>
                <a:latin typeface="Garamond" panose="02020404030301010803" pitchFamily="18" charset="0"/>
              </a:rPr>
              <a:t> </a:t>
            </a:r>
          </a:p>
          <a:p>
            <a:pPr algn="ctr"/>
            <a:r>
              <a:rPr lang="en-US" sz="2400" i="0" dirty="0">
                <a:solidFill>
                  <a:schemeClr val="bg1"/>
                </a:solidFill>
                <a:effectLst/>
                <a:latin typeface="Garamond" panose="02020404030301010803" pitchFamily="18" charset="0"/>
              </a:rPr>
              <a:t>we abound in hope by the power of Your Holy Spirit.</a:t>
            </a:r>
          </a:p>
          <a:p>
            <a:pPr algn="ctr"/>
            <a:endParaRPr lang="en-US" sz="400" i="0" dirty="0">
              <a:solidFill>
                <a:schemeClr val="bg1"/>
              </a:solidFill>
              <a:effectLst/>
              <a:latin typeface="Garamond" panose="02020404030301010803" pitchFamily="18" charset="0"/>
            </a:endParaRPr>
          </a:p>
          <a:p>
            <a:pPr algn="ctr"/>
            <a:r>
              <a:rPr lang="en-US" sz="2400" i="0" dirty="0">
                <a:solidFill>
                  <a:schemeClr val="bg1"/>
                </a:solidFill>
                <a:effectLst/>
                <a:latin typeface="Garamond" panose="02020404030301010803" pitchFamily="18" charset="0"/>
              </a:rPr>
              <a:t> Fill us with all joy and peace as we believe in You.</a:t>
            </a:r>
          </a:p>
          <a:p>
            <a:pPr algn="ctr"/>
            <a:r>
              <a:rPr lang="en-US" sz="400" i="0" dirty="0">
                <a:solidFill>
                  <a:schemeClr val="bg1"/>
                </a:solidFill>
                <a:effectLst/>
                <a:latin typeface="Garamond" panose="02020404030301010803" pitchFamily="18" charset="0"/>
              </a:rPr>
              <a:t> </a:t>
            </a:r>
          </a:p>
          <a:p>
            <a:pPr algn="ctr"/>
            <a:r>
              <a:rPr lang="en-US" sz="2400" i="0" dirty="0">
                <a:solidFill>
                  <a:schemeClr val="bg1"/>
                </a:solidFill>
                <a:effectLst/>
                <a:latin typeface="Garamond" panose="02020404030301010803" pitchFamily="18" charset="0"/>
              </a:rPr>
              <a:t>Holy Spirit, empower our lives </a:t>
            </a:r>
          </a:p>
          <a:p>
            <a:pPr algn="ctr"/>
            <a:r>
              <a:rPr lang="en-US" sz="2400" i="0" dirty="0">
                <a:solidFill>
                  <a:schemeClr val="bg1"/>
                </a:solidFill>
                <a:effectLst/>
                <a:latin typeface="Garamond" panose="02020404030301010803" pitchFamily="18" charset="0"/>
              </a:rPr>
              <a:t>to produce Your fruit of</a:t>
            </a:r>
          </a:p>
          <a:p>
            <a:pPr algn="ctr"/>
            <a:r>
              <a:rPr lang="en-US" sz="2400" i="0" dirty="0">
                <a:solidFill>
                  <a:schemeClr val="bg1"/>
                </a:solidFill>
                <a:effectLst/>
                <a:latin typeface="Garamond" panose="02020404030301010803" pitchFamily="18" charset="0"/>
              </a:rPr>
              <a:t> love, joy, peace, patience, kindness, goodness, </a:t>
            </a:r>
          </a:p>
          <a:p>
            <a:pPr algn="ctr"/>
            <a:r>
              <a:rPr lang="en-US" sz="2400" i="0" dirty="0">
                <a:solidFill>
                  <a:schemeClr val="bg1"/>
                </a:solidFill>
                <a:effectLst/>
                <a:latin typeface="Garamond" panose="02020404030301010803" pitchFamily="18" charset="0"/>
              </a:rPr>
              <a:t>faithfulness, gentleness and self-control.</a:t>
            </a:r>
            <a:endParaRPr lang="en-US" sz="400" i="0" dirty="0">
              <a:solidFill>
                <a:schemeClr val="bg1"/>
              </a:solidFill>
              <a:effectLst/>
              <a:latin typeface="Garamond" panose="02020404030301010803" pitchFamily="18" charset="0"/>
            </a:endParaRPr>
          </a:p>
          <a:p>
            <a:pPr algn="ctr"/>
            <a:endParaRPr lang="en-US" sz="400" i="0" dirty="0">
              <a:solidFill>
                <a:schemeClr val="bg1"/>
              </a:solidFill>
              <a:effectLst/>
              <a:latin typeface="Garamond" panose="02020404030301010803" pitchFamily="18" charset="0"/>
            </a:endParaRPr>
          </a:p>
          <a:p>
            <a:pPr algn="ctr"/>
            <a:r>
              <a:rPr lang="en-US" sz="2400" dirty="0">
                <a:solidFill>
                  <a:schemeClr val="bg1"/>
                </a:solidFill>
                <a:latin typeface="Garamond" panose="02020404030301010803" pitchFamily="18" charset="0"/>
              </a:rPr>
              <a:t>Let us listen attentively to Your Word.</a:t>
            </a:r>
            <a:endParaRPr lang="en-US" sz="2400" i="0" dirty="0">
              <a:solidFill>
                <a:schemeClr val="bg1"/>
              </a:solidFill>
              <a:effectLst/>
              <a:latin typeface="Garamond" panose="02020404030301010803" pitchFamily="18" charset="0"/>
            </a:endParaRPr>
          </a:p>
          <a:p>
            <a:pPr algn="ctr"/>
            <a:endParaRPr lang="en-US" sz="400" dirty="0">
              <a:solidFill>
                <a:srgbClr val="202124"/>
              </a:solidFill>
              <a:latin typeface="arial" panose="020B0604020202020204" pitchFamily="34" charset="0"/>
            </a:endParaRPr>
          </a:p>
          <a:p>
            <a:pPr algn="ctr"/>
            <a:r>
              <a:rPr lang="en-US" sz="2400" b="0" i="0" dirty="0">
                <a:solidFill>
                  <a:schemeClr val="bg1"/>
                </a:solidFill>
                <a:effectLst/>
                <a:latin typeface="Garamond" panose="02020404030301010803" pitchFamily="18" charset="0"/>
              </a:rPr>
              <a:t>Amen.</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96212" y="2068342"/>
            <a:ext cx="8779424" cy="4278094"/>
          </a:xfrm>
          <a:prstGeom prst="rect">
            <a:avLst/>
          </a:prstGeom>
        </p:spPr>
        <p:txBody>
          <a:bodyPr wrap="square">
            <a:spAutoFit/>
          </a:bodyPr>
          <a:lstStyle/>
          <a:p>
            <a:pPr algn="just" fontAlgn="base"/>
            <a:r>
              <a:rPr lang="en-US" sz="3200" b="0" i="0" dirty="0">
                <a:solidFill>
                  <a:schemeClr val="bg1"/>
                </a:solidFill>
                <a:effectLst/>
                <a:latin typeface="Garamond" panose="02020404030301010803" pitchFamily="18" charset="0"/>
              </a:rPr>
              <a:t>Jesus entered a village where a woman whose name was Martha welcomed him.</a:t>
            </a:r>
          </a:p>
          <a:p>
            <a:pPr algn="l" fontAlgn="base"/>
            <a:r>
              <a:rPr lang="en-US" sz="3200" b="0" i="0" dirty="0">
                <a:solidFill>
                  <a:schemeClr val="bg1"/>
                </a:solidFill>
                <a:effectLst/>
                <a:latin typeface="Garamond" panose="02020404030301010803" pitchFamily="18" charset="0"/>
              </a:rPr>
              <a:t>She had a sister named Mary who sat beside the Lord at his feet listening to him speak.</a:t>
            </a:r>
          </a:p>
          <a:p>
            <a:pPr algn="l" fontAlgn="base"/>
            <a:r>
              <a:rPr lang="en-US" sz="3200" b="0" i="0" dirty="0">
                <a:solidFill>
                  <a:schemeClr val="bg1"/>
                </a:solidFill>
                <a:effectLst/>
                <a:latin typeface="Garamond" panose="02020404030301010803" pitchFamily="18" charset="0"/>
              </a:rPr>
              <a:t>Martha, burdened with much serving, came to him and said, “Lord, do you not care that my sister has left me by myself to do the serving? Tell her to help me.”</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586146"/>
            <a:ext cx="8779424" cy="2800767"/>
          </a:xfrm>
          <a:prstGeom prst="rect">
            <a:avLst/>
          </a:prstGeom>
        </p:spPr>
        <p:txBody>
          <a:bodyPr wrap="square">
            <a:spAutoFit/>
          </a:bodyPr>
          <a:lstStyle/>
          <a:p>
            <a:pPr algn="just" fontAlgn="base"/>
            <a:r>
              <a:rPr lang="en-US" sz="3200" b="0" i="0" dirty="0">
                <a:solidFill>
                  <a:schemeClr val="bg1"/>
                </a:solidFill>
                <a:effectLst/>
                <a:latin typeface="Garamond" panose="02020404030301010803" pitchFamily="18" charset="0"/>
              </a:rPr>
              <a:t>The Lord said to her in reply, “Martha, Martha, you are anxious and worried about many things.</a:t>
            </a:r>
          </a:p>
          <a:p>
            <a:pPr algn="l" fontAlgn="base"/>
            <a:r>
              <a:rPr lang="en-US" sz="3200" b="0" i="0" dirty="0">
                <a:solidFill>
                  <a:schemeClr val="bg1"/>
                </a:solidFill>
                <a:effectLst/>
                <a:latin typeface="Garamond" panose="02020404030301010803" pitchFamily="18" charset="0"/>
              </a:rPr>
              <a:t>There is need of only one thing. Mary has chosen the better part and it will not be taken from her.”</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96212" y="2068342"/>
            <a:ext cx="8779424" cy="4278094"/>
          </a:xfrm>
          <a:prstGeom prst="rect">
            <a:avLst/>
          </a:prstGeom>
        </p:spPr>
        <p:txBody>
          <a:bodyPr wrap="square">
            <a:spAutoFit/>
          </a:bodyPr>
          <a:lstStyle/>
          <a:p>
            <a:pPr algn="l" fontAlgn="base"/>
            <a:r>
              <a:rPr lang="en-US" sz="3200" b="0" i="0" dirty="0">
                <a:solidFill>
                  <a:schemeClr val="bg1"/>
                </a:solidFill>
                <a:effectLst/>
                <a:latin typeface="Garamond" panose="02020404030301010803" pitchFamily="18" charset="0"/>
              </a:rPr>
              <a:t>Jesus entered a village where a woman whose name was Martha welcomed him.</a:t>
            </a:r>
          </a:p>
          <a:p>
            <a:pPr algn="just" fontAlgn="base"/>
            <a:r>
              <a:rPr lang="en-US" sz="3200" b="0" i="0" dirty="0">
                <a:solidFill>
                  <a:schemeClr val="bg1"/>
                </a:solidFill>
                <a:effectLst/>
                <a:latin typeface="Garamond" panose="02020404030301010803" pitchFamily="18" charset="0"/>
              </a:rPr>
              <a:t>She had a sister named Mary who sat beside the Lord at his feet listening to him speak.</a:t>
            </a:r>
          </a:p>
          <a:p>
            <a:pPr algn="just" fontAlgn="base"/>
            <a:r>
              <a:rPr lang="en-US" sz="3200" b="0" i="0" dirty="0">
                <a:solidFill>
                  <a:schemeClr val="bg1"/>
                </a:solidFill>
                <a:effectLst/>
                <a:latin typeface="Garamond" panose="02020404030301010803" pitchFamily="18" charset="0"/>
              </a:rPr>
              <a:t>Martha, burdened with much serving, came to him and said, “Lord, do you not care that my sister has left me by myself to do the serving? Tell her to help me.”</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16392393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586146"/>
            <a:ext cx="8779424" cy="2800767"/>
          </a:xfrm>
          <a:prstGeom prst="rect">
            <a:avLst/>
          </a:prstGeom>
        </p:spPr>
        <p:txBody>
          <a:bodyPr wrap="square">
            <a:spAutoFit/>
          </a:bodyPr>
          <a:lstStyle/>
          <a:p>
            <a:pPr algn="just" fontAlgn="base"/>
            <a:r>
              <a:rPr lang="en-US" sz="3200" b="0" i="0" dirty="0">
                <a:solidFill>
                  <a:schemeClr val="bg1"/>
                </a:solidFill>
                <a:effectLst/>
                <a:latin typeface="Garamond" panose="02020404030301010803" pitchFamily="18" charset="0"/>
              </a:rPr>
              <a:t>The Lord said to her in reply, “Martha, Martha, you are anxious and worried about many things.</a:t>
            </a:r>
          </a:p>
          <a:p>
            <a:pPr algn="l" fontAlgn="base"/>
            <a:r>
              <a:rPr lang="en-US" sz="3200" b="0" i="0" dirty="0">
                <a:solidFill>
                  <a:schemeClr val="bg1"/>
                </a:solidFill>
                <a:effectLst/>
                <a:latin typeface="Garamond" panose="02020404030301010803" pitchFamily="18" charset="0"/>
              </a:rPr>
              <a:t>There is need of only one thing. Mary has chosen the better part and it will not be taken from her.”</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1819906038"/>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3217</TotalTime>
  <Words>1073</Words>
  <Application>Microsoft Office PowerPoint</Application>
  <PresentationFormat>Widescreen</PresentationFormat>
  <Paragraphs>110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210</cp:revision>
  <dcterms:created xsi:type="dcterms:W3CDTF">2019-09-06T14:56:38Z</dcterms:created>
  <dcterms:modified xsi:type="dcterms:W3CDTF">2022-07-07T08:43:37Z</dcterms:modified>
</cp:coreProperties>
</file>