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7" r:id="rId3"/>
    <p:sldId id="322" r:id="rId4"/>
    <p:sldId id="323" r:id="rId5"/>
    <p:sldId id="324" r:id="rId6"/>
    <p:sldId id="343" r:id="rId7"/>
    <p:sldId id="325" r:id="rId8"/>
    <p:sldId id="351" r:id="rId9"/>
    <p:sldId id="352" r:id="rId10"/>
    <p:sldId id="336" r:id="rId11"/>
    <p:sldId id="327" r:id="rId12"/>
    <p:sldId id="353" r:id="rId13"/>
    <p:sldId id="329" r:id="rId14"/>
    <p:sldId id="330" r:id="rId15"/>
    <p:sldId id="331" r:id="rId16"/>
    <p:sldId id="332" r:id="rId17"/>
    <p:sldId id="333" r:id="rId18"/>
    <p:sldId id="34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9916FC-81EB-4405-A734-69A71D374ADC}" v="4" dt="2022-07-14T07:31:22.3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49" autoAdjust="0"/>
    <p:restoredTop sz="94660"/>
  </p:normalViewPr>
  <p:slideViewPr>
    <p:cSldViewPr snapToGrid="0">
      <p:cViewPr varScale="1">
        <p:scale>
          <a:sx n="83" d="100"/>
          <a:sy n="83" d="100"/>
        </p:scale>
        <p:origin x="470"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E09916FC-81EB-4405-A734-69A71D374ADC}"/>
    <pc:docChg chg="undo custSel modSld">
      <pc:chgData name="John Adams" userId="1143faee-bb16-416e-8056-0ed4c730fe93" providerId="ADAL" clId="{E09916FC-81EB-4405-A734-69A71D374ADC}" dt="2022-07-14T07:31:31.083" v="9" actId="1076"/>
      <pc:docMkLst>
        <pc:docMk/>
      </pc:docMkLst>
      <pc:sldChg chg="addSp delSp modSp mod">
        <pc:chgData name="John Adams" userId="1143faee-bb16-416e-8056-0ed4c730fe93" providerId="ADAL" clId="{E09916FC-81EB-4405-A734-69A71D374ADC}" dt="2022-07-14T07:31:31.083" v="9" actId="1076"/>
        <pc:sldMkLst>
          <pc:docMk/>
          <pc:sldMk cId="382080874" sldId="323"/>
        </pc:sldMkLst>
        <pc:spChg chg="del">
          <ac:chgData name="John Adams" userId="1143faee-bb16-416e-8056-0ed4c730fe93" providerId="ADAL" clId="{E09916FC-81EB-4405-A734-69A71D374ADC}" dt="2022-07-14T07:30:30.231" v="0" actId="478"/>
          <ac:spMkLst>
            <pc:docMk/>
            <pc:sldMk cId="382080874" sldId="323"/>
            <ac:spMk id="2" creationId="{00000000-0000-0000-0000-000000000000}"/>
          </ac:spMkLst>
        </pc:spChg>
        <pc:spChg chg="add del">
          <ac:chgData name="John Adams" userId="1143faee-bb16-416e-8056-0ed4c730fe93" providerId="ADAL" clId="{E09916FC-81EB-4405-A734-69A71D374ADC}" dt="2022-07-14T07:30:59.936" v="4" actId="478"/>
          <ac:spMkLst>
            <pc:docMk/>
            <pc:sldMk cId="382080874" sldId="323"/>
            <ac:spMk id="11" creationId="{00000000-0000-0000-0000-000000000000}"/>
          </ac:spMkLst>
        </pc:spChg>
        <pc:spChg chg="add del mod">
          <ac:chgData name="John Adams" userId="1143faee-bb16-416e-8056-0ed4c730fe93" providerId="ADAL" clId="{E09916FC-81EB-4405-A734-69A71D374ADC}" dt="2022-07-14T07:31:02.999" v="5" actId="478"/>
          <ac:spMkLst>
            <pc:docMk/>
            <pc:sldMk cId="382080874" sldId="323"/>
            <ac:spMk id="12" creationId="{6A918525-1B9A-1614-BDE9-6E96F05E4EF2}"/>
          </ac:spMkLst>
        </pc:spChg>
        <pc:spChg chg="add mod">
          <ac:chgData name="John Adams" userId="1143faee-bb16-416e-8056-0ed4c730fe93" providerId="ADAL" clId="{E09916FC-81EB-4405-A734-69A71D374ADC}" dt="2022-07-14T07:31:05.961" v="7"/>
          <ac:spMkLst>
            <pc:docMk/>
            <pc:sldMk cId="382080874" sldId="323"/>
            <ac:spMk id="13" creationId="{87676614-EED3-01D5-4E71-1FC65B1CBEAA}"/>
          </ac:spMkLst>
        </pc:spChg>
        <pc:spChg chg="add mod">
          <ac:chgData name="John Adams" userId="1143faee-bb16-416e-8056-0ed4c730fe93" providerId="ADAL" clId="{E09916FC-81EB-4405-A734-69A71D374ADC}" dt="2022-07-14T07:31:31.083" v="9" actId="1076"/>
          <ac:spMkLst>
            <pc:docMk/>
            <pc:sldMk cId="382080874" sldId="323"/>
            <ac:spMk id="14" creationId="{98AFEB9E-1AFB-2D6B-FCC7-B19513CD98C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18/07/2022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18/07/2022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3" name="Picture 2">
            <a:extLst>
              <a:ext uri="{FF2B5EF4-FFF2-40B4-BE49-F238E27FC236}">
                <a16:creationId xmlns:a16="http://schemas.microsoft.com/office/drawing/2014/main" id="{8F491BA8-32A8-4CDA-B3F8-AFF8782311CF}"/>
              </a:ext>
            </a:extLst>
          </p:cNvPr>
          <p:cNvPicPr>
            <a:picLocks noChangeAspect="1"/>
          </p:cNvPicPr>
          <p:nvPr/>
        </p:nvPicPr>
        <p:blipFill rotWithShape="1">
          <a:blip r:embed="rId3"/>
          <a:srcRect l="40682" t="41077" r="31743" b="25388"/>
          <a:stretch/>
        </p:blipFill>
        <p:spPr>
          <a:xfrm>
            <a:off x="3297381" y="1925730"/>
            <a:ext cx="5779598" cy="3953625"/>
          </a:xfrm>
          <a:prstGeom prst="rect">
            <a:avLst/>
          </a:prstGeom>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06288" y="2040633"/>
            <a:ext cx="8779424" cy="4462760"/>
          </a:xfrm>
          <a:prstGeom prst="rect">
            <a:avLst/>
          </a:prstGeom>
        </p:spPr>
        <p:txBody>
          <a:bodyPr wrap="square">
            <a:spAutoFit/>
          </a:bodyPr>
          <a:lstStyle/>
          <a:p>
            <a:pPr algn="just" fontAlgn="base"/>
            <a:r>
              <a:rPr lang="en-US" sz="2600" b="0" i="0" dirty="0">
                <a:solidFill>
                  <a:schemeClr val="bg1"/>
                </a:solidFill>
                <a:effectLst/>
                <a:latin typeface="Garamond" panose="02020404030301010803" pitchFamily="18" charset="0"/>
              </a:rPr>
              <a:t>Jesus said to his disciples: “You are the salt of the earth. But if salt loses its taste, with what can it be seasoned? It is no longer good for anything but to be thrown out and trampled underfoot.</a:t>
            </a:r>
          </a:p>
          <a:p>
            <a:pPr algn="l" fontAlgn="base"/>
            <a:r>
              <a:rPr lang="en-US" sz="2600" b="0" i="0" dirty="0">
                <a:solidFill>
                  <a:schemeClr val="bg1"/>
                </a:solidFill>
                <a:effectLst/>
                <a:latin typeface="Garamond" panose="02020404030301010803" pitchFamily="18" charset="0"/>
              </a:rPr>
              <a:t>You are the light of the world. A city set on a mountain cannot be hidden.</a:t>
            </a:r>
          </a:p>
          <a:p>
            <a:pPr algn="l" fontAlgn="base"/>
            <a:r>
              <a:rPr lang="en-US" sz="2600" b="0" i="0" dirty="0">
                <a:solidFill>
                  <a:schemeClr val="bg1"/>
                </a:solidFill>
                <a:effectLst/>
                <a:latin typeface="Garamond" panose="02020404030301010803" pitchFamily="18" charset="0"/>
              </a:rPr>
              <a:t>Nor do they light a lamp and then put it under a bushel basket; it is set on a lampstand, where it gives light to all in the house.</a:t>
            </a:r>
          </a:p>
          <a:p>
            <a:pPr algn="l" fontAlgn="base"/>
            <a:r>
              <a:rPr lang="en-US" sz="2600" b="0" i="0" baseline="30000" dirty="0">
                <a:solidFill>
                  <a:schemeClr val="bg1"/>
                </a:solidFill>
                <a:effectLst/>
                <a:latin typeface="Garamond" panose="02020404030301010803" pitchFamily="18" charset="0"/>
              </a:rPr>
              <a:t>16</a:t>
            </a:r>
            <a:r>
              <a:rPr lang="en-US" sz="2600" b="0" i="0" dirty="0">
                <a:solidFill>
                  <a:schemeClr val="bg1"/>
                </a:solidFill>
                <a:effectLst/>
                <a:latin typeface="Garamond" panose="02020404030301010803" pitchFamily="18" charset="0"/>
              </a:rPr>
              <a:t>  Just so, your light must shine before others, that they may see your good deeds and glorify your heavenly Father.”</a:t>
            </a:r>
          </a:p>
          <a:p>
            <a:pPr algn="just" fontAlgn="base"/>
            <a:endParaRPr lang="en-US" sz="26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1544252162"/>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C2714A5D-EC15-EA75-0B92-43E97BD48DC0}"/>
              </a:ext>
            </a:extLst>
          </p:cNvPr>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pic>
        <p:nvPicPr>
          <p:cNvPr id="12" name="Picture 2" descr="The salt of the earth">
            <a:extLst>
              <a:ext uri="{FF2B5EF4-FFF2-40B4-BE49-F238E27FC236}">
                <a16:creationId xmlns:a16="http://schemas.microsoft.com/office/drawing/2014/main" id="{31920410-8676-1C5C-1369-2310F3CF0B27}"/>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3256468" y="2105370"/>
            <a:ext cx="5679062" cy="3482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4887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pic>
        <p:nvPicPr>
          <p:cNvPr id="9" name="Picture 2" descr="The salt of the earth">
            <a:extLst>
              <a:ext uri="{FF2B5EF4-FFF2-40B4-BE49-F238E27FC236}">
                <a16:creationId xmlns:a16="http://schemas.microsoft.com/office/drawing/2014/main" id="{8B08650F-9C7E-FC16-FF61-1C121540E10E}"/>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3256469" y="2102786"/>
            <a:ext cx="5679062" cy="3482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5659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0769"/>
            <a:ext cx="9144000" cy="4518414"/>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10978573"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1314918" y="6215675"/>
            <a:ext cx="9578109"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4" name="Rectangle 13">
            <a:extLst>
              <a:ext uri="{FF2B5EF4-FFF2-40B4-BE49-F238E27FC236}">
                <a16:creationId xmlns:a16="http://schemas.microsoft.com/office/drawing/2014/main" id="{98AFEB9E-1AFB-2D6B-FCC7-B19513CD98C2}"/>
              </a:ext>
            </a:extLst>
          </p:cNvPr>
          <p:cNvSpPr/>
          <p:nvPr/>
        </p:nvSpPr>
        <p:spPr>
          <a:xfrm>
            <a:off x="1531972" y="1810769"/>
            <a:ext cx="9144000" cy="4524315"/>
          </a:xfrm>
          <a:prstGeom prst="rect">
            <a:avLst/>
          </a:prstGeom>
        </p:spPr>
        <p:txBody>
          <a:bodyPr wrap="square">
            <a:spAutoFit/>
          </a:bodyPr>
          <a:lstStyle/>
          <a:p>
            <a:pPr algn="ctr"/>
            <a:r>
              <a:rPr lang="en-US" sz="2400" b="0" i="0" dirty="0">
                <a:solidFill>
                  <a:schemeClr val="bg1"/>
                </a:solidFill>
                <a:effectLst/>
                <a:latin typeface="Garamond" panose="02020404030301010803" pitchFamily="18" charset="0"/>
              </a:rPr>
              <a:t>With Your Holy Word</a:t>
            </a:r>
          </a:p>
          <a:p>
            <a:pPr algn="ctr"/>
            <a:r>
              <a:rPr lang="en-US" sz="2400" b="0" i="0" dirty="0">
                <a:solidFill>
                  <a:schemeClr val="bg1"/>
                </a:solidFill>
                <a:effectLst/>
                <a:latin typeface="Garamond" panose="02020404030301010803" pitchFamily="18" charset="0"/>
              </a:rPr>
              <a:t>Breathe in me, O Holy Spirit, </a:t>
            </a:r>
          </a:p>
          <a:p>
            <a:pPr algn="ctr"/>
            <a:r>
              <a:rPr lang="en-US" sz="2400" b="0" i="0" dirty="0">
                <a:solidFill>
                  <a:schemeClr val="bg1"/>
                </a:solidFill>
                <a:effectLst/>
                <a:latin typeface="Garamond" panose="02020404030301010803" pitchFamily="18" charset="0"/>
              </a:rPr>
              <a:t>that my thoughts may all be holy. </a:t>
            </a:r>
          </a:p>
          <a:p>
            <a:pPr algn="ctr"/>
            <a:r>
              <a:rPr lang="en-US" sz="2400" b="0" i="0" dirty="0">
                <a:solidFill>
                  <a:schemeClr val="bg1"/>
                </a:solidFill>
                <a:effectLst/>
                <a:latin typeface="Garamond" panose="02020404030301010803" pitchFamily="18" charset="0"/>
              </a:rPr>
              <a:t>Act in me, O Holy Spirit, </a:t>
            </a:r>
          </a:p>
          <a:p>
            <a:pPr algn="ctr"/>
            <a:r>
              <a:rPr lang="en-US" sz="2400" b="0" i="0" dirty="0">
                <a:solidFill>
                  <a:schemeClr val="bg1"/>
                </a:solidFill>
                <a:effectLst/>
                <a:latin typeface="Garamond" panose="02020404030301010803" pitchFamily="18" charset="0"/>
              </a:rPr>
              <a:t>that my work, too, may be holy. </a:t>
            </a:r>
          </a:p>
          <a:p>
            <a:pPr algn="ctr"/>
            <a:r>
              <a:rPr lang="en-US" sz="2400" b="0" i="0" dirty="0">
                <a:solidFill>
                  <a:schemeClr val="bg1"/>
                </a:solidFill>
                <a:effectLst/>
                <a:latin typeface="Garamond" panose="02020404030301010803" pitchFamily="18" charset="0"/>
              </a:rPr>
              <a:t>Draw my heart, O Holy Spirit, </a:t>
            </a:r>
          </a:p>
          <a:p>
            <a:pPr algn="ctr"/>
            <a:r>
              <a:rPr lang="en-US" sz="2400" b="0" i="0" dirty="0">
                <a:solidFill>
                  <a:schemeClr val="bg1"/>
                </a:solidFill>
                <a:effectLst/>
                <a:latin typeface="Garamond" panose="02020404030301010803" pitchFamily="18" charset="0"/>
              </a:rPr>
              <a:t>that I love but what is holy. </a:t>
            </a:r>
          </a:p>
          <a:p>
            <a:pPr algn="ctr"/>
            <a:r>
              <a:rPr lang="en-US" sz="2400" b="0" i="0" dirty="0">
                <a:solidFill>
                  <a:schemeClr val="bg1"/>
                </a:solidFill>
                <a:effectLst/>
                <a:latin typeface="Garamond" panose="02020404030301010803" pitchFamily="18" charset="0"/>
              </a:rPr>
              <a:t>Strengthen me, O Holy Spirit, </a:t>
            </a:r>
          </a:p>
          <a:p>
            <a:pPr algn="ctr"/>
            <a:r>
              <a:rPr lang="en-US" sz="2400" b="0" i="0" dirty="0">
                <a:solidFill>
                  <a:schemeClr val="bg1"/>
                </a:solidFill>
                <a:effectLst/>
                <a:latin typeface="Garamond" panose="02020404030301010803" pitchFamily="18" charset="0"/>
              </a:rPr>
              <a:t>to defend all that is holy. </a:t>
            </a:r>
          </a:p>
          <a:p>
            <a:pPr algn="ctr"/>
            <a:r>
              <a:rPr lang="en-US" sz="2400" b="0" i="0" dirty="0">
                <a:solidFill>
                  <a:schemeClr val="bg1"/>
                </a:solidFill>
                <a:effectLst/>
                <a:latin typeface="Garamond" panose="02020404030301010803" pitchFamily="18" charset="0"/>
              </a:rPr>
              <a:t>Guard me, then, O Holy Spirit, </a:t>
            </a:r>
          </a:p>
          <a:p>
            <a:pPr algn="ctr"/>
            <a:r>
              <a:rPr lang="en-US" sz="2400" b="0" i="0" dirty="0">
                <a:solidFill>
                  <a:schemeClr val="bg1"/>
                </a:solidFill>
                <a:effectLst/>
                <a:latin typeface="Garamond" panose="02020404030301010803" pitchFamily="18" charset="0"/>
              </a:rPr>
              <a:t>that I always may be holy. </a:t>
            </a:r>
          </a:p>
          <a:p>
            <a:pPr algn="ctr"/>
            <a:r>
              <a:rPr lang="en-US" sz="2400" b="0" i="0" dirty="0">
                <a:solidFill>
                  <a:schemeClr val="bg1"/>
                </a:solidFill>
                <a:effectLst/>
                <a:latin typeface="Garamond" panose="02020404030301010803" pitchFamily="18" charset="0"/>
              </a:rPr>
              <a:t>Amen.</a:t>
            </a:r>
            <a:endParaRPr lang="en-GB"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264638"/>
            <a:ext cx="8779424" cy="3785652"/>
          </a:xfrm>
          <a:prstGeom prst="rect">
            <a:avLst/>
          </a:prstGeom>
        </p:spPr>
        <p:txBody>
          <a:bodyPr wrap="square">
            <a:spAutoFit/>
          </a:bodyPr>
          <a:lstStyle/>
          <a:p>
            <a:pPr algn="just" fontAlgn="base"/>
            <a:r>
              <a:rPr lang="en-US" sz="3200" b="0" i="0" dirty="0">
                <a:solidFill>
                  <a:schemeClr val="bg1"/>
                </a:solidFill>
                <a:effectLst/>
                <a:latin typeface="Garamond" panose="02020404030301010803" pitchFamily="18" charset="0"/>
              </a:rPr>
              <a:t>Jesus said to his disciples: “You are the salt of the earth. But if salt loses its taste, with what can it be seasoned? It is no longer good for anything but to be thrown out and trampled underfoot.</a:t>
            </a:r>
          </a:p>
          <a:p>
            <a:pPr algn="l" fontAlgn="base"/>
            <a:r>
              <a:rPr lang="en-US" sz="3200" b="0" i="0" dirty="0">
                <a:solidFill>
                  <a:schemeClr val="bg1"/>
                </a:solidFill>
                <a:effectLst/>
                <a:latin typeface="Garamond" panose="02020404030301010803" pitchFamily="18" charset="0"/>
              </a:rPr>
              <a:t>You are the light of the world. A city set on a mountain cannot be hidden.</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9809922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834095" y="2336764"/>
            <a:ext cx="8437924" cy="4154984"/>
          </a:xfrm>
          <a:prstGeom prst="rect">
            <a:avLst/>
          </a:prstGeom>
        </p:spPr>
        <p:txBody>
          <a:bodyPr wrap="square">
            <a:spAutoFit/>
          </a:bodyPr>
          <a:lstStyle/>
          <a:p>
            <a:pPr algn="just" fontAlgn="base"/>
            <a:r>
              <a:rPr lang="en-US" sz="3200" b="0" i="0" dirty="0">
                <a:solidFill>
                  <a:schemeClr val="bg1"/>
                </a:solidFill>
                <a:effectLst/>
                <a:latin typeface="Garamond" panose="02020404030301010803" pitchFamily="18" charset="0"/>
              </a:rPr>
              <a:t>Nor do they light a lamp and then put it under a bushel basket; it is set on a lampstand, where it gives light to all in the house.</a:t>
            </a:r>
          </a:p>
          <a:p>
            <a:pPr algn="just" fontAlgn="base"/>
            <a:r>
              <a:rPr lang="en-US" sz="3200" b="0" i="0" dirty="0">
                <a:solidFill>
                  <a:schemeClr val="bg1"/>
                </a:solidFill>
                <a:effectLst/>
                <a:latin typeface="Garamond" panose="02020404030301010803" pitchFamily="18" charset="0"/>
              </a:rPr>
              <a:t>Just so, your light must shine before others, that they may see your good deeds and glorify your heavenly Father.”</a:t>
            </a:r>
          </a:p>
          <a:p>
            <a:pPr algn="just" fontAlgn="base"/>
            <a:endParaRPr lang="en-US" sz="24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39186740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227341"/>
            <a:ext cx="8779424" cy="3785652"/>
          </a:xfrm>
          <a:prstGeom prst="rect">
            <a:avLst/>
          </a:prstGeom>
        </p:spPr>
        <p:txBody>
          <a:bodyPr wrap="square">
            <a:spAutoFit/>
          </a:bodyPr>
          <a:lstStyle/>
          <a:p>
            <a:pPr algn="just" fontAlgn="base"/>
            <a:r>
              <a:rPr lang="en-US" sz="3200" b="0" i="0" dirty="0">
                <a:solidFill>
                  <a:schemeClr val="bg1"/>
                </a:solidFill>
                <a:effectLst/>
                <a:latin typeface="Garamond" panose="02020404030301010803" pitchFamily="18" charset="0"/>
              </a:rPr>
              <a:t>Jesus said to his disciples: “You are the salt of the earth. But if salt loses its taste, with what can it be seasoned? It is no longer good for anything but to be thrown out and trampled underfoot.</a:t>
            </a:r>
          </a:p>
          <a:p>
            <a:pPr algn="l" fontAlgn="base"/>
            <a:r>
              <a:rPr lang="en-US" sz="3200" b="0" i="0" dirty="0">
                <a:solidFill>
                  <a:schemeClr val="bg1"/>
                </a:solidFill>
                <a:effectLst/>
                <a:latin typeface="Garamond" panose="02020404030301010803" pitchFamily="18" charset="0"/>
              </a:rPr>
              <a:t>You are the light of the world. A city set on a mountain cannot be hidden.</a:t>
            </a: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607075229"/>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834095" y="2336764"/>
            <a:ext cx="8437924" cy="4154984"/>
          </a:xfrm>
          <a:prstGeom prst="rect">
            <a:avLst/>
          </a:prstGeom>
        </p:spPr>
        <p:txBody>
          <a:bodyPr wrap="square">
            <a:spAutoFit/>
          </a:bodyPr>
          <a:lstStyle/>
          <a:p>
            <a:pPr algn="just" fontAlgn="base"/>
            <a:r>
              <a:rPr lang="en-US" sz="3200" b="0" i="0" dirty="0">
                <a:solidFill>
                  <a:schemeClr val="bg1"/>
                </a:solidFill>
                <a:effectLst/>
                <a:latin typeface="Garamond" panose="02020404030301010803" pitchFamily="18" charset="0"/>
              </a:rPr>
              <a:t>Nor do they light a lamp and then put it under a bushel basket; it is set on a lampstand, where it gives light to all in the house.</a:t>
            </a:r>
          </a:p>
          <a:p>
            <a:pPr algn="just" fontAlgn="base"/>
            <a:r>
              <a:rPr lang="en-US" sz="3200" b="0" i="0" dirty="0">
                <a:solidFill>
                  <a:schemeClr val="bg1"/>
                </a:solidFill>
                <a:effectLst/>
                <a:latin typeface="Garamond" panose="02020404030301010803" pitchFamily="18" charset="0"/>
              </a:rPr>
              <a:t>Just so, your light must shine before others, that they may see your good deeds and glorify your heavenly Father.”</a:t>
            </a:r>
          </a:p>
          <a:p>
            <a:pPr algn="just" fontAlgn="base"/>
            <a:endParaRPr lang="en-US" sz="24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781744432"/>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3288</TotalTime>
  <Words>951</Words>
  <Application>Microsoft Office PowerPoint</Application>
  <PresentationFormat>Widescreen</PresentationFormat>
  <Paragraphs>97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John Adams</cp:lastModifiedBy>
  <cp:revision>213</cp:revision>
  <dcterms:created xsi:type="dcterms:W3CDTF">2019-09-06T14:56:38Z</dcterms:created>
  <dcterms:modified xsi:type="dcterms:W3CDTF">2022-07-18T08:28:19Z</dcterms:modified>
</cp:coreProperties>
</file>