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51" r:id="rId9"/>
    <p:sldId id="352"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BB9F55-6CFB-4FAC-88F2-7FC37F5A3223}" v="16" dt="2022-07-18T08:40:12.0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49" autoAdjust="0"/>
    <p:restoredTop sz="94660"/>
  </p:normalViewPr>
  <p:slideViewPr>
    <p:cSldViewPr snapToGrid="0">
      <p:cViewPr varScale="1">
        <p:scale>
          <a:sx n="83" d="100"/>
          <a:sy n="83" d="100"/>
        </p:scale>
        <p:origin x="470"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1EBB9F55-6CFB-4FAC-88F2-7FC37F5A3223}"/>
    <pc:docChg chg="undo custSel addSld delSld modSld">
      <pc:chgData name="John Adams" userId="1143faee-bb16-416e-8056-0ed4c730fe93" providerId="ADAL" clId="{1EBB9F55-6CFB-4FAC-88F2-7FC37F5A3223}" dt="2022-07-18T08:40:12.067" v="86"/>
      <pc:docMkLst>
        <pc:docMk/>
      </pc:docMkLst>
      <pc:sldChg chg="addSp delSp modSp mod">
        <pc:chgData name="John Adams" userId="1143faee-bb16-416e-8056-0ed4c730fe93" providerId="ADAL" clId="{1EBB9F55-6CFB-4FAC-88F2-7FC37F5A3223}" dt="2022-07-14T07:32:35.405" v="7" actId="14100"/>
        <pc:sldMkLst>
          <pc:docMk/>
          <pc:sldMk cId="382080874" sldId="323"/>
        </pc:sldMkLst>
        <pc:spChg chg="del">
          <ac:chgData name="John Adams" userId="1143faee-bb16-416e-8056-0ed4c730fe93" providerId="ADAL" clId="{1EBB9F55-6CFB-4FAC-88F2-7FC37F5A3223}" dt="2022-07-14T07:32:19.129" v="2" actId="478"/>
          <ac:spMkLst>
            <pc:docMk/>
            <pc:sldMk cId="382080874" sldId="323"/>
            <ac:spMk id="2" creationId="{00000000-0000-0000-0000-000000000000}"/>
          </ac:spMkLst>
        </pc:spChg>
        <pc:spChg chg="add del mod">
          <ac:chgData name="John Adams" userId="1143faee-bb16-416e-8056-0ed4c730fe93" providerId="ADAL" clId="{1EBB9F55-6CFB-4FAC-88F2-7FC37F5A3223}" dt="2022-07-14T07:32:26.053" v="5" actId="1076"/>
          <ac:spMkLst>
            <pc:docMk/>
            <pc:sldMk cId="382080874" sldId="323"/>
            <ac:spMk id="11" creationId="{00000000-0000-0000-0000-000000000000}"/>
          </ac:spMkLst>
        </pc:spChg>
        <pc:spChg chg="add mod">
          <ac:chgData name="John Adams" userId="1143faee-bb16-416e-8056-0ed4c730fe93" providerId="ADAL" clId="{1EBB9F55-6CFB-4FAC-88F2-7FC37F5A3223}" dt="2022-07-14T07:32:35.405" v="7" actId="14100"/>
          <ac:spMkLst>
            <pc:docMk/>
            <pc:sldMk cId="382080874" sldId="323"/>
            <ac:spMk id="12" creationId="{DA0296C1-17C3-8991-1A23-DECAB499AD1E}"/>
          </ac:spMkLst>
        </pc:spChg>
      </pc:sldChg>
      <pc:sldChg chg="modSp mod">
        <pc:chgData name="John Adams" userId="1143faee-bb16-416e-8056-0ed4c730fe93" providerId="ADAL" clId="{1EBB9F55-6CFB-4FAC-88F2-7FC37F5A3223}" dt="2022-07-18T08:38:00.112" v="71" actId="1076"/>
        <pc:sldMkLst>
          <pc:docMk/>
          <pc:sldMk cId="3391867402" sldId="325"/>
        </pc:sldMkLst>
        <pc:spChg chg="mod">
          <ac:chgData name="John Adams" userId="1143faee-bb16-416e-8056-0ed4c730fe93" providerId="ADAL" clId="{1EBB9F55-6CFB-4FAC-88F2-7FC37F5A3223}" dt="2022-07-18T08:38:00.112" v="71" actId="1076"/>
          <ac:spMkLst>
            <pc:docMk/>
            <pc:sldMk cId="3391867402" sldId="325"/>
            <ac:spMk id="12" creationId="{A6365A98-D28D-D7FC-4294-150801424778}"/>
          </ac:spMkLst>
        </pc:spChg>
      </pc:sldChg>
      <pc:sldChg chg="del">
        <pc:chgData name="John Adams" userId="1143faee-bb16-416e-8056-0ed4c730fe93" providerId="ADAL" clId="{1EBB9F55-6CFB-4FAC-88F2-7FC37F5A3223}" dt="2022-07-18T08:29:46.395" v="8" actId="47"/>
        <pc:sldMkLst>
          <pc:docMk/>
          <pc:sldMk cId="2814757938" sldId="326"/>
        </pc:sldMkLst>
      </pc:sldChg>
      <pc:sldChg chg="modSp mod">
        <pc:chgData name="John Adams" userId="1143faee-bb16-416e-8056-0ed4c730fe93" providerId="ADAL" clId="{1EBB9F55-6CFB-4FAC-88F2-7FC37F5A3223}" dt="2022-07-18T08:37:37.128" v="68" actId="21"/>
        <pc:sldMkLst>
          <pc:docMk/>
          <pc:sldMk cId="3980992217" sldId="343"/>
        </pc:sldMkLst>
        <pc:spChg chg="mod">
          <ac:chgData name="John Adams" userId="1143faee-bb16-416e-8056-0ed4c730fe93" providerId="ADAL" clId="{1EBB9F55-6CFB-4FAC-88F2-7FC37F5A3223}" dt="2022-07-18T08:37:37.128" v="68" actId="21"/>
          <ac:spMkLst>
            <pc:docMk/>
            <pc:sldMk cId="3980992217" sldId="343"/>
            <ac:spMk id="12" creationId="{A6365A98-D28D-D7FC-4294-150801424778}"/>
          </ac:spMkLst>
        </pc:spChg>
      </pc:sldChg>
      <pc:sldChg chg="addSp delSp modSp mod">
        <pc:chgData name="John Adams" userId="1143faee-bb16-416e-8056-0ed4c730fe93" providerId="ADAL" clId="{1EBB9F55-6CFB-4FAC-88F2-7FC37F5A3223}" dt="2022-07-18T08:36:33.643" v="64" actId="123"/>
        <pc:sldMkLst>
          <pc:docMk/>
          <pc:sldMk cId="2885153271" sldId="346"/>
        </pc:sldMkLst>
        <pc:spChg chg="add del">
          <ac:chgData name="John Adams" userId="1143faee-bb16-416e-8056-0ed4c730fe93" providerId="ADAL" clId="{1EBB9F55-6CFB-4FAC-88F2-7FC37F5A3223}" dt="2022-07-18T08:29:58.597" v="10"/>
          <ac:spMkLst>
            <pc:docMk/>
            <pc:sldMk cId="2885153271" sldId="346"/>
            <ac:spMk id="2" creationId="{DBBED77A-9602-88DF-684D-3EC31F15E9C7}"/>
          </ac:spMkLst>
        </pc:spChg>
        <pc:spChg chg="mod">
          <ac:chgData name="John Adams" userId="1143faee-bb16-416e-8056-0ed4c730fe93" providerId="ADAL" clId="{1EBB9F55-6CFB-4FAC-88F2-7FC37F5A3223}" dt="2022-07-18T08:35:55.696" v="59" actId="1076"/>
          <ac:spMkLst>
            <pc:docMk/>
            <pc:sldMk cId="2885153271" sldId="346"/>
            <ac:spMk id="11" creationId="{00000000-0000-0000-0000-000000000000}"/>
          </ac:spMkLst>
        </pc:spChg>
        <pc:spChg chg="mod">
          <ac:chgData name="John Adams" userId="1143faee-bb16-416e-8056-0ed4c730fe93" providerId="ADAL" clId="{1EBB9F55-6CFB-4FAC-88F2-7FC37F5A3223}" dt="2022-07-18T08:36:33.643" v="64" actId="123"/>
          <ac:spMkLst>
            <pc:docMk/>
            <pc:sldMk cId="2885153271" sldId="346"/>
            <ac:spMk id="12" creationId="{D34C4AF3-0E6F-E757-99AD-441E340F29F1}"/>
          </ac:spMkLst>
        </pc:spChg>
      </pc:sldChg>
      <pc:sldChg chg="addSp delSp modSp">
        <pc:chgData name="John Adams" userId="1143faee-bb16-416e-8056-0ed4c730fe93" providerId="ADAL" clId="{1EBB9F55-6CFB-4FAC-88F2-7FC37F5A3223}" dt="2022-07-18T08:39:54.973" v="84" actId="1076"/>
        <pc:sldMkLst>
          <pc:docMk/>
          <pc:sldMk cId="2662565912" sldId="347"/>
        </pc:sldMkLst>
        <pc:picChg chg="add del mod">
          <ac:chgData name="John Adams" userId="1143faee-bb16-416e-8056-0ed4c730fe93" providerId="ADAL" clId="{1EBB9F55-6CFB-4FAC-88F2-7FC37F5A3223}" dt="2022-07-18T08:39:10.476" v="79" actId="478"/>
          <ac:picMkLst>
            <pc:docMk/>
            <pc:sldMk cId="2662565912" sldId="347"/>
            <ac:picMk id="2" creationId="{4BF2E6E5-2510-21C9-1FD0-F271B1467BA3}"/>
          </ac:picMkLst>
        </pc:picChg>
        <pc:picChg chg="del">
          <ac:chgData name="John Adams" userId="1143faee-bb16-416e-8056-0ed4c730fe93" providerId="ADAL" clId="{1EBB9F55-6CFB-4FAC-88F2-7FC37F5A3223}" dt="2022-07-18T08:38:56.234" v="75" actId="478"/>
          <ac:picMkLst>
            <pc:docMk/>
            <pc:sldMk cId="2662565912" sldId="347"/>
            <ac:picMk id="2050" creationId="{42E78FAA-8B5C-CA59-4CA6-B25C9534A2C2}"/>
          </ac:picMkLst>
        </pc:picChg>
        <pc:picChg chg="add mod">
          <ac:chgData name="John Adams" userId="1143faee-bb16-416e-8056-0ed4c730fe93" providerId="ADAL" clId="{1EBB9F55-6CFB-4FAC-88F2-7FC37F5A3223}" dt="2022-07-18T08:39:54.973" v="84" actId="1076"/>
          <ac:picMkLst>
            <pc:docMk/>
            <pc:sldMk cId="2662565912" sldId="347"/>
            <ac:picMk id="2052" creationId="{3CF7C39E-E99D-D14D-93BF-A771D41C4CCF}"/>
          </ac:picMkLst>
        </pc:picChg>
      </pc:sldChg>
      <pc:sldChg chg="addSp delSp modSp">
        <pc:chgData name="John Adams" userId="1143faee-bb16-416e-8056-0ed4c730fe93" providerId="ADAL" clId="{1EBB9F55-6CFB-4FAC-88F2-7FC37F5A3223}" dt="2022-07-18T08:40:12.067" v="86"/>
        <pc:sldMkLst>
          <pc:docMk/>
          <pc:sldMk cId="1334488721" sldId="348"/>
        </pc:sldMkLst>
        <pc:picChg chg="del">
          <ac:chgData name="John Adams" userId="1143faee-bb16-416e-8056-0ed4c730fe93" providerId="ADAL" clId="{1EBB9F55-6CFB-4FAC-88F2-7FC37F5A3223}" dt="2022-07-18T08:40:11.613" v="85" actId="478"/>
          <ac:picMkLst>
            <pc:docMk/>
            <pc:sldMk cId="1334488721" sldId="348"/>
            <ac:picMk id="10" creationId="{1D863468-5653-37ED-AE30-4E7661B27F6D}"/>
          </ac:picMkLst>
        </pc:picChg>
        <pc:picChg chg="add mod">
          <ac:chgData name="John Adams" userId="1143faee-bb16-416e-8056-0ed4c730fe93" providerId="ADAL" clId="{1EBB9F55-6CFB-4FAC-88F2-7FC37F5A3223}" dt="2022-07-18T08:40:12.067" v="86"/>
          <ac:picMkLst>
            <pc:docMk/>
            <pc:sldMk cId="1334488721" sldId="348"/>
            <ac:picMk id="12" creationId="{ABA83281-21C9-52B6-03A0-126344408E8F}"/>
          </ac:picMkLst>
        </pc:picChg>
      </pc:sldChg>
      <pc:sldChg chg="del">
        <pc:chgData name="John Adams" userId="1143faee-bb16-416e-8056-0ed4c730fe93" providerId="ADAL" clId="{1EBB9F55-6CFB-4FAC-88F2-7FC37F5A3223}" dt="2022-07-18T08:38:09.876" v="73" actId="47"/>
        <pc:sldMkLst>
          <pc:docMk/>
          <pc:sldMk cId="3163923931" sldId="349"/>
        </pc:sldMkLst>
      </pc:sldChg>
      <pc:sldChg chg="del">
        <pc:chgData name="John Adams" userId="1143faee-bb16-416e-8056-0ed4c730fe93" providerId="ADAL" clId="{1EBB9F55-6CFB-4FAC-88F2-7FC37F5A3223}" dt="2022-07-18T08:38:14.436" v="74" actId="47"/>
        <pc:sldMkLst>
          <pc:docMk/>
          <pc:sldMk cId="1819906038" sldId="350"/>
        </pc:sldMkLst>
      </pc:sldChg>
      <pc:sldChg chg="add">
        <pc:chgData name="John Adams" userId="1143faee-bb16-416e-8056-0ed4c730fe93" providerId="ADAL" clId="{1EBB9F55-6CFB-4FAC-88F2-7FC37F5A3223}" dt="2022-07-18T08:38:06.022" v="72"/>
        <pc:sldMkLst>
          <pc:docMk/>
          <pc:sldMk cId="1095687316" sldId="351"/>
        </pc:sldMkLst>
      </pc:sldChg>
      <pc:sldChg chg="add">
        <pc:chgData name="John Adams" userId="1143faee-bb16-416e-8056-0ed4c730fe93" providerId="ADAL" clId="{1EBB9F55-6CFB-4FAC-88F2-7FC37F5A3223}" dt="2022-07-18T08:38:06.022" v="72"/>
        <pc:sldMkLst>
          <pc:docMk/>
          <pc:sldMk cId="529357832" sldId="35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18/07/2022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4131273"/>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D34C4AF3-0E6F-E757-99AD-441E340F29F1}"/>
              </a:ext>
            </a:extLst>
          </p:cNvPr>
          <p:cNvSpPr/>
          <p:nvPr/>
        </p:nvSpPr>
        <p:spPr>
          <a:xfrm>
            <a:off x="1625599" y="1919017"/>
            <a:ext cx="8940800" cy="5878532"/>
          </a:xfrm>
          <a:prstGeom prst="rect">
            <a:avLst/>
          </a:prstGeom>
        </p:spPr>
        <p:txBody>
          <a:bodyPr wrap="square">
            <a:spAutoFit/>
          </a:bodyPr>
          <a:lstStyle/>
          <a:p>
            <a:pPr algn="just" fontAlgn="base"/>
            <a:r>
              <a:rPr lang="en-US" sz="1900" b="0" i="0" dirty="0">
                <a:solidFill>
                  <a:schemeClr val="bg1"/>
                </a:solidFill>
                <a:effectLst/>
                <a:latin typeface="Garamond" panose="02020404030301010803" pitchFamily="18" charset="0"/>
              </a:rPr>
              <a:t>Jesus took Peter, James, and John his brother, and led them up a high mountain by themselves. And he was transfigured before them; his face shone like the sun and his clothes became white as light.</a:t>
            </a:r>
          </a:p>
          <a:p>
            <a:pPr algn="l" fontAlgn="base"/>
            <a:r>
              <a:rPr lang="en-US" sz="1900" b="0" i="0" dirty="0">
                <a:solidFill>
                  <a:schemeClr val="bg1"/>
                </a:solidFill>
                <a:effectLst/>
                <a:latin typeface="Garamond" panose="02020404030301010803" pitchFamily="18" charset="0"/>
              </a:rPr>
              <a:t>And behold, Moses and Elijah appeared to them, conversing with him.</a:t>
            </a:r>
          </a:p>
          <a:p>
            <a:pPr algn="just" fontAlgn="base"/>
            <a:r>
              <a:rPr lang="en-US" sz="1900" b="0" i="0" dirty="0">
                <a:solidFill>
                  <a:schemeClr val="bg1"/>
                </a:solidFill>
                <a:effectLst/>
                <a:latin typeface="Garamond" panose="02020404030301010803" pitchFamily="18" charset="0"/>
              </a:rPr>
              <a:t>Then Peter said to Jesus in reply, “Lord, it is good that we are here. If you wish, I will make three tents here, one for you, one for Moses, and one for Elijah.”</a:t>
            </a:r>
          </a:p>
          <a:p>
            <a:pPr algn="just" fontAlgn="base"/>
            <a:r>
              <a:rPr lang="en-US" sz="1900" b="0" i="0" dirty="0">
                <a:solidFill>
                  <a:schemeClr val="bg1"/>
                </a:solidFill>
                <a:effectLst/>
                <a:latin typeface="Garamond" panose="02020404030301010803" pitchFamily="18" charset="0"/>
              </a:rPr>
              <a:t>While he was still speaking, behold, a bright cloud cast a shadow over them, then from the cloud came a voice that said, “This is my beloved Son, with whom I am well pleased; listen to him.”</a:t>
            </a:r>
          </a:p>
          <a:p>
            <a:pPr algn="just" fontAlgn="base"/>
            <a:r>
              <a:rPr lang="en-US" sz="1900" b="0" i="0" dirty="0">
                <a:solidFill>
                  <a:schemeClr val="bg1"/>
                </a:solidFill>
                <a:effectLst/>
                <a:latin typeface="Garamond" panose="02020404030301010803" pitchFamily="18" charset="0"/>
              </a:rPr>
              <a:t>When the disciples heard this, they fell prostrate and were very much afraid. But Jesus came and touched them, saying, “Rise, and do not be afraid.” And when the disciples raised their eyes, they saw no one else but Jesus alone.</a:t>
            </a:r>
          </a:p>
          <a:p>
            <a:pPr algn="just" fontAlgn="base"/>
            <a:r>
              <a:rPr lang="en-US" sz="1900" b="0" i="0" dirty="0">
                <a:solidFill>
                  <a:schemeClr val="bg1"/>
                </a:solidFill>
                <a:effectLst/>
                <a:latin typeface="Garamond" panose="02020404030301010803" pitchFamily="18" charset="0"/>
              </a:rPr>
              <a:t>As they were coming down from the mountain, Jesus charged them, “Do not tell the vision to anyone until the Son of Man has been raised from the dead.”</a:t>
            </a:r>
          </a:p>
          <a:p>
            <a:br>
              <a:rPr lang="en-US" sz="2400" dirty="0"/>
            </a:br>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12" name="Picture 4" descr="The Transfiguration | ... in the upper half of the painting;… | Flickr">
            <a:extLst>
              <a:ext uri="{FF2B5EF4-FFF2-40B4-BE49-F238E27FC236}">
                <a16:creationId xmlns:a16="http://schemas.microsoft.com/office/drawing/2014/main" id="{ABA83281-21C9-52B6-03A0-126344408E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345" y="2128046"/>
            <a:ext cx="5209309" cy="3474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2052" name="Picture 4" descr="The Transfiguration | ... in the upper half of the painting;… | Flickr">
            <a:extLst>
              <a:ext uri="{FF2B5EF4-FFF2-40B4-BE49-F238E27FC236}">
                <a16:creationId xmlns:a16="http://schemas.microsoft.com/office/drawing/2014/main" id="{3CF7C39E-E99D-D14D-93BF-A771D41C4C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345" y="2128046"/>
            <a:ext cx="5209309" cy="3474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DA0296C1-17C3-8991-1A23-DECAB499AD1E}"/>
              </a:ext>
            </a:extLst>
          </p:cNvPr>
          <p:cNvSpPr/>
          <p:nvPr/>
        </p:nvSpPr>
        <p:spPr>
          <a:xfrm>
            <a:off x="1523999" y="2072987"/>
            <a:ext cx="9144000" cy="3785652"/>
          </a:xfrm>
          <a:prstGeom prst="rect">
            <a:avLst/>
          </a:prstGeom>
        </p:spPr>
        <p:txBody>
          <a:bodyPr wrap="square">
            <a:spAutoFit/>
          </a:bodyPr>
          <a:lstStyle/>
          <a:p>
            <a:pPr algn="ctr"/>
            <a:r>
              <a:rPr lang="en-US" sz="2400" b="0" i="0" dirty="0">
                <a:solidFill>
                  <a:schemeClr val="bg1"/>
                </a:solidFill>
                <a:effectLst/>
                <a:latin typeface="Garamond" panose="02020404030301010803" pitchFamily="18" charset="0"/>
              </a:rPr>
              <a:t>Holy Spirit of truth, love and holiness, </a:t>
            </a:r>
          </a:p>
          <a:p>
            <a:pPr algn="ctr"/>
            <a:r>
              <a:rPr lang="en-US" sz="2400" b="0" i="0" dirty="0">
                <a:solidFill>
                  <a:schemeClr val="bg1"/>
                </a:solidFill>
                <a:effectLst/>
                <a:latin typeface="Garamond" panose="02020404030301010803" pitchFamily="18" charset="0"/>
              </a:rPr>
              <a:t>Fill my heart with reverence and love. </a:t>
            </a:r>
          </a:p>
          <a:p>
            <a:pPr algn="ctr"/>
            <a:r>
              <a:rPr lang="en-US" sz="2400" b="0" i="0" dirty="0">
                <a:solidFill>
                  <a:schemeClr val="bg1"/>
                </a:solidFill>
                <a:effectLst/>
                <a:latin typeface="Garamond" panose="02020404030301010803" pitchFamily="18" charset="0"/>
              </a:rPr>
              <a:t>Give me integrity and patience, and do not let me fall into sin.</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Increase faith, hope and charity in me and bring forth in me </a:t>
            </a:r>
          </a:p>
          <a:p>
            <a:pPr algn="ctr"/>
            <a:r>
              <a:rPr lang="en-US" sz="2400" b="0" i="0" dirty="0">
                <a:solidFill>
                  <a:schemeClr val="bg1"/>
                </a:solidFill>
                <a:effectLst/>
                <a:latin typeface="Garamond" panose="02020404030301010803" pitchFamily="18" charset="0"/>
              </a:rPr>
              <a:t>all the virtues proper to my vocation. </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Make me a faithful follower of Jesus, an obedient child of the Church, </a:t>
            </a:r>
          </a:p>
          <a:p>
            <a:pPr algn="ctr"/>
            <a:r>
              <a:rPr lang="en-US" sz="2400" b="0" i="0" dirty="0">
                <a:solidFill>
                  <a:schemeClr val="bg1"/>
                </a:solidFill>
                <a:effectLst/>
                <a:latin typeface="Garamond" panose="02020404030301010803" pitchFamily="18" charset="0"/>
              </a:rPr>
              <a:t>a help to my </a:t>
            </a:r>
            <a:r>
              <a:rPr lang="en-US" sz="2400" b="0" i="0" dirty="0" err="1">
                <a:solidFill>
                  <a:schemeClr val="bg1"/>
                </a:solidFill>
                <a:effectLst/>
                <a:latin typeface="Garamond" panose="02020404030301010803" pitchFamily="18" charset="0"/>
              </a:rPr>
              <a:t>neighbour</a:t>
            </a:r>
            <a:r>
              <a:rPr lang="en-US" sz="2400" b="0" i="0" dirty="0">
                <a:solidFill>
                  <a:schemeClr val="bg1"/>
                </a:solidFill>
                <a:effectLst/>
                <a:latin typeface="Garamond" panose="02020404030301010803" pitchFamily="18" charset="0"/>
              </a:rPr>
              <a:t> and a servant to Your children. </a:t>
            </a:r>
          </a:p>
          <a:p>
            <a:pPr algn="ctr"/>
            <a:r>
              <a:rPr lang="en-US" sz="2400" dirty="0">
                <a:solidFill>
                  <a:schemeClr val="bg1"/>
                </a:solidFill>
                <a:latin typeface="Garamond" panose="02020404030301010803" pitchFamily="18" charset="0"/>
              </a:rPr>
              <a:t>Let me be open and receptive to Your Holy Word.</a:t>
            </a:r>
            <a:endParaRPr lang="en-US" sz="2400" b="0" i="0" dirty="0">
              <a:solidFill>
                <a:schemeClr val="bg1"/>
              </a:solidFill>
              <a:effectLst/>
              <a:latin typeface="Garamond" panose="02020404030301010803" pitchFamily="18" charset="0"/>
            </a:endParaRPr>
          </a:p>
          <a:p>
            <a:pPr algn="ctr"/>
            <a:r>
              <a:rPr lang="en-US" sz="2400" b="0" i="0" dirty="0">
                <a:solidFill>
                  <a:schemeClr val="bg1"/>
                </a:solidFill>
                <a:effectLst/>
                <a:latin typeface="Garamond" panose="02020404030301010803" pitchFamily="18" charset="0"/>
              </a:rPr>
              <a:t>Through Jesus Christ, our Lord.</a:t>
            </a:r>
          </a:p>
          <a:p>
            <a:pPr algn="ctr"/>
            <a:r>
              <a:rPr lang="en-US" sz="2400" b="0" i="0" dirty="0">
                <a:solidFill>
                  <a:schemeClr val="bg1"/>
                </a:solidFill>
                <a:effectLst/>
                <a:latin typeface="Garamond" panose="02020404030301010803" pitchFamily="18" charset="0"/>
              </a:rPr>
              <a:t>Amen.</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068342"/>
            <a:ext cx="8779424" cy="4154984"/>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Jesus took Peter, James, and John his brother, and led them up a high mountain by themselves. And he was transfigured before them; his face shone like the sun and his clothes became white as light.</a:t>
            </a:r>
          </a:p>
          <a:p>
            <a:pPr algn="l" fontAlgn="base"/>
            <a:r>
              <a:rPr lang="en-US" sz="2400" b="0" i="0" dirty="0">
                <a:solidFill>
                  <a:schemeClr val="bg1"/>
                </a:solidFill>
                <a:effectLst/>
                <a:latin typeface="Garamond" panose="02020404030301010803" pitchFamily="18" charset="0"/>
              </a:rPr>
              <a:t>And behold, Moses and Elijah appeared to them, conversing with him.</a:t>
            </a:r>
          </a:p>
          <a:p>
            <a:pPr algn="just" fontAlgn="base"/>
            <a:r>
              <a:rPr lang="en-US" sz="2400" b="0" i="0" dirty="0">
                <a:solidFill>
                  <a:schemeClr val="bg1"/>
                </a:solidFill>
                <a:effectLst/>
                <a:latin typeface="Garamond" panose="02020404030301010803" pitchFamily="18" charset="0"/>
              </a:rPr>
              <a:t>Then Peter said to Jesus in reply, “Lord, it is good that we are here. If you wish, I will make three tents here, one for you, one for Moses, and one for Elijah.”</a:t>
            </a:r>
          </a:p>
          <a:p>
            <a:pPr algn="just" fontAlgn="base"/>
            <a:r>
              <a:rPr lang="en-US" sz="2400" b="0" i="0" dirty="0">
                <a:solidFill>
                  <a:schemeClr val="bg1"/>
                </a:solidFill>
                <a:effectLst/>
                <a:latin typeface="Garamond" panose="02020404030301010803" pitchFamily="18" charset="0"/>
              </a:rPr>
              <a:t>While he was still speaking, behold, a bright cloud cast a shadow over them, then from the cloud came a voice that said, “This is my beloved Son, with whom I am well pleased; listen to him.”</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227341"/>
            <a:ext cx="8779424" cy="3785652"/>
          </a:xfrm>
          <a:prstGeom prst="rect">
            <a:avLst/>
          </a:prstGeom>
        </p:spPr>
        <p:txBody>
          <a:bodyPr wrap="square">
            <a:spAutoFit/>
          </a:bodyPr>
          <a:lstStyle/>
          <a:p>
            <a:pPr algn="just" fontAlgn="base"/>
            <a:endParaRPr lang="en-US" sz="2400" b="0" i="0" dirty="0">
              <a:solidFill>
                <a:schemeClr val="bg1"/>
              </a:solidFill>
              <a:effectLst/>
              <a:latin typeface="Garamond" panose="02020404030301010803" pitchFamily="18" charset="0"/>
            </a:endParaRPr>
          </a:p>
          <a:p>
            <a:pPr algn="just" fontAlgn="base"/>
            <a:r>
              <a:rPr lang="en-US" sz="2400" b="0" i="0" dirty="0">
                <a:solidFill>
                  <a:schemeClr val="bg1"/>
                </a:solidFill>
                <a:effectLst/>
                <a:latin typeface="Garamond" panose="02020404030301010803" pitchFamily="18" charset="0"/>
              </a:rPr>
              <a:t>When the disciples heard this, they fell prostrate and were very much afraid. But Jesus came and touched them, saying, “Rise, and do not be afraid.” And when the disciples raised their eyes, they saw no one else but Jesus alone.</a:t>
            </a:r>
          </a:p>
          <a:p>
            <a:pPr algn="just" fontAlgn="base"/>
            <a:r>
              <a:rPr lang="en-US" sz="2400" b="0" i="0" dirty="0">
                <a:solidFill>
                  <a:schemeClr val="bg1"/>
                </a:solidFill>
                <a:effectLst/>
                <a:latin typeface="Garamond" panose="02020404030301010803" pitchFamily="18" charset="0"/>
              </a:rPr>
              <a:t>As they were coming down from the mountain, Jesus charged them, “Do not tell the vision to anyone until the Son of Man has been raised from the dead.”</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068342"/>
            <a:ext cx="8779424" cy="4154984"/>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Jesus took Peter, James, and John his brother, and led them up a high mountain by themselves. And he was transfigured before them; his face shone like the sun and his clothes became white as light.</a:t>
            </a:r>
          </a:p>
          <a:p>
            <a:pPr algn="l" fontAlgn="base"/>
            <a:r>
              <a:rPr lang="en-US" sz="2400" b="0" i="0" dirty="0">
                <a:solidFill>
                  <a:schemeClr val="bg1"/>
                </a:solidFill>
                <a:effectLst/>
                <a:latin typeface="Garamond" panose="02020404030301010803" pitchFamily="18" charset="0"/>
              </a:rPr>
              <a:t>And behold, Moses and Elijah appeared to them, conversing with him.</a:t>
            </a:r>
          </a:p>
          <a:p>
            <a:pPr algn="just" fontAlgn="base"/>
            <a:r>
              <a:rPr lang="en-US" sz="2400" b="0" i="0" dirty="0">
                <a:solidFill>
                  <a:schemeClr val="bg1"/>
                </a:solidFill>
                <a:effectLst/>
                <a:latin typeface="Garamond" panose="02020404030301010803" pitchFamily="18" charset="0"/>
              </a:rPr>
              <a:t>Then Peter said to Jesus in reply, “Lord, it is good that we are here. If you wish, I will make three tents here, one for you, one for Moses, and one for Elijah.”</a:t>
            </a:r>
          </a:p>
          <a:p>
            <a:pPr algn="just" fontAlgn="base"/>
            <a:r>
              <a:rPr lang="en-US" sz="2400" b="0" i="0" dirty="0">
                <a:solidFill>
                  <a:schemeClr val="bg1"/>
                </a:solidFill>
                <a:effectLst/>
                <a:latin typeface="Garamond" panose="02020404030301010803" pitchFamily="18" charset="0"/>
              </a:rPr>
              <a:t>While he was still speaking, behold, a bright cloud cast a shadow over them, then from the cloud came a voice that said, “This is my beloved Son, with whom I am well pleased; listen to him.”</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1095687316"/>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227341"/>
            <a:ext cx="8779424" cy="3785652"/>
          </a:xfrm>
          <a:prstGeom prst="rect">
            <a:avLst/>
          </a:prstGeom>
        </p:spPr>
        <p:txBody>
          <a:bodyPr wrap="square">
            <a:spAutoFit/>
          </a:bodyPr>
          <a:lstStyle/>
          <a:p>
            <a:pPr algn="just" fontAlgn="base"/>
            <a:endParaRPr lang="en-US" sz="2400" b="0" i="0" dirty="0">
              <a:solidFill>
                <a:schemeClr val="bg1"/>
              </a:solidFill>
              <a:effectLst/>
              <a:latin typeface="Garamond" panose="02020404030301010803" pitchFamily="18" charset="0"/>
            </a:endParaRPr>
          </a:p>
          <a:p>
            <a:pPr algn="just" fontAlgn="base"/>
            <a:r>
              <a:rPr lang="en-US" sz="2400" b="0" i="0" dirty="0">
                <a:solidFill>
                  <a:schemeClr val="bg1"/>
                </a:solidFill>
                <a:effectLst/>
                <a:latin typeface="Garamond" panose="02020404030301010803" pitchFamily="18" charset="0"/>
              </a:rPr>
              <a:t>When the disciples heard this, they fell prostrate and were very much afraid. But Jesus came and touched them, saying, “Rise, and do not be afraid.” And when the disciples raised their eyes, they saw no one else but Jesus alone.</a:t>
            </a:r>
          </a:p>
          <a:p>
            <a:pPr algn="just" fontAlgn="base"/>
            <a:r>
              <a:rPr lang="en-US" sz="2400" b="0" i="0" dirty="0">
                <a:solidFill>
                  <a:schemeClr val="bg1"/>
                </a:solidFill>
                <a:effectLst/>
                <a:latin typeface="Garamond" panose="02020404030301010803" pitchFamily="18" charset="0"/>
              </a:rPr>
              <a:t>As they were coming down from the mountain, Jesus charged them, “Do not tell the vision to anyone until the Son of Man has been raised from the dead.”</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529357832"/>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3280</TotalTime>
  <Words>1294</Words>
  <Application>Microsoft Office PowerPoint</Application>
  <PresentationFormat>Widescreen</PresentationFormat>
  <Paragraphs>100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2022-07-18T08:40:22Z</dcterms:modified>
</cp:coreProperties>
</file>