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7" r:id="rId3"/>
    <p:sldId id="322" r:id="rId4"/>
    <p:sldId id="323" r:id="rId5"/>
    <p:sldId id="324" r:id="rId6"/>
    <p:sldId id="343" r:id="rId7"/>
    <p:sldId id="325" r:id="rId8"/>
    <p:sldId id="353" r:id="rId9"/>
    <p:sldId id="354" r:id="rId10"/>
    <p:sldId id="336" r:id="rId11"/>
    <p:sldId id="327" r:id="rId12"/>
    <p:sldId id="346" r:id="rId13"/>
    <p:sldId id="329" r:id="rId14"/>
    <p:sldId id="330" r:id="rId15"/>
    <p:sldId id="331" r:id="rId16"/>
    <p:sldId id="332" r:id="rId17"/>
    <p:sldId id="333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C16C61-A4FC-4834-8F0A-00BE736CDDC1}" v="14" dt="2023-07-20T10:47:09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5097" autoAdjust="0"/>
  </p:normalViewPr>
  <p:slideViewPr>
    <p:cSldViewPr snapToGrid="0">
      <p:cViewPr varScale="1">
        <p:scale>
          <a:sx n="81" d="100"/>
          <a:sy n="81" d="100"/>
        </p:scale>
        <p:origin x="53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ABC4A0EF-4780-4E45-A4B4-1DC46695A1AB}"/>
    <pc:docChg chg="undo custSel addSld delSld modSld sldOrd">
      <pc:chgData name="John Adams" userId="1143faee-bb16-416e-8056-0ed4c730fe93" providerId="ADAL" clId="{ABC4A0EF-4780-4E45-A4B4-1DC46695A1AB}" dt="2022-07-18T08:51:01.068" v="104"/>
      <pc:docMkLst>
        <pc:docMk/>
      </pc:docMkLst>
      <pc:sldChg chg="addSp delSp modSp mod">
        <pc:chgData name="John Adams" userId="1143faee-bb16-416e-8056-0ed4c730fe93" providerId="ADAL" clId="{ABC4A0EF-4780-4E45-A4B4-1DC46695A1AB}" dt="2022-07-14T07:33:35.343" v="3"/>
        <pc:sldMkLst>
          <pc:docMk/>
          <pc:sldMk cId="382080874" sldId="323"/>
        </pc:sldMkLst>
        <pc:spChg chg="del">
          <ac:chgData name="John Adams" userId="1143faee-bb16-416e-8056-0ed4c730fe93" providerId="ADAL" clId="{ABC4A0EF-4780-4E45-A4B4-1DC46695A1AB}" dt="2022-07-14T07:33:34.303" v="2" actId="478"/>
          <ac:spMkLst>
            <pc:docMk/>
            <pc:sldMk cId="382080874" sldId="323"/>
            <ac:spMk id="2" creationId="{00000000-0000-0000-0000-000000000000}"/>
          </ac:spMkLst>
        </pc:spChg>
        <pc:spChg chg="add del mod">
          <ac:chgData name="John Adams" userId="1143faee-bb16-416e-8056-0ed4c730fe93" providerId="ADAL" clId="{ABC4A0EF-4780-4E45-A4B4-1DC46695A1AB}" dt="2022-07-14T07:33:32.648" v="1"/>
          <ac:spMkLst>
            <pc:docMk/>
            <pc:sldMk cId="382080874" sldId="323"/>
            <ac:spMk id="12" creationId="{0B8D3376-E507-1707-4C30-6F4E79E7D935}"/>
          </ac:spMkLst>
        </pc:spChg>
        <pc:spChg chg="add mod">
          <ac:chgData name="John Adams" userId="1143faee-bb16-416e-8056-0ed4c730fe93" providerId="ADAL" clId="{ABC4A0EF-4780-4E45-A4B4-1DC46695A1AB}" dt="2022-07-14T07:33:35.343" v="3"/>
          <ac:spMkLst>
            <pc:docMk/>
            <pc:sldMk cId="382080874" sldId="323"/>
            <ac:spMk id="13" creationId="{980B6137-E146-77F0-60F0-030B691937A8}"/>
          </ac:spMkLst>
        </pc:spChg>
      </pc:sldChg>
      <pc:sldChg chg="modSp mod">
        <pc:chgData name="John Adams" userId="1143faee-bb16-416e-8056-0ed4c730fe93" providerId="ADAL" clId="{ABC4A0EF-4780-4E45-A4B4-1DC46695A1AB}" dt="2022-07-18T08:47:58.489" v="84" actId="255"/>
        <pc:sldMkLst>
          <pc:docMk/>
          <pc:sldMk cId="3391867402" sldId="325"/>
        </pc:sldMkLst>
        <pc:spChg chg="mod">
          <ac:chgData name="John Adams" userId="1143faee-bb16-416e-8056-0ed4c730fe93" providerId="ADAL" clId="{ABC4A0EF-4780-4E45-A4B4-1DC46695A1AB}" dt="2022-07-18T08:47:58.489" v="84" actId="255"/>
          <ac:spMkLst>
            <pc:docMk/>
            <pc:sldMk cId="3391867402" sldId="325"/>
            <ac:spMk id="12" creationId="{A6365A98-D28D-D7FC-4294-150801424778}"/>
          </ac:spMkLst>
        </pc:spChg>
      </pc:sldChg>
      <pc:sldChg chg="del">
        <pc:chgData name="John Adams" userId="1143faee-bb16-416e-8056-0ed4c730fe93" providerId="ADAL" clId="{ABC4A0EF-4780-4E45-A4B4-1DC46695A1AB}" dt="2022-07-18T08:46:35.326" v="65" actId="47"/>
        <pc:sldMkLst>
          <pc:docMk/>
          <pc:sldMk cId="2814757938" sldId="326"/>
        </pc:sldMkLst>
      </pc:sldChg>
      <pc:sldChg chg="modSp mod">
        <pc:chgData name="John Adams" userId="1143faee-bb16-416e-8056-0ed4c730fe93" providerId="ADAL" clId="{ABC4A0EF-4780-4E45-A4B4-1DC46695A1AB}" dt="2022-07-18T08:46:11.020" v="63" actId="1076"/>
        <pc:sldMkLst>
          <pc:docMk/>
          <pc:sldMk cId="3980992217" sldId="343"/>
        </pc:sldMkLst>
        <pc:spChg chg="mod">
          <ac:chgData name="John Adams" userId="1143faee-bb16-416e-8056-0ed4c730fe93" providerId="ADAL" clId="{ABC4A0EF-4780-4E45-A4B4-1DC46695A1AB}" dt="2022-07-18T08:46:11.020" v="63" actId="1076"/>
          <ac:spMkLst>
            <pc:docMk/>
            <pc:sldMk cId="3980992217" sldId="343"/>
            <ac:spMk id="12" creationId="{A6365A98-D28D-D7FC-4294-150801424778}"/>
          </ac:spMkLst>
        </pc:spChg>
      </pc:sldChg>
      <pc:sldChg chg="delSp modSp mod">
        <pc:chgData name="John Adams" userId="1143faee-bb16-416e-8056-0ed4c730fe93" providerId="ADAL" clId="{ABC4A0EF-4780-4E45-A4B4-1DC46695A1AB}" dt="2022-07-18T08:47:27.838" v="82" actId="14100"/>
        <pc:sldMkLst>
          <pc:docMk/>
          <pc:sldMk cId="2885153271" sldId="346"/>
        </pc:sldMkLst>
        <pc:spChg chg="del">
          <ac:chgData name="John Adams" userId="1143faee-bb16-416e-8056-0ed4c730fe93" providerId="ADAL" clId="{ABC4A0EF-4780-4E45-A4B4-1DC46695A1AB}" dt="2022-07-18T08:44:52.003" v="55" actId="478"/>
          <ac:spMkLst>
            <pc:docMk/>
            <pc:sldMk cId="2885153271" sldId="346"/>
            <ac:spMk id="8" creationId="{00000000-0000-0000-0000-000000000000}"/>
          </ac:spMkLst>
        </pc:spChg>
        <pc:spChg chg="del">
          <ac:chgData name="John Adams" userId="1143faee-bb16-416e-8056-0ed4c730fe93" providerId="ADAL" clId="{ABC4A0EF-4780-4E45-A4B4-1DC46695A1AB}" dt="2022-07-18T08:45:06.486" v="58" actId="478"/>
          <ac:spMkLst>
            <pc:docMk/>
            <pc:sldMk cId="2885153271" sldId="346"/>
            <ac:spMk id="9" creationId="{00000000-0000-0000-0000-000000000000}"/>
          </ac:spMkLst>
        </pc:spChg>
        <pc:spChg chg="mod">
          <ac:chgData name="John Adams" userId="1143faee-bb16-416e-8056-0ed4c730fe93" providerId="ADAL" clId="{ABC4A0EF-4780-4E45-A4B4-1DC46695A1AB}" dt="2022-07-18T08:47:27.838" v="82" actId="14100"/>
          <ac:spMkLst>
            <pc:docMk/>
            <pc:sldMk cId="2885153271" sldId="346"/>
            <ac:spMk id="11" creationId="{00000000-0000-0000-0000-000000000000}"/>
          </ac:spMkLst>
        </pc:spChg>
        <pc:spChg chg="mod">
          <ac:chgData name="John Adams" userId="1143faee-bb16-416e-8056-0ed4c730fe93" providerId="ADAL" clId="{ABC4A0EF-4780-4E45-A4B4-1DC46695A1AB}" dt="2022-07-18T08:47:10.355" v="81" actId="6549"/>
          <ac:spMkLst>
            <pc:docMk/>
            <pc:sldMk cId="2885153271" sldId="346"/>
            <ac:spMk id="12" creationId="{D34C4AF3-0E6F-E757-99AD-441E340F29F1}"/>
          </ac:spMkLst>
        </pc:spChg>
      </pc:sldChg>
      <pc:sldChg chg="addSp delSp modSp">
        <pc:chgData name="John Adams" userId="1143faee-bb16-416e-8056-0ed4c730fe93" providerId="ADAL" clId="{ABC4A0EF-4780-4E45-A4B4-1DC46695A1AB}" dt="2022-07-18T08:50:53.673" v="102" actId="1076"/>
        <pc:sldMkLst>
          <pc:docMk/>
          <pc:sldMk cId="2662565912" sldId="347"/>
        </pc:sldMkLst>
        <pc:picChg chg="add mod">
          <ac:chgData name="John Adams" userId="1143faee-bb16-416e-8056-0ed4c730fe93" providerId="ADAL" clId="{ABC4A0EF-4780-4E45-A4B4-1DC46695A1AB}" dt="2022-07-18T08:50:53.673" v="102" actId="1076"/>
          <ac:picMkLst>
            <pc:docMk/>
            <pc:sldMk cId="2662565912" sldId="347"/>
            <ac:picMk id="1026" creationId="{9DDE951D-A37A-3E5E-F118-0FD9E8B78632}"/>
          </ac:picMkLst>
        </pc:picChg>
        <pc:picChg chg="del">
          <ac:chgData name="John Adams" userId="1143faee-bb16-416e-8056-0ed4c730fe93" providerId="ADAL" clId="{ABC4A0EF-4780-4E45-A4B4-1DC46695A1AB}" dt="2022-07-18T08:49:57.517" v="90" actId="478"/>
          <ac:picMkLst>
            <pc:docMk/>
            <pc:sldMk cId="2662565912" sldId="347"/>
            <ac:picMk id="2050" creationId="{42E78FAA-8B5C-CA59-4CA6-B25C9534A2C2}"/>
          </ac:picMkLst>
        </pc:picChg>
      </pc:sldChg>
      <pc:sldChg chg="addSp delSp modSp">
        <pc:chgData name="John Adams" userId="1143faee-bb16-416e-8056-0ed4c730fe93" providerId="ADAL" clId="{ABC4A0EF-4780-4E45-A4B4-1DC46695A1AB}" dt="2022-07-18T08:51:01.068" v="104"/>
        <pc:sldMkLst>
          <pc:docMk/>
          <pc:sldMk cId="1334488721" sldId="348"/>
        </pc:sldMkLst>
        <pc:picChg chg="del">
          <ac:chgData name="John Adams" userId="1143faee-bb16-416e-8056-0ed4c730fe93" providerId="ADAL" clId="{ABC4A0EF-4780-4E45-A4B4-1DC46695A1AB}" dt="2022-07-18T08:50:17.925" v="95" actId="478"/>
          <ac:picMkLst>
            <pc:docMk/>
            <pc:sldMk cId="1334488721" sldId="348"/>
            <ac:picMk id="10" creationId="{1D863468-5653-37ED-AE30-4E7661B27F6D}"/>
          </ac:picMkLst>
        </pc:picChg>
        <pc:picChg chg="add del mod">
          <ac:chgData name="John Adams" userId="1143faee-bb16-416e-8056-0ed4c730fe93" providerId="ADAL" clId="{ABC4A0EF-4780-4E45-A4B4-1DC46695A1AB}" dt="2022-07-18T08:51:00.614" v="103" actId="478"/>
          <ac:picMkLst>
            <pc:docMk/>
            <pc:sldMk cId="1334488721" sldId="348"/>
            <ac:picMk id="12" creationId="{AC1D7459-8AEA-D7E0-7B5A-0C755EC12651}"/>
          </ac:picMkLst>
        </pc:picChg>
        <pc:picChg chg="add mod">
          <ac:chgData name="John Adams" userId="1143faee-bb16-416e-8056-0ed4c730fe93" providerId="ADAL" clId="{ABC4A0EF-4780-4E45-A4B4-1DC46695A1AB}" dt="2022-07-18T08:51:01.068" v="104"/>
          <ac:picMkLst>
            <pc:docMk/>
            <pc:sldMk cId="1334488721" sldId="348"/>
            <ac:picMk id="13" creationId="{D905EE8A-4C55-FFF0-ACFF-B04C0D6C7381}"/>
          </ac:picMkLst>
        </pc:picChg>
      </pc:sldChg>
      <pc:sldChg chg="del">
        <pc:chgData name="John Adams" userId="1143faee-bb16-416e-8056-0ed4c730fe93" providerId="ADAL" clId="{ABC4A0EF-4780-4E45-A4B4-1DC46695A1AB}" dt="2022-07-18T08:48:09.768" v="85" actId="47"/>
        <pc:sldMkLst>
          <pc:docMk/>
          <pc:sldMk cId="3163923931" sldId="349"/>
        </pc:sldMkLst>
      </pc:sldChg>
      <pc:sldChg chg="del">
        <pc:chgData name="John Adams" userId="1143faee-bb16-416e-8056-0ed4c730fe93" providerId="ADAL" clId="{ABC4A0EF-4780-4E45-A4B4-1DC46695A1AB}" dt="2022-07-18T08:48:37.496" v="89" actId="47"/>
        <pc:sldMkLst>
          <pc:docMk/>
          <pc:sldMk cId="1819906038" sldId="350"/>
        </pc:sldMkLst>
      </pc:sldChg>
      <pc:sldChg chg="add">
        <pc:chgData name="John Adams" userId="1143faee-bb16-416e-8056-0ed4c730fe93" providerId="ADAL" clId="{ABC4A0EF-4780-4E45-A4B4-1DC46695A1AB}" dt="2022-07-18T08:46:15.755" v="64"/>
        <pc:sldMkLst>
          <pc:docMk/>
          <pc:sldMk cId="4172980763" sldId="351"/>
        </pc:sldMkLst>
      </pc:sldChg>
      <pc:sldChg chg="add ord">
        <pc:chgData name="John Adams" userId="1143faee-bb16-416e-8056-0ed4c730fe93" providerId="ADAL" clId="{ABC4A0EF-4780-4E45-A4B4-1DC46695A1AB}" dt="2022-07-18T08:48:25.816" v="88"/>
        <pc:sldMkLst>
          <pc:docMk/>
          <pc:sldMk cId="3866580410" sldId="352"/>
        </pc:sldMkLst>
      </pc:sldChg>
    </pc:docChg>
  </pc:docChgLst>
  <pc:docChgLst>
    <pc:chgData name="John Adams" userId="1143faee-bb16-416e-8056-0ed4c730fe93" providerId="ADAL" clId="{F9C16C61-A4FC-4834-8F0A-00BE736CDDC1}"/>
    <pc:docChg chg="custSel addSld delSld modSld">
      <pc:chgData name="John Adams" userId="1143faee-bb16-416e-8056-0ed4c730fe93" providerId="ADAL" clId="{F9C16C61-A4FC-4834-8F0A-00BE736CDDC1}" dt="2023-07-20T10:47:09.300" v="102"/>
      <pc:docMkLst>
        <pc:docMk/>
      </pc:docMkLst>
      <pc:sldChg chg="modSp mod">
        <pc:chgData name="John Adams" userId="1143faee-bb16-416e-8056-0ed4c730fe93" providerId="ADAL" clId="{F9C16C61-A4FC-4834-8F0A-00BE736CDDC1}" dt="2023-07-20T10:45:17.031" v="91" actId="1076"/>
        <pc:sldMkLst>
          <pc:docMk/>
          <pc:sldMk cId="3391867402" sldId="325"/>
        </pc:sldMkLst>
        <pc:spChg chg="mod">
          <ac:chgData name="John Adams" userId="1143faee-bb16-416e-8056-0ed4c730fe93" providerId="ADAL" clId="{F9C16C61-A4FC-4834-8F0A-00BE736CDDC1}" dt="2023-07-20T10:45:17.031" v="91" actId="1076"/>
          <ac:spMkLst>
            <pc:docMk/>
            <pc:sldMk cId="3391867402" sldId="325"/>
            <ac:spMk id="12" creationId="{A6365A98-D28D-D7FC-4294-150801424778}"/>
          </ac:spMkLst>
        </pc:spChg>
      </pc:sldChg>
      <pc:sldChg chg="modSp mod">
        <pc:chgData name="John Adams" userId="1143faee-bb16-416e-8056-0ed4c730fe93" providerId="ADAL" clId="{F9C16C61-A4FC-4834-8F0A-00BE736CDDC1}" dt="2023-07-20T10:44:20.897" v="84" actId="255"/>
        <pc:sldMkLst>
          <pc:docMk/>
          <pc:sldMk cId="3980992217" sldId="343"/>
        </pc:sldMkLst>
        <pc:spChg chg="mod">
          <ac:chgData name="John Adams" userId="1143faee-bb16-416e-8056-0ed4c730fe93" providerId="ADAL" clId="{F9C16C61-A4FC-4834-8F0A-00BE736CDDC1}" dt="2023-07-20T10:44:20.897" v="84" actId="255"/>
          <ac:spMkLst>
            <pc:docMk/>
            <pc:sldMk cId="3980992217" sldId="343"/>
            <ac:spMk id="12" creationId="{A6365A98-D28D-D7FC-4294-150801424778}"/>
          </ac:spMkLst>
        </pc:spChg>
      </pc:sldChg>
      <pc:sldChg chg="modSp mod">
        <pc:chgData name="John Adams" userId="1143faee-bb16-416e-8056-0ed4c730fe93" providerId="ADAL" clId="{F9C16C61-A4FC-4834-8F0A-00BE736CDDC1}" dt="2023-07-20T10:43:44.746" v="82" actId="1076"/>
        <pc:sldMkLst>
          <pc:docMk/>
          <pc:sldMk cId="2885153271" sldId="346"/>
        </pc:sldMkLst>
        <pc:spChg chg="mod">
          <ac:chgData name="John Adams" userId="1143faee-bb16-416e-8056-0ed4c730fe93" providerId="ADAL" clId="{F9C16C61-A4FC-4834-8F0A-00BE736CDDC1}" dt="2023-07-20T10:43:44.746" v="82" actId="1076"/>
          <ac:spMkLst>
            <pc:docMk/>
            <pc:sldMk cId="2885153271" sldId="346"/>
            <ac:spMk id="12" creationId="{D34C4AF3-0E6F-E757-99AD-441E340F29F1}"/>
          </ac:spMkLst>
        </pc:spChg>
      </pc:sldChg>
      <pc:sldChg chg="addSp delSp modSp mod">
        <pc:chgData name="John Adams" userId="1143faee-bb16-416e-8056-0ed4c730fe93" providerId="ADAL" clId="{F9C16C61-A4FC-4834-8F0A-00BE736CDDC1}" dt="2023-07-20T10:47:09.300" v="102"/>
        <pc:sldMkLst>
          <pc:docMk/>
          <pc:sldMk cId="2662565912" sldId="347"/>
        </pc:sldMkLst>
        <pc:spChg chg="add mod">
          <ac:chgData name="John Adams" userId="1143faee-bb16-416e-8056-0ed4c730fe93" providerId="ADAL" clId="{F9C16C61-A4FC-4834-8F0A-00BE736CDDC1}" dt="2023-07-20T10:40:25.392" v="1"/>
          <ac:spMkLst>
            <pc:docMk/>
            <pc:sldMk cId="2662565912" sldId="347"/>
            <ac:spMk id="2" creationId="{0BA3F3C2-EBE0-F37E-A7AF-31E9B7D69640}"/>
          </ac:spMkLst>
        </pc:spChg>
        <pc:spChg chg="add mod">
          <ac:chgData name="John Adams" userId="1143faee-bb16-416e-8056-0ed4c730fe93" providerId="ADAL" clId="{F9C16C61-A4FC-4834-8F0A-00BE736CDDC1}" dt="2023-07-20T10:40:37.187" v="3"/>
          <ac:spMkLst>
            <pc:docMk/>
            <pc:sldMk cId="2662565912" sldId="347"/>
            <ac:spMk id="3" creationId="{B2B1F161-1A9D-EDA0-DA09-7B65EFC091DA}"/>
          </ac:spMkLst>
        </pc:spChg>
        <pc:spChg chg="del">
          <ac:chgData name="John Adams" userId="1143faee-bb16-416e-8056-0ed4c730fe93" providerId="ADAL" clId="{F9C16C61-A4FC-4834-8F0A-00BE736CDDC1}" dt="2023-07-20T10:40:24.865" v="0" actId="478"/>
          <ac:spMkLst>
            <pc:docMk/>
            <pc:sldMk cId="2662565912" sldId="347"/>
            <ac:spMk id="5" creationId="{00000000-0000-0000-0000-000000000000}"/>
          </ac:spMkLst>
        </pc:spChg>
        <pc:spChg chg="del">
          <ac:chgData name="John Adams" userId="1143faee-bb16-416e-8056-0ed4c730fe93" providerId="ADAL" clId="{F9C16C61-A4FC-4834-8F0A-00BE736CDDC1}" dt="2023-07-20T10:40:36.738" v="2" actId="478"/>
          <ac:spMkLst>
            <pc:docMk/>
            <pc:sldMk cId="2662565912" sldId="347"/>
            <ac:spMk id="11" creationId="{00000000-0000-0000-0000-000000000000}"/>
          </ac:spMkLst>
        </pc:spChg>
        <pc:picChg chg="add mod">
          <ac:chgData name="John Adams" userId="1143faee-bb16-416e-8056-0ed4c730fe93" providerId="ADAL" clId="{F9C16C61-A4FC-4834-8F0A-00BE736CDDC1}" dt="2023-07-20T10:47:09.300" v="102"/>
          <ac:picMkLst>
            <pc:docMk/>
            <pc:sldMk cId="2662565912" sldId="347"/>
            <ac:picMk id="8" creationId="{C8DE6649-627F-A52B-0C00-625950A285B2}"/>
          </ac:picMkLst>
        </pc:picChg>
        <pc:picChg chg="del">
          <ac:chgData name="John Adams" userId="1143faee-bb16-416e-8056-0ed4c730fe93" providerId="ADAL" clId="{F9C16C61-A4FC-4834-8F0A-00BE736CDDC1}" dt="2023-07-20T10:47:08.777" v="101" actId="478"/>
          <ac:picMkLst>
            <pc:docMk/>
            <pc:sldMk cId="2662565912" sldId="347"/>
            <ac:picMk id="1026" creationId="{9DDE951D-A37A-3E5E-F118-0FD9E8B78632}"/>
          </ac:picMkLst>
        </pc:picChg>
      </pc:sldChg>
      <pc:sldChg chg="addSp delSp modSp mod">
        <pc:chgData name="John Adams" userId="1143faee-bb16-416e-8056-0ed4c730fe93" providerId="ADAL" clId="{F9C16C61-A4FC-4834-8F0A-00BE736CDDC1}" dt="2023-07-20T10:47:02.897" v="100" actId="1076"/>
        <pc:sldMkLst>
          <pc:docMk/>
          <pc:sldMk cId="1334488721" sldId="348"/>
        </pc:sldMkLst>
        <pc:spChg chg="add mod">
          <ac:chgData name="John Adams" userId="1143faee-bb16-416e-8056-0ed4c730fe93" providerId="ADAL" clId="{F9C16C61-A4FC-4834-8F0A-00BE736CDDC1}" dt="2023-07-20T10:40:45.539" v="5"/>
          <ac:spMkLst>
            <pc:docMk/>
            <pc:sldMk cId="1334488721" sldId="348"/>
            <ac:spMk id="2" creationId="{DF2214CC-0861-3055-C23E-EF542C142D3E}"/>
          </ac:spMkLst>
        </pc:spChg>
        <pc:spChg chg="add mod">
          <ac:chgData name="John Adams" userId="1143faee-bb16-416e-8056-0ed4c730fe93" providerId="ADAL" clId="{F9C16C61-A4FC-4834-8F0A-00BE736CDDC1}" dt="2023-07-20T10:40:58.360" v="7"/>
          <ac:spMkLst>
            <pc:docMk/>
            <pc:sldMk cId="1334488721" sldId="348"/>
            <ac:spMk id="3" creationId="{967CC305-6127-0617-D8A2-26258F358B26}"/>
          </ac:spMkLst>
        </pc:spChg>
        <pc:spChg chg="del">
          <ac:chgData name="John Adams" userId="1143faee-bb16-416e-8056-0ed4c730fe93" providerId="ADAL" clId="{F9C16C61-A4FC-4834-8F0A-00BE736CDDC1}" dt="2023-07-20T10:40:57.017" v="6" actId="478"/>
          <ac:spMkLst>
            <pc:docMk/>
            <pc:sldMk cId="1334488721" sldId="348"/>
            <ac:spMk id="5" creationId="{00000000-0000-0000-0000-000000000000}"/>
          </ac:spMkLst>
        </pc:spChg>
        <pc:spChg chg="del">
          <ac:chgData name="John Adams" userId="1143faee-bb16-416e-8056-0ed4c730fe93" providerId="ADAL" clId="{F9C16C61-A4FC-4834-8F0A-00BE736CDDC1}" dt="2023-07-20T10:40:45.134" v="4" actId="478"/>
          <ac:spMkLst>
            <pc:docMk/>
            <pc:sldMk cId="1334488721" sldId="348"/>
            <ac:spMk id="11" creationId="{00000000-0000-0000-0000-000000000000}"/>
          </ac:spMkLst>
        </pc:spChg>
        <pc:picChg chg="del">
          <ac:chgData name="John Adams" userId="1143faee-bb16-416e-8056-0ed4c730fe93" providerId="ADAL" clId="{F9C16C61-A4FC-4834-8F0A-00BE736CDDC1}" dt="2023-07-20T10:46:48.524" v="95" actId="478"/>
          <ac:picMkLst>
            <pc:docMk/>
            <pc:sldMk cId="1334488721" sldId="348"/>
            <ac:picMk id="13" creationId="{D905EE8A-4C55-FFF0-ACFF-B04C0D6C7381}"/>
          </ac:picMkLst>
        </pc:picChg>
        <pc:picChg chg="add mod">
          <ac:chgData name="John Adams" userId="1143faee-bb16-416e-8056-0ed4c730fe93" providerId="ADAL" clId="{F9C16C61-A4FC-4834-8F0A-00BE736CDDC1}" dt="2023-07-20T10:47:02.897" v="100" actId="1076"/>
          <ac:picMkLst>
            <pc:docMk/>
            <pc:sldMk cId="1334488721" sldId="348"/>
            <ac:picMk id="1026" creationId="{0A47E990-959F-E419-FA22-7E17EA450719}"/>
          </ac:picMkLst>
        </pc:picChg>
      </pc:sldChg>
      <pc:sldChg chg="del">
        <pc:chgData name="John Adams" userId="1143faee-bb16-416e-8056-0ed4c730fe93" providerId="ADAL" clId="{F9C16C61-A4FC-4834-8F0A-00BE736CDDC1}" dt="2023-07-20T10:45:23.611" v="93" actId="47"/>
        <pc:sldMkLst>
          <pc:docMk/>
          <pc:sldMk cId="4172980763" sldId="351"/>
        </pc:sldMkLst>
      </pc:sldChg>
      <pc:sldChg chg="del">
        <pc:chgData name="John Adams" userId="1143faee-bb16-416e-8056-0ed4c730fe93" providerId="ADAL" clId="{F9C16C61-A4FC-4834-8F0A-00BE736CDDC1}" dt="2023-07-20T10:45:27.521" v="94" actId="47"/>
        <pc:sldMkLst>
          <pc:docMk/>
          <pc:sldMk cId="3866580410" sldId="352"/>
        </pc:sldMkLst>
      </pc:sldChg>
      <pc:sldChg chg="add">
        <pc:chgData name="John Adams" userId="1143faee-bb16-416e-8056-0ed4c730fe93" providerId="ADAL" clId="{F9C16C61-A4FC-4834-8F0A-00BE736CDDC1}" dt="2023-07-20T10:44:27.359" v="85"/>
        <pc:sldMkLst>
          <pc:docMk/>
          <pc:sldMk cId="2028322435" sldId="353"/>
        </pc:sldMkLst>
      </pc:sldChg>
      <pc:sldChg chg="add">
        <pc:chgData name="John Adams" userId="1143faee-bb16-416e-8056-0ed4c730fe93" providerId="ADAL" clId="{F9C16C61-A4FC-4834-8F0A-00BE736CDDC1}" dt="2023-07-20T10:45:21.219" v="92"/>
        <pc:sldMkLst>
          <pc:docMk/>
          <pc:sldMk cId="172838437" sldId="35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491BA8-32A8-4CDA-B3F8-AFF8782311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682" t="41077" r="31743" b="25388"/>
          <a:stretch/>
        </p:blipFill>
        <p:spPr>
          <a:xfrm>
            <a:off x="3297381" y="1925730"/>
            <a:ext cx="5779598" cy="395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B7A1CB-49E7-4F28-BAB4-2FA0C4EE19ED}"/>
              </a:ext>
            </a:extLst>
          </p:cNvPr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God is saying to you?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free to share ‘echoes’ of the text,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 phrase that strikes you.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If you 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6477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789709"/>
            <a:ext cx="9144000" cy="481845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MEDITATIO •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4C4AF3-0E6F-E757-99AD-441E340F29F1}"/>
              </a:ext>
            </a:extLst>
          </p:cNvPr>
          <p:cNvSpPr/>
          <p:nvPr/>
        </p:nvSpPr>
        <p:spPr>
          <a:xfrm>
            <a:off x="1616362" y="1912256"/>
            <a:ext cx="8959273" cy="6009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“As the Father has loved me, so have I loved you. Remain in my love.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If you keep my commandments, you will remain in my love, just as I have kept my Father’s commandments and remain in his love.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“I have told you these things so that my joy may be in you and your joy may be complete.</a:t>
            </a:r>
          </a:p>
          <a:p>
            <a:pPr algn="l"/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“This is my commandment: love one another as I have loved you.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No one can have greater love than to lay down his life for his friends.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You are my friends if you do what I command you.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“I shall no longer call you servants, because a servant does not know what his master is doing.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 have called you friends because I have revealed to you everything that I have heard from my Father.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“You did not choose me. Rather, I chose you. And I appointed you to go out and bear fruit, fruit that will remain, so that the Father may give you whatever you ask him in my name.</a:t>
            </a:r>
            <a:b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1950" b="1" i="0" baseline="3000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195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The command I give you is this: love one another.</a:t>
            </a:r>
          </a:p>
          <a:p>
            <a:pPr algn="just" fontAlgn="base"/>
            <a:endParaRPr lang="en-US" sz="20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15327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May the Holy Spirit                                               deepen our awareness of the Word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49EA31-684E-24AF-A13B-1CC31BC7B7B2}"/>
              </a:ext>
            </a:extLst>
          </p:cNvPr>
          <p:cNvSpPr/>
          <p:nvPr/>
        </p:nvSpPr>
        <p:spPr>
          <a:xfrm>
            <a:off x="1524001" y="2105370"/>
            <a:ext cx="9144000" cy="34826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2714A5D-EC15-EA75-0B92-43E97BD48DC0}"/>
              </a:ext>
            </a:extLst>
          </p:cNvPr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DF2214CC-0861-3055-C23E-EF542C142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7CC305-6127-0617-D8A2-26258F358B26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1026" name="Picture 2" descr="Love hands black HD wallpapers | Pxfuel">
            <a:extLst>
              <a:ext uri="{FF2B5EF4-FFF2-40B4-BE49-F238E27FC236}">
                <a16:creationId xmlns:a16="http://schemas.microsoft.com/office/drawing/2014/main" id="{0A47E990-959F-E419-FA22-7E17EA450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805" y="2105370"/>
            <a:ext cx="4698388" cy="352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48872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49EA31-684E-24AF-A13B-1CC31BC7B7B2}"/>
              </a:ext>
            </a:extLst>
          </p:cNvPr>
          <p:cNvSpPr/>
          <p:nvPr/>
        </p:nvSpPr>
        <p:spPr>
          <a:xfrm>
            <a:off x="1524001" y="2105370"/>
            <a:ext cx="9144000" cy="34826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A3F3C2-EBE0-F37E-A7AF-31E9B7D69640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B1F161-1A9D-EDA0-DA09-7B65EFC0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8" name="Picture 2" descr="Love hands black HD wallpapers | Pxfuel">
            <a:extLst>
              <a:ext uri="{FF2B5EF4-FFF2-40B4-BE49-F238E27FC236}">
                <a16:creationId xmlns:a16="http://schemas.microsoft.com/office/drawing/2014/main" id="{C8DE6649-627F-A52B-0C00-625950A28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805" y="2105370"/>
            <a:ext cx="4698388" cy="352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56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810769"/>
            <a:ext cx="9144000" cy="451841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78573" y="529338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14918" y="6215675"/>
            <a:ext cx="9578109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0B6137-E146-77F0-60F0-030B691937A8}"/>
              </a:ext>
            </a:extLst>
          </p:cNvPr>
          <p:cNvSpPr/>
          <p:nvPr/>
        </p:nvSpPr>
        <p:spPr>
          <a:xfrm>
            <a:off x="1531972" y="236181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Breathe into me, Holy Spirit, that my thoughts may all be holy.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Move in me, Holy Spirit, that my work, too, may be holy.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Attract my heart, Holy Spirit, that I may love only what is holy.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Strengthen me, Holy Spirit, that I may defend all that is holy.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Protect me, Holy Spirit, that I may always be holy.</a:t>
            </a:r>
            <a:br>
              <a:rPr lang="en-US" sz="2400" dirty="0"/>
            </a:br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Let me be open and receptive to Your Holy Word.</a:t>
            </a:r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ctr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Amen.</a:t>
            </a:r>
            <a:endParaRPr lang="en-GB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727445" y="2057261"/>
            <a:ext cx="87794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“As the Father has loved me, so have I loved you. Remain in my love.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If you keep my commandments, you will remain in my love, just as I have kept my Father’s commandments and remain in his love.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“I have told you these things so that my joy may be in you and your joy may be complete.</a:t>
            </a:r>
          </a:p>
          <a:p>
            <a:pPr algn="l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“This is my commandment: love one another as I have loved you.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No one can have greater love than to lay down his life for his friends.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You are my friends if you do what I command you.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“I shall no longer call you servants, because a servant does not know what his master is doing.</a:t>
            </a: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9221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724819" y="2284691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 have called you friends because I have revealed to you everything that I have heard from my Father.</a:t>
            </a:r>
            <a:b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“You did not choose me. Rather, I chose you. And I appointed you to go out and bear fruit, fruit that will remain, so that the Father may give you whatever you ask him in my name.</a:t>
            </a:r>
            <a:b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800" b="1" i="0" baseline="3000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The command I give you is this: love one another.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727445" y="2057261"/>
            <a:ext cx="87794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“As the Father has loved me, so have I loved you. Remain in my love.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If you keep my commandments, you will remain in my love, just as I have kept my Father’s commandments and remain in his love.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“I have told you these things so that my joy may be in you and your joy may be complete.</a:t>
            </a:r>
          </a:p>
          <a:p>
            <a:pPr algn="l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“This is my commandment: love one another as I have loved you.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No one can have greater love than to lay down his life for his friends.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You are my friends if you do what I command you.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“I shall no longer call you servants, because a servant does not know what his master is doing.</a:t>
            </a: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3224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724819" y="2284691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 have called you friends because I have revealed to you everything that I have heard from my Father.</a:t>
            </a:r>
            <a:b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“You did not choose me. Rather, I chose you. And I appointed you to go out and bear fruit, fruit that will remain, so that the Father may give you whatever you ask him in my name.</a:t>
            </a:r>
            <a:b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</a:br>
            <a:r>
              <a:rPr lang="en-US" sz="2800" b="1" i="0" baseline="3000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28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The command I give you is this: love one another.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3843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3287</TotalTime>
  <Words>1222</Words>
  <Application>Microsoft Office PowerPoint</Application>
  <PresentationFormat>Widescreen</PresentationFormat>
  <Paragraphs>87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John Adams</cp:lastModifiedBy>
  <cp:revision>211</cp:revision>
  <dcterms:created xsi:type="dcterms:W3CDTF">2019-09-06T14:56:38Z</dcterms:created>
  <dcterms:modified xsi:type="dcterms:W3CDTF">2023-07-20T10:47:18Z</dcterms:modified>
</cp:coreProperties>
</file>