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7" r:id="rId3"/>
    <p:sldId id="322" r:id="rId4"/>
    <p:sldId id="323" r:id="rId5"/>
    <p:sldId id="324" r:id="rId6"/>
    <p:sldId id="343" r:id="rId7"/>
    <p:sldId id="325" r:id="rId8"/>
    <p:sldId id="351" r:id="rId9"/>
    <p:sldId id="352" r:id="rId10"/>
    <p:sldId id="336" r:id="rId11"/>
    <p:sldId id="327" r:id="rId12"/>
    <p:sldId id="346" r:id="rId13"/>
    <p:sldId id="329" r:id="rId14"/>
    <p:sldId id="330" r:id="rId15"/>
    <p:sldId id="331" r:id="rId16"/>
    <p:sldId id="332" r:id="rId17"/>
    <p:sldId id="333" r:id="rId18"/>
    <p:sldId id="34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DB1FF2-5B8E-483F-B70A-1B7CBA79529F}" v="10" dt="2023-07-20T10:10:28.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autoAdjust="0"/>
    <p:restoredTop sz="94660"/>
  </p:normalViewPr>
  <p:slideViewPr>
    <p:cSldViewPr snapToGrid="0">
      <p:cViewPr varScale="1">
        <p:scale>
          <a:sx n="86" d="100"/>
          <a:sy n="86" d="100"/>
        </p:scale>
        <p:origin x="3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F35A1043-08C4-4554-B9FD-E609553DBDB5}"/>
    <pc:docChg chg="undo custSel addSld delSld modSld">
      <pc:chgData name="John Adams" userId="1143faee-bb16-416e-8056-0ed4c730fe93" providerId="ADAL" clId="{F35A1043-08C4-4554-B9FD-E609553DBDB5}" dt="2022-07-18T08:53:13.946" v="80" actId="1076"/>
      <pc:docMkLst>
        <pc:docMk/>
      </pc:docMkLst>
      <pc:sldChg chg="modSp mod">
        <pc:chgData name="John Adams" userId="1143faee-bb16-416e-8056-0ed4c730fe93" providerId="ADAL" clId="{F35A1043-08C4-4554-B9FD-E609553DBDB5}" dt="2022-07-14T07:27:39.726" v="1" actId="1076"/>
        <pc:sldMkLst>
          <pc:docMk/>
          <pc:sldMk cId="382080874" sldId="323"/>
        </pc:sldMkLst>
        <pc:spChg chg="mod">
          <ac:chgData name="John Adams" userId="1143faee-bb16-416e-8056-0ed4c730fe93" providerId="ADAL" clId="{F35A1043-08C4-4554-B9FD-E609553DBDB5}" dt="2022-07-14T07:27:39.726" v="1" actId="1076"/>
          <ac:spMkLst>
            <pc:docMk/>
            <pc:sldMk cId="382080874" sldId="323"/>
            <ac:spMk id="2" creationId="{00000000-0000-0000-0000-000000000000}"/>
          </ac:spMkLst>
        </pc:spChg>
      </pc:sldChg>
      <pc:sldChg chg="modSp mod">
        <pc:chgData name="John Adams" userId="1143faee-bb16-416e-8056-0ed4c730fe93" providerId="ADAL" clId="{F35A1043-08C4-4554-B9FD-E609553DBDB5}" dt="2022-07-14T08:13:22.896" v="59" actId="1076"/>
        <pc:sldMkLst>
          <pc:docMk/>
          <pc:sldMk cId="3391867402" sldId="325"/>
        </pc:sldMkLst>
        <pc:spChg chg="mod">
          <ac:chgData name="John Adams" userId="1143faee-bb16-416e-8056-0ed4c730fe93" providerId="ADAL" clId="{F35A1043-08C4-4554-B9FD-E609553DBDB5}" dt="2022-07-14T08:13:22.896" v="59" actId="1076"/>
          <ac:spMkLst>
            <pc:docMk/>
            <pc:sldMk cId="3391867402" sldId="325"/>
            <ac:spMk id="12" creationId="{A6365A98-D28D-D7FC-4294-150801424778}"/>
          </ac:spMkLst>
        </pc:spChg>
      </pc:sldChg>
      <pc:sldChg chg="addSp delSp modSp del mod">
        <pc:chgData name="John Adams" userId="1143faee-bb16-416e-8056-0ed4c730fe93" providerId="ADAL" clId="{F35A1043-08C4-4554-B9FD-E609553DBDB5}" dt="2022-07-14T08:16:37.981" v="69" actId="47"/>
        <pc:sldMkLst>
          <pc:docMk/>
          <pc:sldMk cId="2814757938" sldId="326"/>
        </pc:sldMkLst>
        <pc:spChg chg="mod">
          <ac:chgData name="John Adams" userId="1143faee-bb16-416e-8056-0ed4c730fe93" providerId="ADAL" clId="{F35A1043-08C4-4554-B9FD-E609553DBDB5}" dt="2022-07-14T08:11:54.885" v="55" actId="1076"/>
          <ac:spMkLst>
            <pc:docMk/>
            <pc:sldMk cId="2814757938" sldId="326"/>
            <ac:spMk id="2" creationId="{00000000-0000-0000-0000-000000000000}"/>
          </ac:spMkLst>
        </pc:spChg>
        <pc:spChg chg="add del mod">
          <ac:chgData name="John Adams" userId="1143faee-bb16-416e-8056-0ed4c730fe93" providerId="ADAL" clId="{F35A1043-08C4-4554-B9FD-E609553DBDB5}" dt="2022-07-14T08:11:49.334" v="54" actId="21"/>
          <ac:spMkLst>
            <pc:docMk/>
            <pc:sldMk cId="2814757938" sldId="326"/>
            <ac:spMk id="11" creationId="{00000000-0000-0000-0000-000000000000}"/>
          </ac:spMkLst>
        </pc:spChg>
      </pc:sldChg>
      <pc:sldChg chg="modSp mod">
        <pc:chgData name="John Adams" userId="1143faee-bb16-416e-8056-0ed4c730fe93" providerId="ADAL" clId="{F35A1043-08C4-4554-B9FD-E609553DBDB5}" dt="2022-07-18T08:53:09.512" v="79" actId="1076"/>
        <pc:sldMkLst>
          <pc:docMk/>
          <pc:sldMk cId="3980992217" sldId="343"/>
        </pc:sldMkLst>
        <pc:spChg chg="mod">
          <ac:chgData name="John Adams" userId="1143faee-bb16-416e-8056-0ed4c730fe93" providerId="ADAL" clId="{F35A1043-08C4-4554-B9FD-E609553DBDB5}" dt="2022-07-18T08:53:09.512" v="79" actId="1076"/>
          <ac:spMkLst>
            <pc:docMk/>
            <pc:sldMk cId="3980992217" sldId="343"/>
            <ac:spMk id="12" creationId="{A6365A98-D28D-D7FC-4294-150801424778}"/>
          </ac:spMkLst>
        </pc:spChg>
      </pc:sldChg>
      <pc:sldChg chg="addSp delSp modSp mod">
        <pc:chgData name="John Adams" userId="1143faee-bb16-416e-8056-0ed4c730fe93" providerId="ADAL" clId="{F35A1043-08C4-4554-B9FD-E609553DBDB5}" dt="2022-07-14T08:14:47.512" v="68" actId="1076"/>
        <pc:sldMkLst>
          <pc:docMk/>
          <pc:sldMk cId="2885153271" sldId="346"/>
        </pc:sldMkLst>
        <pc:spChg chg="del mod">
          <ac:chgData name="John Adams" userId="1143faee-bb16-416e-8056-0ed4c730fe93" providerId="ADAL" clId="{F35A1043-08C4-4554-B9FD-E609553DBDB5}" dt="2022-07-14T08:13:42.266" v="61" actId="478"/>
          <ac:spMkLst>
            <pc:docMk/>
            <pc:sldMk cId="2885153271" sldId="346"/>
            <ac:spMk id="12" creationId="{D34C4AF3-0E6F-E757-99AD-441E340F29F1}"/>
          </ac:spMkLst>
        </pc:spChg>
        <pc:spChg chg="add del">
          <ac:chgData name="John Adams" userId="1143faee-bb16-416e-8056-0ed4c730fe93" providerId="ADAL" clId="{F35A1043-08C4-4554-B9FD-E609553DBDB5}" dt="2022-07-14T08:13:48.167" v="63" actId="22"/>
          <ac:spMkLst>
            <pc:docMk/>
            <pc:sldMk cId="2885153271" sldId="346"/>
            <ac:spMk id="13" creationId="{52FC6AE8-5F22-141D-90F6-1ECC0F0006BC}"/>
          </ac:spMkLst>
        </pc:spChg>
        <pc:spChg chg="add mod">
          <ac:chgData name="John Adams" userId="1143faee-bb16-416e-8056-0ed4c730fe93" providerId="ADAL" clId="{F35A1043-08C4-4554-B9FD-E609553DBDB5}" dt="2022-07-14T08:14:47.512" v="68" actId="1076"/>
          <ac:spMkLst>
            <pc:docMk/>
            <pc:sldMk cId="2885153271" sldId="346"/>
            <ac:spMk id="14" creationId="{81159E7A-9795-444A-E19B-5ED54C1D5344}"/>
          </ac:spMkLst>
        </pc:spChg>
      </pc:sldChg>
      <pc:sldChg chg="addSp delSp modSp">
        <pc:chgData name="John Adams" userId="1143faee-bb16-416e-8056-0ed4c730fe93" providerId="ADAL" clId="{F35A1043-08C4-4554-B9FD-E609553DBDB5}" dt="2022-07-14T08:24:25.102" v="75" actId="1076"/>
        <pc:sldMkLst>
          <pc:docMk/>
          <pc:sldMk cId="2662565912" sldId="347"/>
        </pc:sldMkLst>
        <pc:picChg chg="add mod">
          <ac:chgData name="John Adams" userId="1143faee-bb16-416e-8056-0ed4c730fe93" providerId="ADAL" clId="{F35A1043-08C4-4554-B9FD-E609553DBDB5}" dt="2022-07-14T08:24:25.102" v="75" actId="1076"/>
          <ac:picMkLst>
            <pc:docMk/>
            <pc:sldMk cId="2662565912" sldId="347"/>
            <ac:picMk id="1026" creationId="{66134DBF-C701-725E-85A6-54C6BDBA0617}"/>
          </ac:picMkLst>
        </pc:picChg>
        <pc:picChg chg="del">
          <ac:chgData name="John Adams" userId="1143faee-bb16-416e-8056-0ed4c730fe93" providerId="ADAL" clId="{F35A1043-08C4-4554-B9FD-E609553DBDB5}" dt="2022-07-14T08:24:07.255" v="70" actId="478"/>
          <ac:picMkLst>
            <pc:docMk/>
            <pc:sldMk cId="2662565912" sldId="347"/>
            <ac:picMk id="2050" creationId="{42E78FAA-8B5C-CA59-4CA6-B25C9534A2C2}"/>
          </ac:picMkLst>
        </pc:picChg>
      </pc:sldChg>
      <pc:sldChg chg="addSp delSp modSp">
        <pc:chgData name="John Adams" userId="1143faee-bb16-416e-8056-0ed4c730fe93" providerId="ADAL" clId="{F35A1043-08C4-4554-B9FD-E609553DBDB5}" dt="2022-07-14T08:24:55.660" v="77"/>
        <pc:sldMkLst>
          <pc:docMk/>
          <pc:sldMk cId="1334488721" sldId="348"/>
        </pc:sldMkLst>
        <pc:picChg chg="del">
          <ac:chgData name="John Adams" userId="1143faee-bb16-416e-8056-0ed4c730fe93" providerId="ADAL" clId="{F35A1043-08C4-4554-B9FD-E609553DBDB5}" dt="2022-07-14T08:24:55.076" v="76" actId="478"/>
          <ac:picMkLst>
            <pc:docMk/>
            <pc:sldMk cId="1334488721" sldId="348"/>
            <ac:picMk id="10" creationId="{1D863468-5653-37ED-AE30-4E7661B27F6D}"/>
          </ac:picMkLst>
        </pc:picChg>
        <pc:picChg chg="add mod">
          <ac:chgData name="John Adams" userId="1143faee-bb16-416e-8056-0ed4c730fe93" providerId="ADAL" clId="{F35A1043-08C4-4554-B9FD-E609553DBDB5}" dt="2022-07-14T08:24:55.660" v="77"/>
          <ac:picMkLst>
            <pc:docMk/>
            <pc:sldMk cId="1334488721" sldId="348"/>
            <ac:picMk id="12" creationId="{27A8EE31-CA19-0BE7-5017-F257C7E1ED3C}"/>
          </ac:picMkLst>
        </pc:picChg>
      </pc:sldChg>
      <pc:sldChg chg="modSp add mod">
        <pc:chgData name="John Adams" userId="1143faee-bb16-416e-8056-0ed4c730fe93" providerId="ADAL" clId="{F35A1043-08C4-4554-B9FD-E609553DBDB5}" dt="2022-07-18T08:53:13.946" v="80" actId="1076"/>
        <pc:sldMkLst>
          <pc:docMk/>
          <pc:sldMk cId="922191363" sldId="349"/>
        </pc:sldMkLst>
        <pc:spChg chg="mod">
          <ac:chgData name="John Adams" userId="1143faee-bb16-416e-8056-0ed4c730fe93" providerId="ADAL" clId="{F35A1043-08C4-4554-B9FD-E609553DBDB5}" dt="2022-07-18T08:53:13.946" v="80" actId="1076"/>
          <ac:spMkLst>
            <pc:docMk/>
            <pc:sldMk cId="922191363" sldId="349"/>
            <ac:spMk id="12" creationId="{A6365A98-D28D-D7FC-4294-150801424778}"/>
          </ac:spMkLst>
        </pc:spChg>
      </pc:sldChg>
      <pc:sldChg chg="del">
        <pc:chgData name="John Adams" userId="1143faee-bb16-416e-8056-0ed4c730fe93" providerId="ADAL" clId="{F35A1043-08C4-4554-B9FD-E609553DBDB5}" dt="2022-07-14T08:12:52.074" v="56" actId="47"/>
        <pc:sldMkLst>
          <pc:docMk/>
          <pc:sldMk cId="3163923931" sldId="349"/>
        </pc:sldMkLst>
      </pc:sldChg>
      <pc:sldChg chg="del">
        <pc:chgData name="John Adams" userId="1143faee-bb16-416e-8056-0ed4c730fe93" providerId="ADAL" clId="{F35A1043-08C4-4554-B9FD-E609553DBDB5}" dt="2022-07-14T08:12:52.074" v="56" actId="47"/>
        <pc:sldMkLst>
          <pc:docMk/>
          <pc:sldMk cId="1819906038" sldId="350"/>
        </pc:sldMkLst>
      </pc:sldChg>
      <pc:sldChg chg="add">
        <pc:chgData name="John Adams" userId="1143faee-bb16-416e-8056-0ed4c730fe93" providerId="ADAL" clId="{F35A1043-08C4-4554-B9FD-E609553DBDB5}" dt="2022-07-18T08:52:58.889" v="78"/>
        <pc:sldMkLst>
          <pc:docMk/>
          <pc:sldMk cId="3634857318" sldId="350"/>
        </pc:sldMkLst>
      </pc:sldChg>
    </pc:docChg>
  </pc:docChgLst>
  <pc:docChgLst>
    <pc:chgData name="John Adams" userId="1143faee-bb16-416e-8056-0ed4c730fe93" providerId="ADAL" clId="{BEDB1FF2-5B8E-483F-B70A-1B7CBA79529F}"/>
    <pc:docChg chg="custSel addSld delSld modSld sldOrd">
      <pc:chgData name="John Adams" userId="1143faee-bb16-416e-8056-0ed4c730fe93" providerId="ADAL" clId="{BEDB1FF2-5B8E-483F-B70A-1B7CBA79529F}" dt="2023-07-20T10:10:28.918" v="108"/>
      <pc:docMkLst>
        <pc:docMk/>
      </pc:docMkLst>
      <pc:sldChg chg="modSp mod">
        <pc:chgData name="John Adams" userId="1143faee-bb16-416e-8056-0ed4c730fe93" providerId="ADAL" clId="{BEDB1FF2-5B8E-483F-B70A-1B7CBA79529F}" dt="2023-07-20T10:06:57.415" v="97" actId="1076"/>
        <pc:sldMkLst>
          <pc:docMk/>
          <pc:sldMk cId="3391867402" sldId="325"/>
        </pc:sldMkLst>
        <pc:spChg chg="mod">
          <ac:chgData name="John Adams" userId="1143faee-bb16-416e-8056-0ed4c730fe93" providerId="ADAL" clId="{BEDB1FF2-5B8E-483F-B70A-1B7CBA79529F}" dt="2023-07-20T10:06:57.415" v="97" actId="1076"/>
          <ac:spMkLst>
            <pc:docMk/>
            <pc:sldMk cId="3391867402" sldId="325"/>
            <ac:spMk id="12" creationId="{A6365A98-D28D-D7FC-4294-150801424778}"/>
          </ac:spMkLst>
        </pc:spChg>
      </pc:sldChg>
      <pc:sldChg chg="modSp mod">
        <pc:chgData name="John Adams" userId="1143faee-bb16-416e-8056-0ed4c730fe93" providerId="ADAL" clId="{BEDB1FF2-5B8E-483F-B70A-1B7CBA79529F}" dt="2023-07-20T10:05:40.869" v="91" actId="20577"/>
        <pc:sldMkLst>
          <pc:docMk/>
          <pc:sldMk cId="3980992217" sldId="343"/>
        </pc:sldMkLst>
        <pc:spChg chg="mod">
          <ac:chgData name="John Adams" userId="1143faee-bb16-416e-8056-0ed4c730fe93" providerId="ADAL" clId="{BEDB1FF2-5B8E-483F-B70A-1B7CBA79529F}" dt="2023-07-20T10:05:38.151" v="90" actId="14100"/>
          <ac:spMkLst>
            <pc:docMk/>
            <pc:sldMk cId="3980992217" sldId="343"/>
            <ac:spMk id="11" creationId="{00000000-0000-0000-0000-000000000000}"/>
          </ac:spMkLst>
        </pc:spChg>
        <pc:spChg chg="mod">
          <ac:chgData name="John Adams" userId="1143faee-bb16-416e-8056-0ed4c730fe93" providerId="ADAL" clId="{BEDB1FF2-5B8E-483F-B70A-1B7CBA79529F}" dt="2023-07-20T10:05:40.869" v="91" actId="20577"/>
          <ac:spMkLst>
            <pc:docMk/>
            <pc:sldMk cId="3980992217" sldId="343"/>
            <ac:spMk id="12" creationId="{A6365A98-D28D-D7FC-4294-150801424778}"/>
          </ac:spMkLst>
        </pc:spChg>
      </pc:sldChg>
      <pc:sldChg chg="modSp mod">
        <pc:chgData name="John Adams" userId="1143faee-bb16-416e-8056-0ed4c730fe93" providerId="ADAL" clId="{BEDB1FF2-5B8E-483F-B70A-1B7CBA79529F}" dt="2023-07-20T10:03:45.531" v="85" actId="14100"/>
        <pc:sldMkLst>
          <pc:docMk/>
          <pc:sldMk cId="2885153271" sldId="346"/>
        </pc:sldMkLst>
        <pc:spChg chg="mod">
          <ac:chgData name="John Adams" userId="1143faee-bb16-416e-8056-0ed4c730fe93" providerId="ADAL" clId="{BEDB1FF2-5B8E-483F-B70A-1B7CBA79529F}" dt="2023-07-20T10:03:45.531" v="85" actId="14100"/>
          <ac:spMkLst>
            <pc:docMk/>
            <pc:sldMk cId="2885153271" sldId="346"/>
            <ac:spMk id="11" creationId="{00000000-0000-0000-0000-000000000000}"/>
          </ac:spMkLst>
        </pc:spChg>
        <pc:spChg chg="mod">
          <ac:chgData name="John Adams" userId="1143faee-bb16-416e-8056-0ed4c730fe93" providerId="ADAL" clId="{BEDB1FF2-5B8E-483F-B70A-1B7CBA79529F}" dt="2023-07-20T10:03:38.071" v="84" actId="255"/>
          <ac:spMkLst>
            <pc:docMk/>
            <pc:sldMk cId="2885153271" sldId="346"/>
            <ac:spMk id="14" creationId="{81159E7A-9795-444A-E19B-5ED54C1D5344}"/>
          </ac:spMkLst>
        </pc:spChg>
      </pc:sldChg>
      <pc:sldChg chg="addSp delSp modSp mod">
        <pc:chgData name="John Adams" userId="1143faee-bb16-416e-8056-0ed4c730fe93" providerId="ADAL" clId="{BEDB1FF2-5B8E-483F-B70A-1B7CBA79529F}" dt="2023-07-20T10:10:19.832" v="106" actId="1076"/>
        <pc:sldMkLst>
          <pc:docMk/>
          <pc:sldMk cId="2662565912" sldId="347"/>
        </pc:sldMkLst>
        <pc:spChg chg="add mod">
          <ac:chgData name="John Adams" userId="1143faee-bb16-416e-8056-0ed4c730fe93" providerId="ADAL" clId="{BEDB1FF2-5B8E-483F-B70A-1B7CBA79529F}" dt="2023-07-20T09:58:57.977" v="1"/>
          <ac:spMkLst>
            <pc:docMk/>
            <pc:sldMk cId="2662565912" sldId="347"/>
            <ac:spMk id="2" creationId="{5700F663-B8DB-21E5-8F39-89A571283EF5}"/>
          </ac:spMkLst>
        </pc:spChg>
        <pc:spChg chg="add mod">
          <ac:chgData name="John Adams" userId="1143faee-bb16-416e-8056-0ed4c730fe93" providerId="ADAL" clId="{BEDB1FF2-5B8E-483F-B70A-1B7CBA79529F}" dt="2023-07-20T09:59:11.217" v="3"/>
          <ac:spMkLst>
            <pc:docMk/>
            <pc:sldMk cId="2662565912" sldId="347"/>
            <ac:spMk id="3" creationId="{E39063C9-270A-8615-0081-BAD58DD09C3B}"/>
          </ac:spMkLst>
        </pc:spChg>
        <pc:spChg chg="del">
          <ac:chgData name="John Adams" userId="1143faee-bb16-416e-8056-0ed4c730fe93" providerId="ADAL" clId="{BEDB1FF2-5B8E-483F-B70A-1B7CBA79529F}" dt="2023-07-20T09:58:57.257" v="0" actId="478"/>
          <ac:spMkLst>
            <pc:docMk/>
            <pc:sldMk cId="2662565912" sldId="347"/>
            <ac:spMk id="5" creationId="{00000000-0000-0000-0000-000000000000}"/>
          </ac:spMkLst>
        </pc:spChg>
        <pc:spChg chg="del">
          <ac:chgData name="John Adams" userId="1143faee-bb16-416e-8056-0ed4c730fe93" providerId="ADAL" clId="{BEDB1FF2-5B8E-483F-B70A-1B7CBA79529F}" dt="2023-07-20T09:59:10.459" v="2" actId="478"/>
          <ac:spMkLst>
            <pc:docMk/>
            <pc:sldMk cId="2662565912" sldId="347"/>
            <ac:spMk id="11" creationId="{00000000-0000-0000-0000-000000000000}"/>
          </ac:spMkLst>
        </pc:spChg>
        <pc:picChg chg="add mod">
          <ac:chgData name="John Adams" userId="1143faee-bb16-416e-8056-0ed4c730fe93" providerId="ADAL" clId="{BEDB1FF2-5B8E-483F-B70A-1B7CBA79529F}" dt="2023-07-20T10:10:19.832" v="106" actId="1076"/>
          <ac:picMkLst>
            <pc:docMk/>
            <pc:sldMk cId="2662565912" sldId="347"/>
            <ac:picMk id="8" creationId="{12BC65C0-4F74-4C27-8D18-8E1211534D42}"/>
          </ac:picMkLst>
        </pc:picChg>
        <pc:picChg chg="del">
          <ac:chgData name="John Adams" userId="1143faee-bb16-416e-8056-0ed4c730fe93" providerId="ADAL" clId="{BEDB1FF2-5B8E-483F-B70A-1B7CBA79529F}" dt="2023-07-20T10:10:04.925" v="102" actId="478"/>
          <ac:picMkLst>
            <pc:docMk/>
            <pc:sldMk cId="2662565912" sldId="347"/>
            <ac:picMk id="1026" creationId="{66134DBF-C701-725E-85A6-54C6BDBA0617}"/>
          </ac:picMkLst>
        </pc:picChg>
      </pc:sldChg>
      <pc:sldChg chg="addSp delSp modSp mod">
        <pc:chgData name="John Adams" userId="1143faee-bb16-416e-8056-0ed4c730fe93" providerId="ADAL" clId="{BEDB1FF2-5B8E-483F-B70A-1B7CBA79529F}" dt="2023-07-20T10:10:28.918" v="108"/>
        <pc:sldMkLst>
          <pc:docMk/>
          <pc:sldMk cId="1334488721" sldId="348"/>
        </pc:sldMkLst>
        <pc:spChg chg="add mod">
          <ac:chgData name="John Adams" userId="1143faee-bb16-416e-8056-0ed4c730fe93" providerId="ADAL" clId="{BEDB1FF2-5B8E-483F-B70A-1B7CBA79529F}" dt="2023-07-20T09:59:29.763" v="5"/>
          <ac:spMkLst>
            <pc:docMk/>
            <pc:sldMk cId="1334488721" sldId="348"/>
            <ac:spMk id="2" creationId="{522BB09E-1384-7ABD-AC6A-78F32FF0760E}"/>
          </ac:spMkLst>
        </pc:spChg>
        <pc:spChg chg="add mod">
          <ac:chgData name="John Adams" userId="1143faee-bb16-416e-8056-0ed4c730fe93" providerId="ADAL" clId="{BEDB1FF2-5B8E-483F-B70A-1B7CBA79529F}" dt="2023-07-20T09:59:41.317" v="7"/>
          <ac:spMkLst>
            <pc:docMk/>
            <pc:sldMk cId="1334488721" sldId="348"/>
            <ac:spMk id="3" creationId="{9BCD9498-5309-DA40-22F6-445B1BEF9ADE}"/>
          </ac:spMkLst>
        </pc:spChg>
        <pc:spChg chg="del">
          <ac:chgData name="John Adams" userId="1143faee-bb16-416e-8056-0ed4c730fe93" providerId="ADAL" clId="{BEDB1FF2-5B8E-483F-B70A-1B7CBA79529F}" dt="2023-07-20T09:59:40.611" v="6" actId="478"/>
          <ac:spMkLst>
            <pc:docMk/>
            <pc:sldMk cId="1334488721" sldId="348"/>
            <ac:spMk id="5" creationId="{00000000-0000-0000-0000-000000000000}"/>
          </ac:spMkLst>
        </pc:spChg>
        <pc:spChg chg="del">
          <ac:chgData name="John Adams" userId="1143faee-bb16-416e-8056-0ed4c730fe93" providerId="ADAL" clId="{BEDB1FF2-5B8E-483F-B70A-1B7CBA79529F}" dt="2023-07-20T09:59:29.229" v="4" actId="478"/>
          <ac:spMkLst>
            <pc:docMk/>
            <pc:sldMk cId="1334488721" sldId="348"/>
            <ac:spMk id="11" creationId="{00000000-0000-0000-0000-000000000000}"/>
          </ac:spMkLst>
        </pc:spChg>
        <pc:picChg chg="add mod">
          <ac:chgData name="John Adams" userId="1143faee-bb16-416e-8056-0ed4c730fe93" providerId="ADAL" clId="{BEDB1FF2-5B8E-483F-B70A-1B7CBA79529F}" dt="2023-07-20T10:10:28.918" v="108"/>
          <ac:picMkLst>
            <pc:docMk/>
            <pc:sldMk cId="1334488721" sldId="348"/>
            <ac:picMk id="8" creationId="{94BE64F6-A5D0-21F1-88D7-9FB5694E790E}"/>
          </ac:picMkLst>
        </pc:picChg>
        <pc:picChg chg="del">
          <ac:chgData name="John Adams" userId="1143faee-bb16-416e-8056-0ed4c730fe93" providerId="ADAL" clId="{BEDB1FF2-5B8E-483F-B70A-1B7CBA79529F}" dt="2023-07-20T10:10:28.322" v="107" actId="478"/>
          <ac:picMkLst>
            <pc:docMk/>
            <pc:sldMk cId="1334488721" sldId="348"/>
            <ac:picMk id="12" creationId="{27A8EE31-CA19-0BE7-5017-F257C7E1ED3C}"/>
          </ac:picMkLst>
        </pc:picChg>
      </pc:sldChg>
      <pc:sldChg chg="del">
        <pc:chgData name="John Adams" userId="1143faee-bb16-416e-8056-0ed4c730fe93" providerId="ADAL" clId="{BEDB1FF2-5B8E-483F-B70A-1B7CBA79529F}" dt="2023-07-20T10:05:50.375" v="92" actId="47"/>
        <pc:sldMkLst>
          <pc:docMk/>
          <pc:sldMk cId="922191363" sldId="349"/>
        </pc:sldMkLst>
      </pc:sldChg>
      <pc:sldChg chg="del">
        <pc:chgData name="John Adams" userId="1143faee-bb16-416e-8056-0ed4c730fe93" providerId="ADAL" clId="{BEDB1FF2-5B8E-483F-B70A-1B7CBA79529F}" dt="2023-07-20T10:07:05.844" v="98" actId="47"/>
        <pc:sldMkLst>
          <pc:docMk/>
          <pc:sldMk cId="3634857318" sldId="350"/>
        </pc:sldMkLst>
      </pc:sldChg>
      <pc:sldChg chg="add ord">
        <pc:chgData name="John Adams" userId="1143faee-bb16-416e-8056-0ed4c730fe93" providerId="ADAL" clId="{BEDB1FF2-5B8E-483F-B70A-1B7CBA79529F}" dt="2023-07-20T10:07:35.689" v="101"/>
        <pc:sldMkLst>
          <pc:docMk/>
          <pc:sldMk cId="3423916622" sldId="351"/>
        </pc:sldMkLst>
      </pc:sldChg>
      <pc:sldChg chg="add">
        <pc:chgData name="John Adams" userId="1143faee-bb16-416e-8056-0ed4c730fe93" providerId="ADAL" clId="{BEDB1FF2-5B8E-483F-B70A-1B7CBA79529F}" dt="2023-07-20T10:07:09.515" v="99"/>
        <pc:sldMkLst>
          <pc:docMk/>
          <pc:sldMk cId="2713585603" sldId="35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20/07/2023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20/07/2023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20/07/2023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20/07/2023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20/07/2023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20/07/2023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LECTIO DIVINA</a:t>
            </a:r>
          </a:p>
        </p:txBody>
      </p:sp>
      <p:sp>
        <p:nvSpPr>
          <p:cNvPr id="11" name="Footer Placeholder 2"/>
          <p:cNvSpPr>
            <a:spLocks noGrp="1"/>
          </p:cNvSpPr>
          <p:nvPr>
            <p:ph type="ftr" sz="quarter" idx="11"/>
          </p:nvPr>
        </p:nvSpPr>
        <p:spPr>
          <a:xfrm>
            <a:off x="0" y="6206018"/>
            <a:ext cx="12192000"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pic>
        <p:nvPicPr>
          <p:cNvPr id="3" name="Picture 2">
            <a:extLst>
              <a:ext uri="{FF2B5EF4-FFF2-40B4-BE49-F238E27FC236}">
                <a16:creationId xmlns:a16="http://schemas.microsoft.com/office/drawing/2014/main" id="{8F491BA8-32A8-4CDA-B3F8-AFF8782311CF}"/>
              </a:ext>
            </a:extLst>
          </p:cNvPr>
          <p:cNvPicPr>
            <a:picLocks noChangeAspect="1"/>
          </p:cNvPicPr>
          <p:nvPr/>
        </p:nvPicPr>
        <p:blipFill rotWithShape="1">
          <a:blip r:embed="rId3"/>
          <a:srcRect l="40682" t="41077" r="31743" b="25388"/>
          <a:stretch/>
        </p:blipFill>
        <p:spPr>
          <a:xfrm>
            <a:off x="3297381" y="1925730"/>
            <a:ext cx="5779598" cy="3953625"/>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MEDITATIO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2" name="TextBox 11">
            <a:extLst>
              <a:ext uri="{FF2B5EF4-FFF2-40B4-BE49-F238E27FC236}">
                <a16:creationId xmlns:a16="http://schemas.microsoft.com/office/drawing/2014/main" id="{50B7A1CB-49E7-4F28-BAB4-2FA0C4EE19ED}"/>
              </a:ext>
            </a:extLst>
          </p:cNvPr>
          <p:cNvSpPr txBox="1"/>
          <p:nvPr/>
        </p:nvSpPr>
        <p:spPr>
          <a:xfrm>
            <a:off x="1924572" y="2605848"/>
            <a:ext cx="8595360" cy="2554545"/>
          </a:xfrm>
          <a:prstGeom prst="rect">
            <a:avLst/>
          </a:prstGeom>
          <a:noFill/>
        </p:spPr>
        <p:txBody>
          <a:bodyPr wrap="square" rtlCol="0">
            <a:spAutoFit/>
          </a:bodyPr>
          <a:lstStyle/>
          <a:p>
            <a:pPr algn="ctr" fontAlgn="base"/>
            <a:r>
              <a:rPr lang="en-GB" sz="3200" dirty="0">
                <a:solidFill>
                  <a:schemeClr val="bg1"/>
                </a:solidFill>
                <a:latin typeface="Garamond" panose="02020404030301010803" pitchFamily="18" charset="0"/>
              </a:rPr>
              <a:t>REFLECTION</a:t>
            </a:r>
          </a:p>
          <a:p>
            <a:pPr algn="ctr" fontAlgn="base"/>
            <a:r>
              <a:rPr lang="en-GB" sz="3200" dirty="0">
                <a:solidFill>
                  <a:schemeClr val="bg1"/>
                </a:solidFill>
                <a:latin typeface="Garamond" panose="02020404030301010803" pitchFamily="18" charset="0"/>
              </a:rPr>
              <a:t>What God is saying to you?</a:t>
            </a:r>
          </a:p>
          <a:p>
            <a:pPr algn="ctr" fontAlgn="base"/>
            <a:r>
              <a:rPr lang="en-GB" sz="3200" dirty="0">
                <a:solidFill>
                  <a:schemeClr val="bg1"/>
                </a:solidFill>
                <a:latin typeface="Garamond" panose="02020404030301010803" pitchFamily="18" charset="0"/>
              </a:rPr>
              <a:t>Feel free to share ‘echoes’ of the text,</a:t>
            </a:r>
          </a:p>
          <a:p>
            <a:pPr algn="ctr" fontAlgn="base"/>
            <a:r>
              <a:rPr lang="en-GB" sz="3200" dirty="0">
                <a:solidFill>
                  <a:schemeClr val="bg1"/>
                </a:solidFill>
                <a:latin typeface="Garamond" panose="02020404030301010803" pitchFamily="18" charset="0"/>
              </a:rPr>
              <a:t>a phrase that strikes you. </a:t>
            </a:r>
          </a:p>
          <a:p>
            <a:pPr algn="ctr" fontAlgn="base"/>
            <a:r>
              <a:rPr lang="en-GB" sz="3200" dirty="0">
                <a:solidFill>
                  <a:schemeClr val="bg1"/>
                </a:solidFill>
                <a:latin typeface="Garamond" panose="02020404030301010803" pitchFamily="18" charset="0"/>
              </a:rPr>
              <a:t>If you wish, please say why.</a:t>
            </a:r>
            <a:endParaRPr lang="en-GB"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38546477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MEDITATIO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336623304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19017"/>
            <a:ext cx="9144000" cy="4131273"/>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MEDITATIO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4" name="TextBox 13">
            <a:extLst>
              <a:ext uri="{FF2B5EF4-FFF2-40B4-BE49-F238E27FC236}">
                <a16:creationId xmlns:a16="http://schemas.microsoft.com/office/drawing/2014/main" id="{81159E7A-9795-444A-E19B-5ED54C1D5344}"/>
              </a:ext>
            </a:extLst>
          </p:cNvPr>
          <p:cNvSpPr txBox="1"/>
          <p:nvPr/>
        </p:nvSpPr>
        <p:spPr>
          <a:xfrm>
            <a:off x="1606858" y="1951619"/>
            <a:ext cx="8993080" cy="4447371"/>
          </a:xfrm>
          <a:prstGeom prst="rect">
            <a:avLst/>
          </a:prstGeom>
          <a:noFill/>
        </p:spPr>
        <p:txBody>
          <a:bodyPr wrap="square">
            <a:spAutoFit/>
          </a:bodyPr>
          <a:lstStyle/>
          <a:p>
            <a:pPr algn="just"/>
            <a:r>
              <a:rPr lang="en-US" sz="2000" b="0" i="0" dirty="0">
                <a:solidFill>
                  <a:schemeClr val="bg1"/>
                </a:solidFill>
                <a:effectLst/>
                <a:latin typeface="Garamond" panose="02020404030301010803" pitchFamily="18" charset="0"/>
              </a:rPr>
              <a:t>Then Jesus addressed the crowds and his disciples: “The scribes and the Pharisees sit on Moses’ seat. Therefore, be careful to do whatever they tell you, but do not follow their example, for they do not practice what they preach. They tie up heavy burdens that are difficult to bear and lay them on the shoulders of others, but they will not lift a finger to be of assistance. “Everything they do is meant to attract the attention of others. They widen their phylacteries and lengthen their tassels. They love to have places of honor at banquets and the best seats in synagogues, and to be greeted with respect in the marketplaces and to be addressed as ‘Rabbi.’  But do not allow yourselves to be called ‘Rabbi,’ for you have only one Master, and you are all brethren. Call no one on earth your father, for you have but one Father, and he is in heaven. You must not be called ‘teacher,’ for you have only one Teacher, the Christ. </a:t>
            </a:r>
            <a:r>
              <a:rPr lang="en-US" sz="2000" b="1" i="0" baseline="30000" dirty="0">
                <a:solidFill>
                  <a:schemeClr val="bg1"/>
                </a:solidFill>
                <a:effectLst/>
                <a:latin typeface="Garamond" panose="02020404030301010803" pitchFamily="18" charset="0"/>
              </a:rPr>
              <a:t> </a:t>
            </a:r>
            <a:r>
              <a:rPr lang="en-US" sz="2000" b="0" i="0" dirty="0">
                <a:solidFill>
                  <a:schemeClr val="bg1"/>
                </a:solidFill>
                <a:effectLst/>
                <a:latin typeface="Garamond" panose="02020404030301010803" pitchFamily="18" charset="0"/>
              </a:rPr>
              <a:t>The greatest among you must be your servant. All those who exalt themselves will be humbled, and all those who humble themselves will be exalted.</a:t>
            </a:r>
          </a:p>
          <a:p>
            <a:pPr algn="just" fontAlgn="base"/>
            <a:endParaRPr lang="en-US" sz="2300" b="0" i="0" dirty="0">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288515327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ORATIO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Box 5"/>
          <p:cNvSpPr txBox="1"/>
          <p:nvPr/>
        </p:nvSpPr>
        <p:spPr>
          <a:xfrm>
            <a:off x="1523999" y="2194382"/>
            <a:ext cx="9144001" cy="3908762"/>
          </a:xfrm>
          <a:prstGeom prst="rect">
            <a:avLst/>
          </a:prstGeom>
          <a:solidFill>
            <a:schemeClr val="accent4">
              <a:lumMod val="75000"/>
            </a:schemeClr>
          </a:solidFill>
        </p:spPr>
        <p:txBody>
          <a:bodyPr wrap="square" rtlCol="0">
            <a:spAutoFit/>
          </a:bodyPr>
          <a:lstStyle/>
          <a:p>
            <a:pPr algn="ctr" fontAlgn="base"/>
            <a:r>
              <a:rPr lang="en-GB" sz="3200" dirty="0">
                <a:solidFill>
                  <a:schemeClr val="bg1"/>
                </a:solidFill>
                <a:latin typeface="Garamond" panose="02020404030301010803" pitchFamily="18" charset="0"/>
              </a:rPr>
              <a:t>PRAYER</a:t>
            </a:r>
          </a:p>
          <a:p>
            <a:pPr algn="ctr" fontAlgn="base"/>
            <a:r>
              <a:rPr lang="en-GB" sz="3200" dirty="0">
                <a:solidFill>
                  <a:schemeClr val="bg1"/>
                </a:solidFill>
                <a:latin typeface="Garamond" panose="02020404030301010803" pitchFamily="18" charset="0"/>
              </a:rPr>
              <a:t>What would you like to say to God?</a:t>
            </a:r>
          </a:p>
          <a:p>
            <a:pPr algn="ctr" fontAlgn="base"/>
            <a:r>
              <a:rPr lang="en-GB" sz="3200" dirty="0">
                <a:solidFill>
                  <a:schemeClr val="bg1"/>
                </a:solidFill>
                <a:latin typeface="Garamond" panose="02020404030301010803" pitchFamily="18" charset="0"/>
              </a:rPr>
              <a:t>……..</a:t>
            </a:r>
          </a:p>
          <a:p>
            <a:pPr algn="ctr" fontAlgn="base"/>
            <a:endParaRPr lang="en-GB" sz="2800" dirty="0">
              <a:solidFill>
                <a:schemeClr val="bg1"/>
              </a:solidFill>
              <a:latin typeface="Garamond" panose="02020404030301010803" pitchFamily="18" charset="0"/>
            </a:endParaRPr>
          </a:p>
          <a:p>
            <a:pPr algn="ctr" fontAlgn="base"/>
            <a:r>
              <a:rPr lang="en-GB" sz="3200" b="1" dirty="0">
                <a:solidFill>
                  <a:schemeClr val="bg1"/>
                </a:solidFill>
                <a:latin typeface="Garamond" panose="02020404030301010803" pitchFamily="18" charset="0"/>
              </a:rPr>
              <a:t>Lord in your mercy …</a:t>
            </a:r>
          </a:p>
          <a:p>
            <a:pPr algn="ctr" fontAlgn="base"/>
            <a:endParaRPr lang="en-GB" sz="3200" b="1" dirty="0">
              <a:solidFill>
                <a:schemeClr val="bg1"/>
              </a:solidFill>
              <a:latin typeface="Garamond" panose="02020404030301010803" pitchFamily="18" charset="0"/>
            </a:endParaRPr>
          </a:p>
          <a:p>
            <a:pPr algn="ctr" fontAlgn="base"/>
            <a:r>
              <a:rPr lang="en-GB" sz="3200" b="1" dirty="0">
                <a:solidFill>
                  <a:schemeClr val="bg1"/>
                </a:solidFill>
                <a:latin typeface="Garamond" panose="02020404030301010803" pitchFamily="18" charset="0"/>
              </a:rPr>
              <a:t>R / Hear our prayer</a:t>
            </a:r>
          </a:p>
          <a:p>
            <a:pPr algn="ctr" fontAlgn="base"/>
            <a:endParaRPr lang="en-GB" sz="2400" dirty="0">
              <a:solidFill>
                <a:schemeClr val="bg1"/>
              </a:solidFill>
              <a:latin typeface="Garamond" panose="02020404030301010803" pitchFamily="18" charset="0"/>
            </a:endParaRP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95669777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ORATIO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429453670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248194" y="249838"/>
            <a:ext cx="11691257"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CONTEMPLATIO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Box 5"/>
          <p:cNvSpPr txBox="1"/>
          <p:nvPr/>
        </p:nvSpPr>
        <p:spPr>
          <a:xfrm>
            <a:off x="1523999" y="2194382"/>
            <a:ext cx="9144001" cy="3354765"/>
          </a:xfrm>
          <a:prstGeom prst="rect">
            <a:avLst/>
          </a:prstGeom>
          <a:noFill/>
        </p:spPr>
        <p:txBody>
          <a:bodyPr wrap="square" rtlCol="0">
            <a:spAutoFit/>
          </a:bodyPr>
          <a:lstStyle/>
          <a:p>
            <a:pPr algn="ctr" fontAlgn="base"/>
            <a:r>
              <a:rPr lang="en-GB" sz="3200" dirty="0">
                <a:solidFill>
                  <a:schemeClr val="bg1"/>
                </a:solidFill>
                <a:latin typeface="Garamond" panose="02020404030301010803" pitchFamily="18" charset="0"/>
              </a:rPr>
              <a:t>LET US </a:t>
            </a:r>
          </a:p>
          <a:p>
            <a:pPr algn="ctr" fontAlgn="base"/>
            <a:r>
              <a:rPr lang="en-GB" sz="3200" dirty="0">
                <a:solidFill>
                  <a:schemeClr val="bg1"/>
                </a:solidFill>
                <a:latin typeface="Garamond" panose="02020404030301010803" pitchFamily="18" charset="0"/>
              </a:rPr>
              <a:t>REST IN GOD</a:t>
            </a:r>
          </a:p>
          <a:p>
            <a:pPr algn="ctr" fontAlgn="base"/>
            <a:r>
              <a:rPr lang="en-GB" sz="3200" dirty="0">
                <a:solidFill>
                  <a:schemeClr val="bg1"/>
                </a:solidFill>
                <a:latin typeface="Garamond" panose="02020404030301010803" pitchFamily="18" charset="0"/>
              </a:rPr>
              <a:t>IN SILENCE</a:t>
            </a:r>
          </a:p>
          <a:p>
            <a:pPr algn="ctr" fontAlgn="base"/>
            <a:endParaRPr lang="en-GB" sz="2800" dirty="0">
              <a:solidFill>
                <a:schemeClr val="bg1"/>
              </a:solidFill>
              <a:latin typeface="Garamond" panose="02020404030301010803" pitchFamily="18" charset="0"/>
            </a:endParaRPr>
          </a:p>
          <a:p>
            <a:pPr marL="285750" indent="-285750" algn="ctr"/>
            <a:r>
              <a:rPr lang="en-GB" sz="3200" dirty="0">
                <a:solidFill>
                  <a:schemeClr val="bg1"/>
                </a:solidFill>
                <a:latin typeface="Garamond" panose="02020404030301010803" pitchFamily="18" charset="0"/>
              </a:rPr>
              <a:t>May the Holy Spirit                                               deepen our awareness of the Word</a:t>
            </a:r>
          </a:p>
          <a:p>
            <a:pPr algn="ctr" fontAlgn="base"/>
            <a:endParaRPr lang="en-GB" sz="2400" dirty="0">
              <a:solidFill>
                <a:schemeClr val="bg1"/>
              </a:solidFill>
              <a:latin typeface="Garamond" panose="02020404030301010803" pitchFamily="18" charset="0"/>
            </a:endParaRP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165255788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248194" y="249838"/>
            <a:ext cx="11691257"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CONTEMPLATIO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404546270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The Lord’s Prayer</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8194" name="Picture 2" descr="Albrecht Durer – Hands Praying - Mens T-Shirt | 4178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186" y="1925729"/>
            <a:ext cx="3953625" cy="3953625"/>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289796720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6" name="Rectangle 5">
            <a:extLst>
              <a:ext uri="{FF2B5EF4-FFF2-40B4-BE49-F238E27FC236}">
                <a16:creationId xmlns:a16="http://schemas.microsoft.com/office/drawing/2014/main" id="{A149EA31-684E-24AF-A13B-1CC31BC7B7B2}"/>
              </a:ext>
            </a:extLst>
          </p:cNvPr>
          <p:cNvSpPr/>
          <p:nvPr/>
        </p:nvSpPr>
        <p:spPr>
          <a:xfrm>
            <a:off x="1524001" y="2105370"/>
            <a:ext cx="9144000" cy="34826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C2714A5D-EC15-EA75-0B92-43E97BD48DC0}"/>
              </a:ext>
            </a:extLst>
          </p:cNvPr>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ACTIO  •</a:t>
            </a:r>
          </a:p>
        </p:txBody>
      </p:sp>
      <p:sp>
        <p:nvSpPr>
          <p:cNvPr id="2" name="Footer Placeholder 2">
            <a:extLst>
              <a:ext uri="{FF2B5EF4-FFF2-40B4-BE49-F238E27FC236}">
                <a16:creationId xmlns:a16="http://schemas.microsoft.com/office/drawing/2014/main" id="{522BB09E-1384-7ABD-AC6A-78F32FF0760E}"/>
              </a:ext>
            </a:extLst>
          </p:cNvPr>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3" name="TextBox 2">
            <a:extLst>
              <a:ext uri="{FF2B5EF4-FFF2-40B4-BE49-F238E27FC236}">
                <a16:creationId xmlns:a16="http://schemas.microsoft.com/office/drawing/2014/main" id="{9BCD9498-5309-DA40-22F6-445B1BEF9ADE}"/>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8" name="Picture 7">
            <a:extLst>
              <a:ext uri="{FF2B5EF4-FFF2-40B4-BE49-F238E27FC236}">
                <a16:creationId xmlns:a16="http://schemas.microsoft.com/office/drawing/2014/main" id="{94BE64F6-A5D0-21F1-88D7-9FB5694E790E}"/>
              </a:ext>
            </a:extLst>
          </p:cNvPr>
          <p:cNvPicPr>
            <a:picLocks noChangeAspect="1"/>
          </p:cNvPicPr>
          <p:nvPr/>
        </p:nvPicPr>
        <p:blipFill rotWithShape="1">
          <a:blip r:embed="rId3">
            <a:extLst>
              <a:ext uri="{28A0092B-C50C-407E-A947-70E740481C1C}">
                <a14:useLocalDpi xmlns:a14="http://schemas.microsoft.com/office/drawing/2010/main" val="0"/>
              </a:ext>
            </a:extLst>
          </a:blip>
          <a:srcRect t="2943" r="1391"/>
          <a:stretch/>
        </p:blipFill>
        <p:spPr bwMode="auto">
          <a:xfrm>
            <a:off x="4308462" y="2105370"/>
            <a:ext cx="3489189" cy="349764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344887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LECTIO DIVINA</a:t>
            </a:r>
          </a:p>
        </p:txBody>
      </p:sp>
      <p:sp>
        <p:nvSpPr>
          <p:cNvPr id="6" name="Rectangle 5">
            <a:extLst>
              <a:ext uri="{FF2B5EF4-FFF2-40B4-BE49-F238E27FC236}">
                <a16:creationId xmlns:a16="http://schemas.microsoft.com/office/drawing/2014/main" id="{A149EA31-684E-24AF-A13B-1CC31BC7B7B2}"/>
              </a:ext>
            </a:extLst>
          </p:cNvPr>
          <p:cNvSpPr/>
          <p:nvPr/>
        </p:nvSpPr>
        <p:spPr>
          <a:xfrm>
            <a:off x="1524001" y="2105370"/>
            <a:ext cx="9144000" cy="34826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700F663-B8DB-21E5-8F39-89A571283EF5}"/>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Footer Placeholder 2">
            <a:extLst>
              <a:ext uri="{FF2B5EF4-FFF2-40B4-BE49-F238E27FC236}">
                <a16:creationId xmlns:a16="http://schemas.microsoft.com/office/drawing/2014/main" id="{E39063C9-270A-8615-0081-BAD58DD09C3B}"/>
              </a:ext>
            </a:extLst>
          </p:cNvPr>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pic>
        <p:nvPicPr>
          <p:cNvPr id="8" name="Picture 7">
            <a:extLst>
              <a:ext uri="{FF2B5EF4-FFF2-40B4-BE49-F238E27FC236}">
                <a16:creationId xmlns:a16="http://schemas.microsoft.com/office/drawing/2014/main" id="{12BC65C0-4F74-4C27-8D18-8E1211534D42}"/>
              </a:ext>
            </a:extLst>
          </p:cNvPr>
          <p:cNvPicPr>
            <a:picLocks noChangeAspect="1"/>
          </p:cNvPicPr>
          <p:nvPr/>
        </p:nvPicPr>
        <p:blipFill rotWithShape="1">
          <a:blip r:embed="rId3">
            <a:extLst>
              <a:ext uri="{28A0092B-C50C-407E-A947-70E740481C1C}">
                <a14:useLocalDpi xmlns:a14="http://schemas.microsoft.com/office/drawing/2010/main" val="0"/>
              </a:ext>
            </a:extLst>
          </a:blip>
          <a:srcRect t="2943" r="1391"/>
          <a:stretch/>
        </p:blipFill>
        <p:spPr bwMode="auto">
          <a:xfrm>
            <a:off x="4308462" y="2105370"/>
            <a:ext cx="3489189" cy="349764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6256591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6"/>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694405" y="249838"/>
            <a:ext cx="10717305"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The Sign of the Cross</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170" name="Picture 2" descr="https://upload.wikimedia.org/wikipedia/commons/thumb/0/04/Sign-of-the-cross--fingers-position.jpg/170px-Sign-of-the-cross--fingers-pos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925729"/>
            <a:ext cx="2684929" cy="394842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408911052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810769"/>
            <a:ext cx="9144000" cy="4518414"/>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4000" y="249838"/>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Opening Prayer</a:t>
            </a:r>
          </a:p>
        </p:txBody>
      </p:sp>
      <p:sp>
        <p:nvSpPr>
          <p:cNvPr id="8" name="TextBox 7"/>
          <p:cNvSpPr txBox="1"/>
          <p:nvPr/>
        </p:nvSpPr>
        <p:spPr>
          <a:xfrm>
            <a:off x="10978573" y="52933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1314918" y="6215675"/>
            <a:ext cx="9578109"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2" name="Rectangle 1"/>
          <p:cNvSpPr/>
          <p:nvPr/>
        </p:nvSpPr>
        <p:spPr>
          <a:xfrm>
            <a:off x="1531972" y="2811651"/>
            <a:ext cx="9144000" cy="2308324"/>
          </a:xfrm>
          <a:prstGeom prst="rect">
            <a:avLst/>
          </a:prstGeom>
        </p:spPr>
        <p:txBody>
          <a:bodyPr wrap="square">
            <a:spAutoFit/>
          </a:bodyPr>
          <a:lstStyle/>
          <a:p>
            <a:pPr algn="ctr"/>
            <a:r>
              <a:rPr lang="en-US" sz="2400" dirty="0">
                <a:solidFill>
                  <a:schemeClr val="bg1"/>
                </a:solidFill>
                <a:latin typeface="Garamond" panose="02020404030301010803" pitchFamily="18" charset="0"/>
              </a:rPr>
              <a:t>Holy Spirit, </a:t>
            </a:r>
          </a:p>
          <a:p>
            <a:pPr algn="ctr"/>
            <a:r>
              <a:rPr lang="en-US" sz="2400" dirty="0">
                <a:solidFill>
                  <a:schemeClr val="bg1"/>
                </a:solidFill>
                <a:latin typeface="Garamond" panose="02020404030301010803" pitchFamily="18" charset="0"/>
              </a:rPr>
              <a:t>Open my heart and my mind To Your inspired word, </a:t>
            </a:r>
          </a:p>
          <a:p>
            <a:pPr algn="ctr"/>
            <a:r>
              <a:rPr lang="en-US" sz="2400" dirty="0">
                <a:solidFill>
                  <a:schemeClr val="bg1"/>
                </a:solidFill>
                <a:latin typeface="Garamond" panose="02020404030301010803" pitchFamily="18" charset="0"/>
              </a:rPr>
              <a:t>That it might shape and direct my life </a:t>
            </a:r>
          </a:p>
          <a:p>
            <a:pPr algn="ctr"/>
            <a:r>
              <a:rPr lang="en-US" sz="2400" dirty="0">
                <a:solidFill>
                  <a:schemeClr val="bg1"/>
                </a:solidFill>
                <a:latin typeface="Garamond" panose="02020404030301010803" pitchFamily="18" charset="0"/>
              </a:rPr>
              <a:t>According to the Gospel of Jesus, the Lord. </a:t>
            </a:r>
          </a:p>
          <a:p>
            <a:pPr algn="ctr"/>
            <a:r>
              <a:rPr lang="en-US" sz="2400" dirty="0">
                <a:solidFill>
                  <a:schemeClr val="bg1"/>
                </a:solidFill>
                <a:latin typeface="Garamond" panose="02020404030301010803" pitchFamily="18" charset="0"/>
              </a:rPr>
              <a:t>I make this prayer to You In His name.</a:t>
            </a:r>
          </a:p>
          <a:p>
            <a:pPr algn="ctr"/>
            <a:r>
              <a:rPr lang="en-US" sz="2400" dirty="0">
                <a:solidFill>
                  <a:schemeClr val="bg1"/>
                </a:solidFill>
                <a:latin typeface="Garamond" panose="02020404030301010803" pitchFamily="18" charset="0"/>
              </a:rPr>
              <a:t> Amen.</a:t>
            </a:r>
            <a:endParaRPr lang="en-GB"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8208087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Silent Reflection</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236406622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842835"/>
            <a:ext cx="9144000" cy="420745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4000" y="254727"/>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LECTIO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2" name="Rectangle 11">
            <a:extLst>
              <a:ext uri="{FF2B5EF4-FFF2-40B4-BE49-F238E27FC236}">
                <a16:creationId xmlns:a16="http://schemas.microsoft.com/office/drawing/2014/main" id="{A6365A98-D28D-D7FC-4294-150801424778}"/>
              </a:ext>
            </a:extLst>
          </p:cNvPr>
          <p:cNvSpPr/>
          <p:nvPr/>
        </p:nvSpPr>
        <p:spPr>
          <a:xfrm>
            <a:off x="1727445" y="2024941"/>
            <a:ext cx="8779424" cy="4154984"/>
          </a:xfrm>
          <a:prstGeom prst="rect">
            <a:avLst/>
          </a:prstGeom>
        </p:spPr>
        <p:txBody>
          <a:bodyPr wrap="square">
            <a:spAutoFit/>
          </a:bodyPr>
          <a:lstStyle/>
          <a:p>
            <a:pPr algn="just" fontAlgn="base"/>
            <a:r>
              <a:rPr lang="en-US" sz="2400" b="0" i="0" dirty="0">
                <a:solidFill>
                  <a:schemeClr val="bg1"/>
                </a:solidFill>
                <a:effectLst/>
                <a:latin typeface="Garamond" panose="02020404030301010803" pitchFamily="18" charset="0"/>
              </a:rPr>
              <a:t>Then Jesus addressed the crowds and his disciples: “The scribes and the Pharisees sit on Moses’ seat. Therefore, be careful to do whatever they tell you, but do not follow their example, for they do not practice what they preach. They tie up heavy burdens that are difficult to bear and lay them on the shoulders of others, but they will not lift a finger to be of assistance. </a:t>
            </a:r>
          </a:p>
          <a:p>
            <a:pPr algn="just" fontAlgn="base"/>
            <a:r>
              <a:rPr lang="en-US" sz="2400" b="0" i="0" dirty="0">
                <a:solidFill>
                  <a:schemeClr val="bg1"/>
                </a:solidFill>
                <a:effectLst/>
                <a:latin typeface="Garamond" panose="02020404030301010803" pitchFamily="18" charset="0"/>
              </a:rPr>
              <a:t>“Everything they do is meant to attract the attention of others. They widen their phylacteries and lengthen their tassels. They love to have places of honor at banquets and the best seats in synagogues, and to be greeted with respect in the marketplaces and to be addressed as ‘Rabbi.’</a:t>
            </a:r>
          </a:p>
          <a:p>
            <a:pPr algn="just"/>
            <a:endParaRPr lang="en-US" sz="2400" b="0" i="0" dirty="0">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39809922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4000" y="254727"/>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LECTIO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2" name="Rectangle 11">
            <a:extLst>
              <a:ext uri="{FF2B5EF4-FFF2-40B4-BE49-F238E27FC236}">
                <a16:creationId xmlns:a16="http://schemas.microsoft.com/office/drawing/2014/main" id="{A6365A98-D28D-D7FC-4294-150801424778}"/>
              </a:ext>
            </a:extLst>
          </p:cNvPr>
          <p:cNvSpPr/>
          <p:nvPr/>
        </p:nvSpPr>
        <p:spPr>
          <a:xfrm>
            <a:off x="1706288" y="2635771"/>
            <a:ext cx="8779424" cy="2677656"/>
          </a:xfrm>
          <a:prstGeom prst="rect">
            <a:avLst/>
          </a:prstGeom>
        </p:spPr>
        <p:txBody>
          <a:bodyPr wrap="square">
            <a:spAutoFit/>
          </a:bodyPr>
          <a:lstStyle/>
          <a:p>
            <a:pPr algn="just" fontAlgn="base"/>
            <a:r>
              <a:rPr lang="en-US" sz="2400" b="0" i="0" dirty="0">
                <a:solidFill>
                  <a:schemeClr val="bg1"/>
                </a:solidFill>
                <a:effectLst/>
                <a:latin typeface="Garamond" panose="02020404030301010803" pitchFamily="18" charset="0"/>
              </a:rPr>
              <a:t>But do not allow yourselves to be called ‘Rabbi,’ for you have only one Master, and you are all brethren. Call no one on earth your father, for you have but one Father, and he is in heaven. You must not be called ‘teacher,’ for you have only one Teacher, the Christ. </a:t>
            </a:r>
            <a:r>
              <a:rPr lang="en-US" sz="2400" b="1" i="0" baseline="30000" dirty="0">
                <a:solidFill>
                  <a:schemeClr val="bg1"/>
                </a:solidFill>
                <a:effectLst/>
                <a:latin typeface="Garamond" panose="02020404030301010803" pitchFamily="18" charset="0"/>
              </a:rPr>
              <a:t> </a:t>
            </a:r>
            <a:r>
              <a:rPr lang="en-US" sz="2400" b="0" i="0" dirty="0">
                <a:solidFill>
                  <a:schemeClr val="bg1"/>
                </a:solidFill>
                <a:effectLst/>
                <a:latin typeface="Garamond" panose="02020404030301010803" pitchFamily="18" charset="0"/>
              </a:rPr>
              <a:t>The greatest among you must be your servant. All those who exalt themselves will be humbled, and all those who humble themselves will be exalted.</a:t>
            </a:r>
          </a:p>
          <a:p>
            <a:pPr algn="just"/>
            <a:endParaRPr lang="en-US" sz="2400" b="0" i="0" dirty="0">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33918674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842835"/>
            <a:ext cx="9144000" cy="420745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4000" y="254727"/>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LECTIO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2" name="Rectangle 11">
            <a:extLst>
              <a:ext uri="{FF2B5EF4-FFF2-40B4-BE49-F238E27FC236}">
                <a16:creationId xmlns:a16="http://schemas.microsoft.com/office/drawing/2014/main" id="{A6365A98-D28D-D7FC-4294-150801424778}"/>
              </a:ext>
            </a:extLst>
          </p:cNvPr>
          <p:cNvSpPr/>
          <p:nvPr/>
        </p:nvSpPr>
        <p:spPr>
          <a:xfrm>
            <a:off x="1727445" y="2024941"/>
            <a:ext cx="8779424" cy="4154984"/>
          </a:xfrm>
          <a:prstGeom prst="rect">
            <a:avLst/>
          </a:prstGeom>
        </p:spPr>
        <p:txBody>
          <a:bodyPr wrap="square">
            <a:spAutoFit/>
          </a:bodyPr>
          <a:lstStyle/>
          <a:p>
            <a:pPr algn="just" fontAlgn="base"/>
            <a:r>
              <a:rPr lang="en-US" sz="2400" b="0" i="0" dirty="0">
                <a:solidFill>
                  <a:schemeClr val="bg1"/>
                </a:solidFill>
                <a:effectLst/>
                <a:latin typeface="Garamond" panose="02020404030301010803" pitchFamily="18" charset="0"/>
              </a:rPr>
              <a:t>Then Jesus addressed the crowds and his disciples: “The scribes and the Pharisees sit on Moses’ seat. Therefore, be careful to do whatever they tell you, but do not follow their example, for they do not practice what they preach. They tie up heavy burdens that are difficult to bear and lay them on the shoulders of others, but they will not lift a finger to be of assistance. </a:t>
            </a:r>
          </a:p>
          <a:p>
            <a:pPr algn="just" fontAlgn="base"/>
            <a:r>
              <a:rPr lang="en-US" sz="2400" b="0" i="0" dirty="0">
                <a:solidFill>
                  <a:schemeClr val="bg1"/>
                </a:solidFill>
                <a:effectLst/>
                <a:latin typeface="Garamond" panose="02020404030301010803" pitchFamily="18" charset="0"/>
              </a:rPr>
              <a:t>“Everything they do is meant to attract the attention of others. They widen their phylacteries and lengthen their tassels. They love to have places of honor at banquets and the best seats in synagogues, and to be greeted with respect in the marketplaces and to be addressed as ‘Rabbi.’</a:t>
            </a:r>
          </a:p>
          <a:p>
            <a:pPr algn="just"/>
            <a:endParaRPr lang="en-US" sz="2400" b="0" i="0" dirty="0">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342391662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4000" y="254727"/>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LECTIO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2" name="Rectangle 11">
            <a:extLst>
              <a:ext uri="{FF2B5EF4-FFF2-40B4-BE49-F238E27FC236}">
                <a16:creationId xmlns:a16="http://schemas.microsoft.com/office/drawing/2014/main" id="{A6365A98-D28D-D7FC-4294-150801424778}"/>
              </a:ext>
            </a:extLst>
          </p:cNvPr>
          <p:cNvSpPr/>
          <p:nvPr/>
        </p:nvSpPr>
        <p:spPr>
          <a:xfrm>
            <a:off x="1706288" y="2635771"/>
            <a:ext cx="8779424" cy="2677656"/>
          </a:xfrm>
          <a:prstGeom prst="rect">
            <a:avLst/>
          </a:prstGeom>
        </p:spPr>
        <p:txBody>
          <a:bodyPr wrap="square">
            <a:spAutoFit/>
          </a:bodyPr>
          <a:lstStyle/>
          <a:p>
            <a:pPr algn="just" fontAlgn="base"/>
            <a:r>
              <a:rPr lang="en-US" sz="2400" b="0" i="0" dirty="0">
                <a:solidFill>
                  <a:schemeClr val="bg1"/>
                </a:solidFill>
                <a:effectLst/>
                <a:latin typeface="Garamond" panose="02020404030301010803" pitchFamily="18" charset="0"/>
              </a:rPr>
              <a:t>But do not allow yourselves to be called ‘Rabbi,’ for you have only one Master, and you are all brethren. Call no one on earth your father, for you have but one Father, and he is in heaven. You must not be called ‘teacher,’ for you have only one Teacher, the Christ. </a:t>
            </a:r>
            <a:r>
              <a:rPr lang="en-US" sz="2400" b="1" i="0" baseline="30000" dirty="0">
                <a:solidFill>
                  <a:schemeClr val="bg1"/>
                </a:solidFill>
                <a:effectLst/>
                <a:latin typeface="Garamond" panose="02020404030301010803" pitchFamily="18" charset="0"/>
              </a:rPr>
              <a:t> </a:t>
            </a:r>
            <a:r>
              <a:rPr lang="en-US" sz="2400" b="0" i="0" dirty="0">
                <a:solidFill>
                  <a:schemeClr val="bg1"/>
                </a:solidFill>
                <a:effectLst/>
                <a:latin typeface="Garamond" panose="02020404030301010803" pitchFamily="18" charset="0"/>
              </a:rPr>
              <a:t>The greatest among you must be your servant. All those who exalt themselves will be humbled, and all those who humble themselves will be exalted.</a:t>
            </a:r>
          </a:p>
          <a:p>
            <a:pPr algn="just"/>
            <a:endParaRPr lang="en-US" sz="2400" b="0" i="0" dirty="0">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271358560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3258</TotalTime>
  <Words>1224</Words>
  <Application>Microsoft Office PowerPoint</Application>
  <PresentationFormat>Widescreen</PresentationFormat>
  <Paragraphs>84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John Adams</cp:lastModifiedBy>
  <cp:revision>211</cp:revision>
  <dcterms:created xsi:type="dcterms:W3CDTF">2019-09-06T14:56:38Z</dcterms:created>
  <dcterms:modified xsi:type="dcterms:W3CDTF">2023-07-20T10:10:33Z</dcterms:modified>
</cp:coreProperties>
</file>