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7" r:id="rId3"/>
    <p:sldId id="322" r:id="rId4"/>
    <p:sldId id="323" r:id="rId5"/>
    <p:sldId id="324" r:id="rId6"/>
    <p:sldId id="343" r:id="rId7"/>
    <p:sldId id="325" r:id="rId8"/>
    <p:sldId id="349" r:id="rId9"/>
    <p:sldId id="350" r:id="rId10"/>
    <p:sldId id="336" r:id="rId11"/>
    <p:sldId id="327" r:id="rId12"/>
    <p:sldId id="346" r:id="rId13"/>
    <p:sldId id="329" r:id="rId14"/>
    <p:sldId id="330" r:id="rId15"/>
    <p:sldId id="331" r:id="rId16"/>
    <p:sldId id="332" r:id="rId17"/>
    <p:sldId id="333" r:id="rId18"/>
    <p:sldId id="34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5A1043-08C4-4554-B9FD-E609553DBDB5}" v="9" dt="2022-07-18T08:52:58.8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/>
  </p:normalViewPr>
  <p:slideViewPr>
    <p:cSldViewPr snapToGrid="0">
      <p:cViewPr varScale="1">
        <p:scale>
          <a:sx n="83" d="100"/>
          <a:sy n="83" d="100"/>
        </p:scale>
        <p:origin x="470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Adams" userId="1143faee-bb16-416e-8056-0ed4c730fe93" providerId="ADAL" clId="{F35A1043-08C4-4554-B9FD-E609553DBDB5}"/>
    <pc:docChg chg="undo custSel addSld delSld modSld">
      <pc:chgData name="John Adams" userId="1143faee-bb16-416e-8056-0ed4c730fe93" providerId="ADAL" clId="{F35A1043-08C4-4554-B9FD-E609553DBDB5}" dt="2022-07-18T08:53:13.946" v="80" actId="1076"/>
      <pc:docMkLst>
        <pc:docMk/>
      </pc:docMkLst>
      <pc:sldChg chg="modSp mod">
        <pc:chgData name="John Adams" userId="1143faee-bb16-416e-8056-0ed4c730fe93" providerId="ADAL" clId="{F35A1043-08C4-4554-B9FD-E609553DBDB5}" dt="2022-07-14T07:27:39.726" v="1" actId="1076"/>
        <pc:sldMkLst>
          <pc:docMk/>
          <pc:sldMk cId="382080874" sldId="323"/>
        </pc:sldMkLst>
        <pc:spChg chg="mod">
          <ac:chgData name="John Adams" userId="1143faee-bb16-416e-8056-0ed4c730fe93" providerId="ADAL" clId="{F35A1043-08C4-4554-B9FD-E609553DBDB5}" dt="2022-07-14T07:27:39.726" v="1" actId="1076"/>
          <ac:spMkLst>
            <pc:docMk/>
            <pc:sldMk cId="382080874" sldId="323"/>
            <ac:spMk id="2" creationId="{00000000-0000-0000-0000-000000000000}"/>
          </ac:spMkLst>
        </pc:spChg>
      </pc:sldChg>
      <pc:sldChg chg="modSp mod">
        <pc:chgData name="John Adams" userId="1143faee-bb16-416e-8056-0ed4c730fe93" providerId="ADAL" clId="{F35A1043-08C4-4554-B9FD-E609553DBDB5}" dt="2022-07-14T08:13:22.896" v="59" actId="1076"/>
        <pc:sldMkLst>
          <pc:docMk/>
          <pc:sldMk cId="3391867402" sldId="325"/>
        </pc:sldMkLst>
        <pc:spChg chg="mod">
          <ac:chgData name="John Adams" userId="1143faee-bb16-416e-8056-0ed4c730fe93" providerId="ADAL" clId="{F35A1043-08C4-4554-B9FD-E609553DBDB5}" dt="2022-07-14T08:13:22.896" v="59" actId="1076"/>
          <ac:spMkLst>
            <pc:docMk/>
            <pc:sldMk cId="3391867402" sldId="325"/>
            <ac:spMk id="12" creationId="{A6365A98-D28D-D7FC-4294-150801424778}"/>
          </ac:spMkLst>
        </pc:spChg>
      </pc:sldChg>
      <pc:sldChg chg="addSp delSp modSp del mod">
        <pc:chgData name="John Adams" userId="1143faee-bb16-416e-8056-0ed4c730fe93" providerId="ADAL" clId="{F35A1043-08C4-4554-B9FD-E609553DBDB5}" dt="2022-07-14T08:16:37.981" v="69" actId="47"/>
        <pc:sldMkLst>
          <pc:docMk/>
          <pc:sldMk cId="2814757938" sldId="326"/>
        </pc:sldMkLst>
        <pc:spChg chg="mod">
          <ac:chgData name="John Adams" userId="1143faee-bb16-416e-8056-0ed4c730fe93" providerId="ADAL" clId="{F35A1043-08C4-4554-B9FD-E609553DBDB5}" dt="2022-07-14T08:11:54.885" v="55" actId="1076"/>
          <ac:spMkLst>
            <pc:docMk/>
            <pc:sldMk cId="2814757938" sldId="326"/>
            <ac:spMk id="2" creationId="{00000000-0000-0000-0000-000000000000}"/>
          </ac:spMkLst>
        </pc:spChg>
        <pc:spChg chg="add del mod">
          <ac:chgData name="John Adams" userId="1143faee-bb16-416e-8056-0ed4c730fe93" providerId="ADAL" clId="{F35A1043-08C4-4554-B9FD-E609553DBDB5}" dt="2022-07-14T08:11:49.334" v="54" actId="21"/>
          <ac:spMkLst>
            <pc:docMk/>
            <pc:sldMk cId="2814757938" sldId="326"/>
            <ac:spMk id="11" creationId="{00000000-0000-0000-0000-000000000000}"/>
          </ac:spMkLst>
        </pc:spChg>
      </pc:sldChg>
      <pc:sldChg chg="modSp mod">
        <pc:chgData name="John Adams" userId="1143faee-bb16-416e-8056-0ed4c730fe93" providerId="ADAL" clId="{F35A1043-08C4-4554-B9FD-E609553DBDB5}" dt="2022-07-18T08:53:09.512" v="79" actId="1076"/>
        <pc:sldMkLst>
          <pc:docMk/>
          <pc:sldMk cId="3980992217" sldId="343"/>
        </pc:sldMkLst>
        <pc:spChg chg="mod">
          <ac:chgData name="John Adams" userId="1143faee-bb16-416e-8056-0ed4c730fe93" providerId="ADAL" clId="{F35A1043-08C4-4554-B9FD-E609553DBDB5}" dt="2022-07-18T08:53:09.512" v="79" actId="1076"/>
          <ac:spMkLst>
            <pc:docMk/>
            <pc:sldMk cId="3980992217" sldId="343"/>
            <ac:spMk id="12" creationId="{A6365A98-D28D-D7FC-4294-150801424778}"/>
          </ac:spMkLst>
        </pc:spChg>
      </pc:sldChg>
      <pc:sldChg chg="addSp delSp modSp mod">
        <pc:chgData name="John Adams" userId="1143faee-bb16-416e-8056-0ed4c730fe93" providerId="ADAL" clId="{F35A1043-08C4-4554-B9FD-E609553DBDB5}" dt="2022-07-14T08:14:47.512" v="68" actId="1076"/>
        <pc:sldMkLst>
          <pc:docMk/>
          <pc:sldMk cId="2885153271" sldId="346"/>
        </pc:sldMkLst>
        <pc:spChg chg="del mod">
          <ac:chgData name="John Adams" userId="1143faee-bb16-416e-8056-0ed4c730fe93" providerId="ADAL" clId="{F35A1043-08C4-4554-B9FD-E609553DBDB5}" dt="2022-07-14T08:13:42.266" v="61" actId="478"/>
          <ac:spMkLst>
            <pc:docMk/>
            <pc:sldMk cId="2885153271" sldId="346"/>
            <ac:spMk id="12" creationId="{D34C4AF3-0E6F-E757-99AD-441E340F29F1}"/>
          </ac:spMkLst>
        </pc:spChg>
        <pc:spChg chg="add del">
          <ac:chgData name="John Adams" userId="1143faee-bb16-416e-8056-0ed4c730fe93" providerId="ADAL" clId="{F35A1043-08C4-4554-B9FD-E609553DBDB5}" dt="2022-07-14T08:13:48.167" v="63" actId="22"/>
          <ac:spMkLst>
            <pc:docMk/>
            <pc:sldMk cId="2885153271" sldId="346"/>
            <ac:spMk id="13" creationId="{52FC6AE8-5F22-141D-90F6-1ECC0F0006BC}"/>
          </ac:spMkLst>
        </pc:spChg>
        <pc:spChg chg="add mod">
          <ac:chgData name="John Adams" userId="1143faee-bb16-416e-8056-0ed4c730fe93" providerId="ADAL" clId="{F35A1043-08C4-4554-B9FD-E609553DBDB5}" dt="2022-07-14T08:14:47.512" v="68" actId="1076"/>
          <ac:spMkLst>
            <pc:docMk/>
            <pc:sldMk cId="2885153271" sldId="346"/>
            <ac:spMk id="14" creationId="{81159E7A-9795-444A-E19B-5ED54C1D5344}"/>
          </ac:spMkLst>
        </pc:spChg>
      </pc:sldChg>
      <pc:sldChg chg="addSp delSp modSp">
        <pc:chgData name="John Adams" userId="1143faee-bb16-416e-8056-0ed4c730fe93" providerId="ADAL" clId="{F35A1043-08C4-4554-B9FD-E609553DBDB5}" dt="2022-07-14T08:24:25.102" v="75" actId="1076"/>
        <pc:sldMkLst>
          <pc:docMk/>
          <pc:sldMk cId="2662565912" sldId="347"/>
        </pc:sldMkLst>
        <pc:picChg chg="add mod">
          <ac:chgData name="John Adams" userId="1143faee-bb16-416e-8056-0ed4c730fe93" providerId="ADAL" clId="{F35A1043-08C4-4554-B9FD-E609553DBDB5}" dt="2022-07-14T08:24:25.102" v="75" actId="1076"/>
          <ac:picMkLst>
            <pc:docMk/>
            <pc:sldMk cId="2662565912" sldId="347"/>
            <ac:picMk id="1026" creationId="{66134DBF-C701-725E-85A6-54C6BDBA0617}"/>
          </ac:picMkLst>
        </pc:picChg>
        <pc:picChg chg="del">
          <ac:chgData name="John Adams" userId="1143faee-bb16-416e-8056-0ed4c730fe93" providerId="ADAL" clId="{F35A1043-08C4-4554-B9FD-E609553DBDB5}" dt="2022-07-14T08:24:07.255" v="70" actId="478"/>
          <ac:picMkLst>
            <pc:docMk/>
            <pc:sldMk cId="2662565912" sldId="347"/>
            <ac:picMk id="2050" creationId="{42E78FAA-8B5C-CA59-4CA6-B25C9534A2C2}"/>
          </ac:picMkLst>
        </pc:picChg>
      </pc:sldChg>
      <pc:sldChg chg="addSp delSp modSp">
        <pc:chgData name="John Adams" userId="1143faee-bb16-416e-8056-0ed4c730fe93" providerId="ADAL" clId="{F35A1043-08C4-4554-B9FD-E609553DBDB5}" dt="2022-07-14T08:24:55.660" v="77"/>
        <pc:sldMkLst>
          <pc:docMk/>
          <pc:sldMk cId="1334488721" sldId="348"/>
        </pc:sldMkLst>
        <pc:picChg chg="del">
          <ac:chgData name="John Adams" userId="1143faee-bb16-416e-8056-0ed4c730fe93" providerId="ADAL" clId="{F35A1043-08C4-4554-B9FD-E609553DBDB5}" dt="2022-07-14T08:24:55.076" v="76" actId="478"/>
          <ac:picMkLst>
            <pc:docMk/>
            <pc:sldMk cId="1334488721" sldId="348"/>
            <ac:picMk id="10" creationId="{1D863468-5653-37ED-AE30-4E7661B27F6D}"/>
          </ac:picMkLst>
        </pc:picChg>
        <pc:picChg chg="add mod">
          <ac:chgData name="John Adams" userId="1143faee-bb16-416e-8056-0ed4c730fe93" providerId="ADAL" clId="{F35A1043-08C4-4554-B9FD-E609553DBDB5}" dt="2022-07-14T08:24:55.660" v="77"/>
          <ac:picMkLst>
            <pc:docMk/>
            <pc:sldMk cId="1334488721" sldId="348"/>
            <ac:picMk id="12" creationId="{27A8EE31-CA19-0BE7-5017-F257C7E1ED3C}"/>
          </ac:picMkLst>
        </pc:picChg>
      </pc:sldChg>
      <pc:sldChg chg="modSp add mod">
        <pc:chgData name="John Adams" userId="1143faee-bb16-416e-8056-0ed4c730fe93" providerId="ADAL" clId="{F35A1043-08C4-4554-B9FD-E609553DBDB5}" dt="2022-07-18T08:53:13.946" v="80" actId="1076"/>
        <pc:sldMkLst>
          <pc:docMk/>
          <pc:sldMk cId="922191363" sldId="349"/>
        </pc:sldMkLst>
        <pc:spChg chg="mod">
          <ac:chgData name="John Adams" userId="1143faee-bb16-416e-8056-0ed4c730fe93" providerId="ADAL" clId="{F35A1043-08C4-4554-B9FD-E609553DBDB5}" dt="2022-07-18T08:53:13.946" v="80" actId="1076"/>
          <ac:spMkLst>
            <pc:docMk/>
            <pc:sldMk cId="922191363" sldId="349"/>
            <ac:spMk id="12" creationId="{A6365A98-D28D-D7FC-4294-150801424778}"/>
          </ac:spMkLst>
        </pc:spChg>
      </pc:sldChg>
      <pc:sldChg chg="del">
        <pc:chgData name="John Adams" userId="1143faee-bb16-416e-8056-0ed4c730fe93" providerId="ADAL" clId="{F35A1043-08C4-4554-B9FD-E609553DBDB5}" dt="2022-07-14T08:12:52.074" v="56" actId="47"/>
        <pc:sldMkLst>
          <pc:docMk/>
          <pc:sldMk cId="3163923931" sldId="349"/>
        </pc:sldMkLst>
      </pc:sldChg>
      <pc:sldChg chg="del">
        <pc:chgData name="John Adams" userId="1143faee-bb16-416e-8056-0ed4c730fe93" providerId="ADAL" clId="{F35A1043-08C4-4554-B9FD-E609553DBDB5}" dt="2022-07-14T08:12:52.074" v="56" actId="47"/>
        <pc:sldMkLst>
          <pc:docMk/>
          <pc:sldMk cId="1819906038" sldId="350"/>
        </pc:sldMkLst>
      </pc:sldChg>
      <pc:sldChg chg="add">
        <pc:chgData name="John Adams" userId="1143faee-bb16-416e-8056-0ed4c730fe93" providerId="ADAL" clId="{F35A1043-08C4-4554-B9FD-E609553DBDB5}" dt="2022-07-18T08:52:58.889" v="78"/>
        <pc:sldMkLst>
          <pc:docMk/>
          <pc:sldMk cId="3634857318" sldId="35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25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3934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152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85222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3780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78259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1780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81878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2922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42268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66531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02A62-F375-41FE-A154-0A2551C1B81C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57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64400" y="608913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249839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LECTIO DIVINA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206018"/>
            <a:ext cx="12192000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491BA8-32A8-4CDA-B3F8-AFF8782311C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682" t="41077" r="31743" b="25388"/>
          <a:stretch/>
        </p:blipFill>
        <p:spPr>
          <a:xfrm>
            <a:off x="3297381" y="1925730"/>
            <a:ext cx="5779598" cy="395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069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MEDITATIO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B7A1CB-49E7-4F28-BAB4-2FA0C4EE19ED}"/>
              </a:ext>
            </a:extLst>
          </p:cNvPr>
          <p:cNvSpPr txBox="1"/>
          <p:nvPr/>
        </p:nvSpPr>
        <p:spPr>
          <a:xfrm>
            <a:off x="1924572" y="2605848"/>
            <a:ext cx="85953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REFLECTION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What God is saying to you?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Feel free to share ‘echoes’ of the text,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a phrase that strikes you. 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If you wish, please say why.</a:t>
            </a:r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46477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MEDITATIO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233041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19017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MEDITATIO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159E7A-9795-444A-E19B-5ED54C1D5344}"/>
              </a:ext>
            </a:extLst>
          </p:cNvPr>
          <p:cNvSpPr txBox="1"/>
          <p:nvPr/>
        </p:nvSpPr>
        <p:spPr>
          <a:xfrm>
            <a:off x="1764144" y="1951619"/>
            <a:ext cx="8663709" cy="3985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en-US" sz="23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Some Sadducees, those who deny that there is a resurrection, came forward. </a:t>
            </a:r>
            <a:r>
              <a:rPr lang="en-US" sz="2300" b="0" i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lang="en-US" sz="23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Jesus said to them, “The children of this age marry and remarry;</a:t>
            </a:r>
            <a:r>
              <a:rPr lang="en-US" sz="2300" b="0" i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lang="en-US" sz="23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but those who are deemed worthy to attain to the coming age and to the resurrection of the dead neither marry nor are given in marriage.</a:t>
            </a:r>
          </a:p>
          <a:p>
            <a:pPr algn="just" fontAlgn="base"/>
            <a:r>
              <a:rPr lang="en-US" sz="23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They can no longer die, for they are like angels; and they are the children of God because they are the ones who will rise.</a:t>
            </a:r>
          </a:p>
          <a:p>
            <a:pPr algn="just" fontAlgn="base"/>
            <a:r>
              <a:rPr lang="en-US" sz="23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That the dead will rise even Moses made known in the passage about the bush, when he called out ‘Lord, ‘ the God of Abraham, the God of Isaac, and the God of Jacob;</a:t>
            </a:r>
            <a:r>
              <a:rPr lang="en-US" sz="2300" b="0" i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lang="en-US" sz="23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and he is not God of the dead, but of the living, for to him all are alive.”</a:t>
            </a:r>
          </a:p>
        </p:txBody>
      </p:sp>
    </p:spTree>
    <p:extLst>
      <p:ext uri="{BB962C8B-B14F-4D97-AF65-F5344CB8AC3E}">
        <p14:creationId xmlns:p14="http://schemas.microsoft.com/office/powerpoint/2010/main" val="2885153271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ORATIO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3999" y="2194382"/>
            <a:ext cx="9144001" cy="390876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PRAYER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What would you like to say to God?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……..</a:t>
            </a:r>
          </a:p>
          <a:p>
            <a:pPr algn="ctr" fontAlgn="base"/>
            <a:endParaRPr lang="en-GB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 fontAlgn="base"/>
            <a:r>
              <a:rPr lang="en-GB" sz="3200" b="1" dirty="0">
                <a:solidFill>
                  <a:schemeClr val="bg1"/>
                </a:solidFill>
                <a:latin typeface="Garamond" panose="02020404030301010803" pitchFamily="18" charset="0"/>
              </a:rPr>
              <a:t>Lord in your mercy …</a:t>
            </a:r>
          </a:p>
          <a:p>
            <a:pPr algn="ctr" fontAlgn="base"/>
            <a:endParaRPr lang="en-GB" sz="32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 fontAlgn="base"/>
            <a:r>
              <a:rPr lang="en-GB" sz="3200" b="1" dirty="0">
                <a:solidFill>
                  <a:schemeClr val="bg1"/>
                </a:solidFill>
                <a:latin typeface="Garamond" panose="02020404030301010803" pitchFamily="18" charset="0"/>
              </a:rPr>
              <a:t>R / Hear our prayer</a:t>
            </a:r>
          </a:p>
          <a:p>
            <a:pPr algn="ctr" fontAlgn="base"/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69777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ORATIO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536706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48194" y="249838"/>
            <a:ext cx="11691257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CONTEMPLATIO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3999" y="2194382"/>
            <a:ext cx="9144001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LET US 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REST IN GOD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IN SILENCE</a:t>
            </a:r>
          </a:p>
          <a:p>
            <a:pPr algn="ctr" fontAlgn="base"/>
            <a:endParaRPr lang="en-GB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285750" indent="-285750" algn="ctr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May the Holy Spirit                                               deepen our awareness of the Word</a:t>
            </a:r>
          </a:p>
          <a:p>
            <a:pPr algn="ctr" fontAlgn="base"/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557887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48194" y="249838"/>
            <a:ext cx="11691257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CONTEMPLATIO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462705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The Lord’s Prayer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8194" name="Picture 2" descr="Albrecht Durer – Hands Praying - Mens T-Shirt | 4178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186" y="1925729"/>
            <a:ext cx="3953625" cy="395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967202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64400" y="608913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206018"/>
            <a:ext cx="12192000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49EA31-684E-24AF-A13B-1CC31BC7B7B2}"/>
              </a:ext>
            </a:extLst>
          </p:cNvPr>
          <p:cNvSpPr/>
          <p:nvPr/>
        </p:nvSpPr>
        <p:spPr>
          <a:xfrm>
            <a:off x="1524001" y="2105370"/>
            <a:ext cx="9144000" cy="34826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2714A5D-EC15-EA75-0B92-43E97BD48DC0}"/>
              </a:ext>
            </a:extLst>
          </p:cNvPr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ACTIO  •</a:t>
            </a:r>
          </a:p>
        </p:txBody>
      </p:sp>
      <p:pic>
        <p:nvPicPr>
          <p:cNvPr id="12" name="Picture 2" descr="Living God (or God of life) - All the Biblical Names for God">
            <a:extLst>
              <a:ext uri="{FF2B5EF4-FFF2-40B4-BE49-F238E27FC236}">
                <a16:creationId xmlns:a16="http://schemas.microsoft.com/office/drawing/2014/main" id="{27A8EE31-CA19-0BE7-5017-F257C7E1ED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784" y="2105370"/>
            <a:ext cx="4645890" cy="3486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48872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64400" y="608913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249839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LECTIO DIVINA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206018"/>
            <a:ext cx="12192000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49EA31-684E-24AF-A13B-1CC31BC7B7B2}"/>
              </a:ext>
            </a:extLst>
          </p:cNvPr>
          <p:cNvSpPr/>
          <p:nvPr/>
        </p:nvSpPr>
        <p:spPr>
          <a:xfrm>
            <a:off x="1524001" y="2105370"/>
            <a:ext cx="9144000" cy="34826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Living God (or God of life) - All the Biblical Names for God">
            <a:extLst>
              <a:ext uri="{FF2B5EF4-FFF2-40B4-BE49-F238E27FC236}">
                <a16:creationId xmlns:a16="http://schemas.microsoft.com/office/drawing/2014/main" id="{66134DBF-C701-725E-85A6-54C6BDBA06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784" y="2105370"/>
            <a:ext cx="4645890" cy="3486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256591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694405" y="249838"/>
            <a:ext cx="10717305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The Sign of the Cross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170" name="Picture 2" descr="https://upload.wikimedia.org/wikipedia/commons/thumb/0/04/Sign-of-the-cross--fingers-position.jpg/170px-Sign-of-the-cross--fingers-posi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1925729"/>
            <a:ext cx="2684929" cy="394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11052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810769"/>
            <a:ext cx="9144000" cy="451841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4000" y="249838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Opening Prayer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978573" y="529338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314918" y="6215675"/>
            <a:ext cx="9578109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31972" y="2811651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Garamond" panose="02020404030301010803" pitchFamily="18" charset="0"/>
              </a:rPr>
              <a:t>Holy Spirit, 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Garamond" panose="02020404030301010803" pitchFamily="18" charset="0"/>
              </a:rPr>
              <a:t>Open my heart and my mind To Your inspired word, 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Garamond" panose="02020404030301010803" pitchFamily="18" charset="0"/>
              </a:rPr>
              <a:t>That it might shape and direct my life 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Garamond" panose="02020404030301010803" pitchFamily="18" charset="0"/>
              </a:rPr>
              <a:t>According to the Gospel of Jesus, the Lord. 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Garamond" panose="02020404030301010803" pitchFamily="18" charset="0"/>
              </a:rPr>
              <a:t>I make this prayer to You In His name.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Garamond" panose="02020404030301010803" pitchFamily="18" charset="0"/>
              </a:rPr>
              <a:t> Amen.</a:t>
            </a:r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8087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Silent Reflection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06622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4000" y="254727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365A98-D28D-D7FC-4294-150801424778}"/>
              </a:ext>
            </a:extLst>
          </p:cNvPr>
          <p:cNvSpPr/>
          <p:nvPr/>
        </p:nvSpPr>
        <p:spPr>
          <a:xfrm>
            <a:off x="1727445" y="2264638"/>
            <a:ext cx="87794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sz="32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Some Sadducees, those who deny that there is a resurrection, came forward. </a:t>
            </a:r>
            <a:r>
              <a:rPr lang="en-US" sz="3200" b="0" i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Jesus said to them, “The children of this age marry and remarry;</a:t>
            </a:r>
            <a:r>
              <a:rPr lang="en-US" sz="3200" b="0" i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but those who are deemed worthy to attain to the coming age and to the resurrection of the dead neither marry nor are given in marriage.</a:t>
            </a:r>
          </a:p>
          <a:p>
            <a:pPr algn="just" fontAlgn="base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  <a:p>
            <a:pPr algn="just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99221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4000" y="254727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365A98-D28D-D7FC-4294-150801424778}"/>
              </a:ext>
            </a:extLst>
          </p:cNvPr>
          <p:cNvSpPr/>
          <p:nvPr/>
        </p:nvSpPr>
        <p:spPr>
          <a:xfrm>
            <a:off x="1663345" y="1925730"/>
            <a:ext cx="877942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sz="32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They can no longer die, for they are like angels; and they are the children of God because they are the ones who will rise.</a:t>
            </a:r>
          </a:p>
          <a:p>
            <a:pPr algn="just" fontAlgn="base"/>
            <a:r>
              <a:rPr lang="en-US" sz="32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That the dead will rise even Moses made known in the passage about the bush, when he called out ‘Lord, ‘ the God of Abraham, the God of Isaac, and the God of Jacob;</a:t>
            </a:r>
            <a:r>
              <a:rPr lang="en-US" sz="3200" b="0" i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and he is not God of the dead, but of the living, for to him all are alive.”</a:t>
            </a:r>
          </a:p>
          <a:p>
            <a:pPr algn="just" fontAlgn="base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  <a:p>
            <a:pPr algn="just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86740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4000" y="254727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365A98-D28D-D7FC-4294-150801424778}"/>
              </a:ext>
            </a:extLst>
          </p:cNvPr>
          <p:cNvSpPr/>
          <p:nvPr/>
        </p:nvSpPr>
        <p:spPr>
          <a:xfrm>
            <a:off x="1727445" y="2327393"/>
            <a:ext cx="87794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sz="32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Some Sadducees, those who deny that there is a resurrection, came forward. </a:t>
            </a:r>
            <a:r>
              <a:rPr lang="en-US" sz="3200" b="0" i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Jesus said to them, “The children of this age marry and remarry;</a:t>
            </a:r>
            <a:r>
              <a:rPr lang="en-US" sz="3200" b="0" i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but those who are deemed worthy to attain to the coming age and to the resurrection of the dead neither marry nor are given in marriage.</a:t>
            </a:r>
          </a:p>
          <a:p>
            <a:pPr algn="just" fontAlgn="base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  <a:p>
            <a:pPr algn="just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191363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4000" y="254727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365A98-D28D-D7FC-4294-150801424778}"/>
              </a:ext>
            </a:extLst>
          </p:cNvPr>
          <p:cNvSpPr/>
          <p:nvPr/>
        </p:nvSpPr>
        <p:spPr>
          <a:xfrm>
            <a:off x="1663345" y="1925730"/>
            <a:ext cx="877942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sz="32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They can no longer die, for they are like angels; and they are the children of God because they are the ones who will rise.</a:t>
            </a:r>
          </a:p>
          <a:p>
            <a:pPr algn="just" fontAlgn="base"/>
            <a:r>
              <a:rPr lang="en-US" sz="32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That the dead will rise even Moses made known in the passage about the bush, when he called out ‘Lord, ‘ the God of Abraham, the God of Isaac, and the God of Jacob;</a:t>
            </a:r>
            <a:r>
              <a:rPr lang="en-US" sz="3200" b="0" i="1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and he is not God of the dead, but of the living, for to him all are alive.”</a:t>
            </a:r>
          </a:p>
          <a:p>
            <a:pPr algn="just" fontAlgn="base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  <a:p>
            <a:pPr algn="just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85731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3247</TotalTime>
  <Words>993</Words>
  <Application>Microsoft Office PowerPoint</Application>
  <PresentationFormat>Widescreen</PresentationFormat>
  <Paragraphs>86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Garamond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Diocese Of Brentwood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Sophie Russell</dc:creator>
  <cp:lastModifiedBy>John Adams</cp:lastModifiedBy>
  <cp:revision>211</cp:revision>
  <dcterms:created xsi:type="dcterms:W3CDTF">2019-09-06T14:56:38Z</dcterms:created>
  <dcterms:modified xsi:type="dcterms:W3CDTF">2022-07-18T08:53:18Z</dcterms:modified>
</cp:coreProperties>
</file>