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52" r:id="rId8"/>
    <p:sldId id="351" r:id="rId9"/>
    <p:sldId id="350"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909BF9-60ED-45D5-87EE-374843006089}" v="13" dt="2023-07-20T11:06:56.7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49" autoAdjust="0"/>
    <p:restoredTop sz="94660"/>
  </p:normalViewPr>
  <p:slideViewPr>
    <p:cSldViewPr snapToGrid="0">
      <p:cViewPr varScale="1">
        <p:scale>
          <a:sx n="83" d="100"/>
          <a:sy n="83" d="100"/>
        </p:scale>
        <p:origin x="4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FE0094DA-0794-4CAC-8E28-A8B65E7B9237}"/>
    <pc:docChg chg="undo custSel addSld delSld">
      <pc:chgData name="John Adams" userId="1143faee-bb16-416e-8056-0ed4c730fe93" providerId="ADAL" clId="{FE0094DA-0794-4CAC-8E28-A8B65E7B9237}" dt="2023-07-20T09:30:41.004" v="1" actId="2696"/>
      <pc:docMkLst>
        <pc:docMk/>
      </pc:docMkLst>
      <pc:sldChg chg="add del">
        <pc:chgData name="John Adams" userId="1143faee-bb16-416e-8056-0ed4c730fe93" providerId="ADAL" clId="{FE0094DA-0794-4CAC-8E28-A8B65E7B9237}" dt="2023-07-20T09:30:41.004" v="1" actId="2696"/>
        <pc:sldMkLst>
          <pc:docMk/>
          <pc:sldMk cId="17090069" sldId="256"/>
        </pc:sldMkLst>
      </pc:sldChg>
      <pc:sldChg chg="add del">
        <pc:chgData name="John Adams" userId="1143faee-bb16-416e-8056-0ed4c730fe93" providerId="ADAL" clId="{FE0094DA-0794-4CAC-8E28-A8B65E7B9237}" dt="2023-07-20T09:30:41.004" v="1" actId="2696"/>
        <pc:sldMkLst>
          <pc:docMk/>
          <pc:sldMk cId="4089110525" sldId="322"/>
        </pc:sldMkLst>
      </pc:sldChg>
      <pc:sldChg chg="add del">
        <pc:chgData name="John Adams" userId="1143faee-bb16-416e-8056-0ed4c730fe93" providerId="ADAL" clId="{FE0094DA-0794-4CAC-8E28-A8B65E7B9237}" dt="2023-07-20T09:30:41.004" v="1" actId="2696"/>
        <pc:sldMkLst>
          <pc:docMk/>
          <pc:sldMk cId="382080874" sldId="323"/>
        </pc:sldMkLst>
      </pc:sldChg>
      <pc:sldChg chg="add del">
        <pc:chgData name="John Adams" userId="1143faee-bb16-416e-8056-0ed4c730fe93" providerId="ADAL" clId="{FE0094DA-0794-4CAC-8E28-A8B65E7B9237}" dt="2023-07-20T09:30:41.004" v="1" actId="2696"/>
        <pc:sldMkLst>
          <pc:docMk/>
          <pc:sldMk cId="2364066226" sldId="324"/>
        </pc:sldMkLst>
      </pc:sldChg>
      <pc:sldChg chg="add del">
        <pc:chgData name="John Adams" userId="1143faee-bb16-416e-8056-0ed4c730fe93" providerId="ADAL" clId="{FE0094DA-0794-4CAC-8E28-A8B65E7B9237}" dt="2023-07-20T09:30:41.004" v="1" actId="2696"/>
        <pc:sldMkLst>
          <pc:docMk/>
          <pc:sldMk cId="3391867402" sldId="325"/>
        </pc:sldMkLst>
      </pc:sldChg>
      <pc:sldChg chg="add del">
        <pc:chgData name="John Adams" userId="1143faee-bb16-416e-8056-0ed4c730fe93" providerId="ADAL" clId="{FE0094DA-0794-4CAC-8E28-A8B65E7B9237}" dt="2023-07-20T09:30:41.004" v="1" actId="2696"/>
        <pc:sldMkLst>
          <pc:docMk/>
          <pc:sldMk cId="3366233041" sldId="327"/>
        </pc:sldMkLst>
      </pc:sldChg>
      <pc:sldChg chg="add del">
        <pc:chgData name="John Adams" userId="1143faee-bb16-416e-8056-0ed4c730fe93" providerId="ADAL" clId="{FE0094DA-0794-4CAC-8E28-A8B65E7B9237}" dt="2023-07-20T09:30:41.004" v="1" actId="2696"/>
        <pc:sldMkLst>
          <pc:docMk/>
          <pc:sldMk cId="956697770" sldId="329"/>
        </pc:sldMkLst>
      </pc:sldChg>
      <pc:sldChg chg="add del">
        <pc:chgData name="John Adams" userId="1143faee-bb16-416e-8056-0ed4c730fe93" providerId="ADAL" clId="{FE0094DA-0794-4CAC-8E28-A8B65E7B9237}" dt="2023-07-20T09:30:41.004" v="1" actId="2696"/>
        <pc:sldMkLst>
          <pc:docMk/>
          <pc:sldMk cId="4294536706" sldId="330"/>
        </pc:sldMkLst>
      </pc:sldChg>
      <pc:sldChg chg="add del">
        <pc:chgData name="John Adams" userId="1143faee-bb16-416e-8056-0ed4c730fe93" providerId="ADAL" clId="{FE0094DA-0794-4CAC-8E28-A8B65E7B9237}" dt="2023-07-20T09:30:41.004" v="1" actId="2696"/>
        <pc:sldMkLst>
          <pc:docMk/>
          <pc:sldMk cId="1652557887" sldId="331"/>
        </pc:sldMkLst>
      </pc:sldChg>
      <pc:sldChg chg="add del">
        <pc:chgData name="John Adams" userId="1143faee-bb16-416e-8056-0ed4c730fe93" providerId="ADAL" clId="{FE0094DA-0794-4CAC-8E28-A8B65E7B9237}" dt="2023-07-20T09:30:41.004" v="1" actId="2696"/>
        <pc:sldMkLst>
          <pc:docMk/>
          <pc:sldMk cId="4045462705" sldId="332"/>
        </pc:sldMkLst>
      </pc:sldChg>
      <pc:sldChg chg="add del">
        <pc:chgData name="John Adams" userId="1143faee-bb16-416e-8056-0ed4c730fe93" providerId="ADAL" clId="{FE0094DA-0794-4CAC-8E28-A8B65E7B9237}" dt="2023-07-20T09:30:41.004" v="1" actId="2696"/>
        <pc:sldMkLst>
          <pc:docMk/>
          <pc:sldMk cId="2897967202" sldId="333"/>
        </pc:sldMkLst>
      </pc:sldChg>
      <pc:sldChg chg="add del">
        <pc:chgData name="John Adams" userId="1143faee-bb16-416e-8056-0ed4c730fe93" providerId="ADAL" clId="{FE0094DA-0794-4CAC-8E28-A8B65E7B9237}" dt="2023-07-20T09:30:41.004" v="1" actId="2696"/>
        <pc:sldMkLst>
          <pc:docMk/>
          <pc:sldMk cId="3385464776" sldId="336"/>
        </pc:sldMkLst>
      </pc:sldChg>
      <pc:sldChg chg="add del">
        <pc:chgData name="John Adams" userId="1143faee-bb16-416e-8056-0ed4c730fe93" providerId="ADAL" clId="{FE0094DA-0794-4CAC-8E28-A8B65E7B9237}" dt="2023-07-20T09:30:41.004" v="1" actId="2696"/>
        <pc:sldMkLst>
          <pc:docMk/>
          <pc:sldMk cId="3980992217" sldId="343"/>
        </pc:sldMkLst>
      </pc:sldChg>
      <pc:sldChg chg="add del">
        <pc:chgData name="John Adams" userId="1143faee-bb16-416e-8056-0ed4c730fe93" providerId="ADAL" clId="{FE0094DA-0794-4CAC-8E28-A8B65E7B9237}" dt="2023-07-20T09:30:41.004" v="1" actId="2696"/>
        <pc:sldMkLst>
          <pc:docMk/>
          <pc:sldMk cId="2885153271" sldId="346"/>
        </pc:sldMkLst>
      </pc:sldChg>
      <pc:sldChg chg="add del">
        <pc:chgData name="John Adams" userId="1143faee-bb16-416e-8056-0ed4c730fe93" providerId="ADAL" clId="{FE0094DA-0794-4CAC-8E28-A8B65E7B9237}" dt="2023-07-20T09:30:41.004" v="1" actId="2696"/>
        <pc:sldMkLst>
          <pc:docMk/>
          <pc:sldMk cId="2662565912" sldId="347"/>
        </pc:sldMkLst>
      </pc:sldChg>
      <pc:sldChg chg="add del">
        <pc:chgData name="John Adams" userId="1143faee-bb16-416e-8056-0ed4c730fe93" providerId="ADAL" clId="{FE0094DA-0794-4CAC-8E28-A8B65E7B9237}" dt="2023-07-20T09:30:41.004" v="1" actId="2696"/>
        <pc:sldMkLst>
          <pc:docMk/>
          <pc:sldMk cId="1334488721" sldId="348"/>
        </pc:sldMkLst>
      </pc:sldChg>
      <pc:sldChg chg="add del">
        <pc:chgData name="John Adams" userId="1143faee-bb16-416e-8056-0ed4c730fe93" providerId="ADAL" clId="{FE0094DA-0794-4CAC-8E28-A8B65E7B9237}" dt="2023-07-20T09:30:41.004" v="1" actId="2696"/>
        <pc:sldMkLst>
          <pc:docMk/>
          <pc:sldMk cId="4294663187" sldId="349"/>
        </pc:sldMkLst>
      </pc:sldChg>
      <pc:sldChg chg="add del">
        <pc:chgData name="John Adams" userId="1143faee-bb16-416e-8056-0ed4c730fe93" providerId="ADAL" clId="{FE0094DA-0794-4CAC-8E28-A8B65E7B9237}" dt="2023-07-20T09:30:41.004" v="1" actId="2696"/>
        <pc:sldMkLst>
          <pc:docMk/>
          <pc:sldMk cId="53225600" sldId="350"/>
        </pc:sldMkLst>
      </pc:sldChg>
    </pc:docChg>
  </pc:docChgLst>
  <pc:docChgLst>
    <pc:chgData name="John Adams" userId="1143faee-bb16-416e-8056-0ed4c730fe93" providerId="ADAL" clId="{51909BF9-60ED-45D5-87EE-374843006089}"/>
    <pc:docChg chg="undo custSel addSld delSld modSld">
      <pc:chgData name="John Adams" userId="1143faee-bb16-416e-8056-0ed4c730fe93" providerId="ADAL" clId="{51909BF9-60ED-45D5-87EE-374843006089}" dt="2023-07-20T11:06:56.772" v="53"/>
      <pc:docMkLst>
        <pc:docMk/>
      </pc:docMkLst>
      <pc:sldChg chg="del">
        <pc:chgData name="John Adams" userId="1143faee-bb16-416e-8056-0ed4c730fe93" providerId="ADAL" clId="{51909BF9-60ED-45D5-87EE-374843006089}" dt="2023-07-20T11:03:21.680" v="26" actId="47"/>
        <pc:sldMkLst>
          <pc:docMk/>
          <pc:sldMk cId="3391867402" sldId="325"/>
        </pc:sldMkLst>
      </pc:sldChg>
      <pc:sldChg chg="modSp mod">
        <pc:chgData name="John Adams" userId="1143faee-bb16-416e-8056-0ed4c730fe93" providerId="ADAL" clId="{51909BF9-60ED-45D5-87EE-374843006089}" dt="2023-07-20T11:02:51.189" v="24" actId="20577"/>
        <pc:sldMkLst>
          <pc:docMk/>
          <pc:sldMk cId="3980992217" sldId="343"/>
        </pc:sldMkLst>
        <pc:spChg chg="mod">
          <ac:chgData name="John Adams" userId="1143faee-bb16-416e-8056-0ed4c730fe93" providerId="ADAL" clId="{51909BF9-60ED-45D5-87EE-374843006089}" dt="2023-07-20T11:02:51.189" v="24" actId="20577"/>
          <ac:spMkLst>
            <pc:docMk/>
            <pc:sldMk cId="3980992217" sldId="343"/>
            <ac:spMk id="12" creationId="{A6365A98-D28D-D7FC-4294-150801424778}"/>
          </ac:spMkLst>
        </pc:spChg>
      </pc:sldChg>
      <pc:sldChg chg="modSp mod">
        <pc:chgData name="John Adams" userId="1143faee-bb16-416e-8056-0ed4c730fe93" providerId="ADAL" clId="{51909BF9-60ED-45D5-87EE-374843006089}" dt="2023-07-20T11:04:21.508" v="38" actId="6549"/>
        <pc:sldMkLst>
          <pc:docMk/>
          <pc:sldMk cId="2885153271" sldId="346"/>
        </pc:sldMkLst>
        <pc:spChg chg="mod">
          <ac:chgData name="John Adams" userId="1143faee-bb16-416e-8056-0ed4c730fe93" providerId="ADAL" clId="{51909BF9-60ED-45D5-87EE-374843006089}" dt="2023-07-20T11:04:21.508" v="38" actId="6549"/>
          <ac:spMkLst>
            <pc:docMk/>
            <pc:sldMk cId="2885153271" sldId="346"/>
            <ac:spMk id="12" creationId="{D34C4AF3-0E6F-E757-99AD-441E340F29F1}"/>
          </ac:spMkLst>
        </pc:spChg>
      </pc:sldChg>
      <pc:sldChg chg="addSp delSp modSp mod">
        <pc:chgData name="John Adams" userId="1143faee-bb16-416e-8056-0ed4c730fe93" providerId="ADAL" clId="{51909BF9-60ED-45D5-87EE-374843006089}" dt="2023-07-20T11:06:56.772" v="53"/>
        <pc:sldMkLst>
          <pc:docMk/>
          <pc:sldMk cId="2662565912" sldId="347"/>
        </pc:sldMkLst>
        <pc:spChg chg="add mod">
          <ac:chgData name="John Adams" userId="1143faee-bb16-416e-8056-0ed4c730fe93" providerId="ADAL" clId="{51909BF9-60ED-45D5-87EE-374843006089}" dt="2023-07-20T11:06:44.842" v="51"/>
          <ac:spMkLst>
            <pc:docMk/>
            <pc:sldMk cId="2662565912" sldId="347"/>
            <ac:spMk id="3" creationId="{F6B14537-F0E1-C64B-C8BD-11DEC04E6931}"/>
          </ac:spMkLst>
        </pc:spChg>
        <pc:spChg chg="del">
          <ac:chgData name="John Adams" userId="1143faee-bb16-416e-8056-0ed4c730fe93" providerId="ADAL" clId="{51909BF9-60ED-45D5-87EE-374843006089}" dt="2023-07-20T11:06:56.131" v="52" actId="478"/>
          <ac:spMkLst>
            <pc:docMk/>
            <pc:sldMk cId="2662565912" sldId="347"/>
            <ac:spMk id="5" creationId="{00000000-0000-0000-0000-000000000000}"/>
          </ac:spMkLst>
        </pc:spChg>
        <pc:spChg chg="add mod">
          <ac:chgData name="John Adams" userId="1143faee-bb16-416e-8056-0ed4c730fe93" providerId="ADAL" clId="{51909BF9-60ED-45D5-87EE-374843006089}" dt="2023-07-20T11:06:56.772" v="53"/>
          <ac:spMkLst>
            <pc:docMk/>
            <pc:sldMk cId="2662565912" sldId="347"/>
            <ac:spMk id="8" creationId="{B124B037-4F91-0A03-B108-DCE08F196C1C}"/>
          </ac:spMkLst>
        </pc:spChg>
        <pc:spChg chg="del">
          <ac:chgData name="John Adams" userId="1143faee-bb16-416e-8056-0ed4c730fe93" providerId="ADAL" clId="{51909BF9-60ED-45D5-87EE-374843006089}" dt="2023-07-20T11:06:44.313" v="50" actId="478"/>
          <ac:spMkLst>
            <pc:docMk/>
            <pc:sldMk cId="2662565912" sldId="347"/>
            <ac:spMk id="11" creationId="{00000000-0000-0000-0000-000000000000}"/>
          </ac:spMkLst>
        </pc:spChg>
        <pc:picChg chg="add mod">
          <ac:chgData name="John Adams" userId="1143faee-bb16-416e-8056-0ed4c730fe93" providerId="ADAL" clId="{51909BF9-60ED-45D5-87EE-374843006089}" dt="2023-07-20T11:06:06.062" v="43" actId="1076"/>
          <ac:picMkLst>
            <pc:docMk/>
            <pc:sldMk cId="2662565912" sldId="347"/>
            <ac:picMk id="2" creationId="{FED8E161-7505-8B5E-3675-37B3F9C56994}"/>
          </ac:picMkLst>
        </pc:picChg>
        <pc:picChg chg="del">
          <ac:chgData name="John Adams" userId="1143faee-bb16-416e-8056-0ed4c730fe93" providerId="ADAL" clId="{51909BF9-60ED-45D5-87EE-374843006089}" dt="2023-07-20T11:05:51.306" v="39" actId="478"/>
          <ac:picMkLst>
            <pc:docMk/>
            <pc:sldMk cId="2662565912" sldId="347"/>
            <ac:picMk id="1026" creationId="{859AF6DA-A3EE-57B2-7C84-D5D59A9EB582}"/>
          </ac:picMkLst>
        </pc:picChg>
      </pc:sldChg>
      <pc:sldChg chg="addSp delSp modSp mod">
        <pc:chgData name="John Adams" userId="1143faee-bb16-416e-8056-0ed4c730fe93" providerId="ADAL" clId="{51909BF9-60ED-45D5-87EE-374843006089}" dt="2023-07-20T11:06:36.225" v="49"/>
        <pc:sldMkLst>
          <pc:docMk/>
          <pc:sldMk cId="1334488721" sldId="348"/>
        </pc:sldMkLst>
        <pc:spChg chg="add mod">
          <ac:chgData name="John Adams" userId="1143faee-bb16-416e-8056-0ed4c730fe93" providerId="ADAL" clId="{51909BF9-60ED-45D5-87EE-374843006089}" dt="2023-07-20T11:06:23.931" v="47"/>
          <ac:spMkLst>
            <pc:docMk/>
            <pc:sldMk cId="1334488721" sldId="348"/>
            <ac:spMk id="3" creationId="{5515409C-C149-0110-E28E-1975F6A4110A}"/>
          </ac:spMkLst>
        </pc:spChg>
        <pc:spChg chg="del">
          <ac:chgData name="John Adams" userId="1143faee-bb16-416e-8056-0ed4c730fe93" providerId="ADAL" clId="{51909BF9-60ED-45D5-87EE-374843006089}" dt="2023-07-20T11:06:23.017" v="46" actId="478"/>
          <ac:spMkLst>
            <pc:docMk/>
            <pc:sldMk cId="1334488721" sldId="348"/>
            <ac:spMk id="5" creationId="{00000000-0000-0000-0000-000000000000}"/>
          </ac:spMkLst>
        </pc:spChg>
        <pc:spChg chg="add mod">
          <ac:chgData name="John Adams" userId="1143faee-bb16-416e-8056-0ed4c730fe93" providerId="ADAL" clId="{51909BF9-60ED-45D5-87EE-374843006089}" dt="2023-07-20T11:06:36.225" v="49"/>
          <ac:spMkLst>
            <pc:docMk/>
            <pc:sldMk cId="1334488721" sldId="348"/>
            <ac:spMk id="8" creationId="{3AEF64D5-83FB-CAFD-6E73-7D378C275767}"/>
          </ac:spMkLst>
        </pc:spChg>
        <pc:spChg chg="del">
          <ac:chgData name="John Adams" userId="1143faee-bb16-416e-8056-0ed4c730fe93" providerId="ADAL" clId="{51909BF9-60ED-45D5-87EE-374843006089}" dt="2023-07-20T11:06:35.580" v="48" actId="478"/>
          <ac:spMkLst>
            <pc:docMk/>
            <pc:sldMk cId="1334488721" sldId="348"/>
            <ac:spMk id="11" creationId="{00000000-0000-0000-0000-000000000000}"/>
          </ac:spMkLst>
        </pc:spChg>
        <pc:picChg chg="add mod">
          <ac:chgData name="John Adams" userId="1143faee-bb16-416e-8056-0ed4c730fe93" providerId="ADAL" clId="{51909BF9-60ED-45D5-87EE-374843006089}" dt="2023-07-20T11:06:12.240" v="45"/>
          <ac:picMkLst>
            <pc:docMk/>
            <pc:sldMk cId="1334488721" sldId="348"/>
            <ac:picMk id="2" creationId="{B0C74AE2-5D20-FF22-87CF-B4BA225AE740}"/>
          </ac:picMkLst>
        </pc:picChg>
        <pc:picChg chg="del">
          <ac:chgData name="John Adams" userId="1143faee-bb16-416e-8056-0ed4c730fe93" providerId="ADAL" clId="{51909BF9-60ED-45D5-87EE-374843006089}" dt="2023-07-20T11:06:11.836" v="44" actId="478"/>
          <ac:picMkLst>
            <pc:docMk/>
            <pc:sldMk cId="1334488721" sldId="348"/>
            <ac:picMk id="12" creationId="{38304BE5-1CC7-CA1A-50AA-81949CF938CF}"/>
          </ac:picMkLst>
        </pc:picChg>
      </pc:sldChg>
      <pc:sldChg chg="del">
        <pc:chgData name="John Adams" userId="1143faee-bb16-416e-8056-0ed4c730fe93" providerId="ADAL" clId="{51909BF9-60ED-45D5-87EE-374843006089}" dt="2023-07-20T11:03:25.108" v="27" actId="47"/>
        <pc:sldMkLst>
          <pc:docMk/>
          <pc:sldMk cId="4294663187" sldId="349"/>
        </pc:sldMkLst>
      </pc:sldChg>
      <pc:sldChg chg="modSp add del mod">
        <pc:chgData name="John Adams" userId="1143faee-bb16-416e-8056-0ed4c730fe93" providerId="ADAL" clId="{51909BF9-60ED-45D5-87EE-374843006089}" dt="2023-07-20T11:03:50.166" v="33" actId="20577"/>
        <pc:sldMkLst>
          <pc:docMk/>
          <pc:sldMk cId="53225600" sldId="350"/>
        </pc:sldMkLst>
        <pc:spChg chg="mod">
          <ac:chgData name="John Adams" userId="1143faee-bb16-416e-8056-0ed4c730fe93" providerId="ADAL" clId="{51909BF9-60ED-45D5-87EE-374843006089}" dt="2023-07-20T11:03:50.166" v="33" actId="20577"/>
          <ac:spMkLst>
            <pc:docMk/>
            <pc:sldMk cId="53225600" sldId="350"/>
            <ac:spMk id="12" creationId="{A6365A98-D28D-D7FC-4294-150801424778}"/>
          </ac:spMkLst>
        </pc:spChg>
      </pc:sldChg>
      <pc:sldChg chg="add">
        <pc:chgData name="John Adams" userId="1143faee-bb16-416e-8056-0ed4c730fe93" providerId="ADAL" clId="{51909BF9-60ED-45D5-87EE-374843006089}" dt="2023-07-20T11:03:03.534" v="25"/>
        <pc:sldMkLst>
          <pc:docMk/>
          <pc:sldMk cId="371165250" sldId="351"/>
        </pc:sldMkLst>
      </pc:sldChg>
      <pc:sldChg chg="add">
        <pc:chgData name="John Adams" userId="1143faee-bb16-416e-8056-0ed4c730fe93" providerId="ADAL" clId="{51909BF9-60ED-45D5-87EE-374843006089}" dt="2023-07-20T11:04:05.257" v="36"/>
        <pc:sldMkLst>
          <pc:docMk/>
          <pc:sldMk cId="4243499085" sldId="352"/>
        </pc:sldMkLst>
      </pc:sldChg>
    </pc:docChg>
  </pc:docChgLst>
  <pc:docChgLst>
    <pc:chgData name="John Adams" userId="1143faee-bb16-416e-8056-0ed4c730fe93" providerId="ADAL" clId="{F5AD7F59-03FB-4AA2-B8CD-9192DC6B3698}"/>
    <pc:docChg chg="undo custSel addSld delSld modSld">
      <pc:chgData name="John Adams" userId="1143faee-bb16-416e-8056-0ed4c730fe93" providerId="ADAL" clId="{F5AD7F59-03FB-4AA2-B8CD-9192DC6B3698}" dt="2022-07-18T09:09:28.112" v="63"/>
      <pc:docMkLst>
        <pc:docMk/>
      </pc:docMkLst>
      <pc:sldChg chg="addSp delSp modSp mod">
        <pc:chgData name="John Adams" userId="1143faee-bb16-416e-8056-0ed4c730fe93" providerId="ADAL" clId="{F5AD7F59-03FB-4AA2-B8CD-9192DC6B3698}" dt="2022-07-14T07:35:59.813" v="6" actId="207"/>
        <pc:sldMkLst>
          <pc:docMk/>
          <pc:sldMk cId="382080874" sldId="323"/>
        </pc:sldMkLst>
        <pc:spChg chg="del">
          <ac:chgData name="John Adams" userId="1143faee-bb16-416e-8056-0ed4c730fe93" providerId="ADAL" clId="{F5AD7F59-03FB-4AA2-B8CD-9192DC6B3698}" dt="2022-07-14T07:35:06.472" v="0" actId="478"/>
          <ac:spMkLst>
            <pc:docMk/>
            <pc:sldMk cId="382080874" sldId="323"/>
            <ac:spMk id="2" creationId="{00000000-0000-0000-0000-000000000000}"/>
          </ac:spMkLst>
        </pc:spChg>
        <pc:spChg chg="add mod">
          <ac:chgData name="John Adams" userId="1143faee-bb16-416e-8056-0ed4c730fe93" providerId="ADAL" clId="{F5AD7F59-03FB-4AA2-B8CD-9192DC6B3698}" dt="2022-07-14T07:35:10.866" v="2"/>
          <ac:spMkLst>
            <pc:docMk/>
            <pc:sldMk cId="382080874" sldId="323"/>
            <ac:spMk id="12" creationId="{624333F1-8D1B-F126-22C1-47340CB0125E}"/>
          </ac:spMkLst>
        </pc:spChg>
        <pc:spChg chg="add mod">
          <ac:chgData name="John Adams" userId="1143faee-bb16-416e-8056-0ed4c730fe93" providerId="ADAL" clId="{F5AD7F59-03FB-4AA2-B8CD-9192DC6B3698}" dt="2022-07-14T07:35:37.696" v="4"/>
          <ac:spMkLst>
            <pc:docMk/>
            <pc:sldMk cId="382080874" sldId="323"/>
            <ac:spMk id="13" creationId="{8977D89B-E34A-B083-7787-57E4807C0BF1}"/>
          </ac:spMkLst>
        </pc:spChg>
        <pc:spChg chg="add mod">
          <ac:chgData name="John Adams" userId="1143faee-bb16-416e-8056-0ed4c730fe93" providerId="ADAL" clId="{F5AD7F59-03FB-4AA2-B8CD-9192DC6B3698}" dt="2022-07-14T07:35:59.813" v="6" actId="207"/>
          <ac:spMkLst>
            <pc:docMk/>
            <pc:sldMk cId="382080874" sldId="323"/>
            <ac:spMk id="14" creationId="{41F64D6D-241E-FDAA-891E-578E86CC633B}"/>
          </ac:spMkLst>
        </pc:spChg>
      </pc:sldChg>
      <pc:sldChg chg="modSp mod">
        <pc:chgData name="John Adams" userId="1143faee-bb16-416e-8056-0ed4c730fe93" providerId="ADAL" clId="{F5AD7F59-03FB-4AA2-B8CD-9192DC6B3698}" dt="2022-07-18T09:07:05.041" v="51" actId="1076"/>
        <pc:sldMkLst>
          <pc:docMk/>
          <pc:sldMk cId="3391867402" sldId="325"/>
        </pc:sldMkLst>
        <pc:spChg chg="mod">
          <ac:chgData name="John Adams" userId="1143faee-bb16-416e-8056-0ed4c730fe93" providerId="ADAL" clId="{F5AD7F59-03FB-4AA2-B8CD-9192DC6B3698}" dt="2022-07-18T09:07:05.041" v="51" actId="1076"/>
          <ac:spMkLst>
            <pc:docMk/>
            <pc:sldMk cId="3391867402" sldId="325"/>
            <ac:spMk id="12" creationId="{A6365A98-D28D-D7FC-4294-150801424778}"/>
          </ac:spMkLst>
        </pc:spChg>
      </pc:sldChg>
      <pc:sldChg chg="del">
        <pc:chgData name="John Adams" userId="1143faee-bb16-416e-8056-0ed4c730fe93" providerId="ADAL" clId="{F5AD7F59-03FB-4AA2-B8CD-9192DC6B3698}" dt="2022-07-18T09:07:17.614" v="54" actId="47"/>
        <pc:sldMkLst>
          <pc:docMk/>
          <pc:sldMk cId="2814757938" sldId="326"/>
        </pc:sldMkLst>
      </pc:sldChg>
      <pc:sldChg chg="modSp mod">
        <pc:chgData name="John Adams" userId="1143faee-bb16-416e-8056-0ed4c730fe93" providerId="ADAL" clId="{F5AD7F59-03FB-4AA2-B8CD-9192DC6B3698}" dt="2022-07-18T09:06:42.300" v="48" actId="1076"/>
        <pc:sldMkLst>
          <pc:docMk/>
          <pc:sldMk cId="3980992217" sldId="343"/>
        </pc:sldMkLst>
        <pc:spChg chg="mod">
          <ac:chgData name="John Adams" userId="1143faee-bb16-416e-8056-0ed4c730fe93" providerId="ADAL" clId="{F5AD7F59-03FB-4AA2-B8CD-9192DC6B3698}" dt="2022-07-18T09:06:42.300" v="48" actId="1076"/>
          <ac:spMkLst>
            <pc:docMk/>
            <pc:sldMk cId="3980992217" sldId="343"/>
            <ac:spMk id="12" creationId="{A6365A98-D28D-D7FC-4294-150801424778}"/>
          </ac:spMkLst>
        </pc:spChg>
      </pc:sldChg>
      <pc:sldChg chg="modSp mod">
        <pc:chgData name="John Adams" userId="1143faee-bb16-416e-8056-0ed4c730fe93" providerId="ADAL" clId="{F5AD7F59-03FB-4AA2-B8CD-9192DC6B3698}" dt="2022-07-18T09:05:54.876" v="44" actId="20577"/>
        <pc:sldMkLst>
          <pc:docMk/>
          <pc:sldMk cId="2885153271" sldId="346"/>
        </pc:sldMkLst>
        <pc:spChg chg="mod">
          <ac:chgData name="John Adams" userId="1143faee-bb16-416e-8056-0ed4c730fe93" providerId="ADAL" clId="{F5AD7F59-03FB-4AA2-B8CD-9192DC6B3698}" dt="2022-07-18T09:05:54.876" v="44" actId="20577"/>
          <ac:spMkLst>
            <pc:docMk/>
            <pc:sldMk cId="2885153271" sldId="346"/>
            <ac:spMk id="12" creationId="{D34C4AF3-0E6F-E757-99AD-441E340F29F1}"/>
          </ac:spMkLst>
        </pc:spChg>
      </pc:sldChg>
      <pc:sldChg chg="addSp delSp modSp">
        <pc:chgData name="John Adams" userId="1143faee-bb16-416e-8056-0ed4c730fe93" providerId="ADAL" clId="{F5AD7F59-03FB-4AA2-B8CD-9192DC6B3698}" dt="2022-07-18T09:09:19.014" v="61" actId="1076"/>
        <pc:sldMkLst>
          <pc:docMk/>
          <pc:sldMk cId="2662565912" sldId="347"/>
        </pc:sldMkLst>
        <pc:picChg chg="add mod">
          <ac:chgData name="John Adams" userId="1143faee-bb16-416e-8056-0ed4c730fe93" providerId="ADAL" clId="{F5AD7F59-03FB-4AA2-B8CD-9192DC6B3698}" dt="2022-07-18T09:09:19.014" v="61" actId="1076"/>
          <ac:picMkLst>
            <pc:docMk/>
            <pc:sldMk cId="2662565912" sldId="347"/>
            <ac:picMk id="1026" creationId="{859AF6DA-A3EE-57B2-7C84-D5D59A9EB582}"/>
          </ac:picMkLst>
        </pc:picChg>
        <pc:picChg chg="del">
          <ac:chgData name="John Adams" userId="1143faee-bb16-416e-8056-0ed4c730fe93" providerId="ADAL" clId="{F5AD7F59-03FB-4AA2-B8CD-9192DC6B3698}" dt="2022-07-18T09:09:04.150" v="56" actId="478"/>
          <ac:picMkLst>
            <pc:docMk/>
            <pc:sldMk cId="2662565912" sldId="347"/>
            <ac:picMk id="2050" creationId="{42E78FAA-8B5C-CA59-4CA6-B25C9534A2C2}"/>
          </ac:picMkLst>
        </pc:picChg>
      </pc:sldChg>
      <pc:sldChg chg="addSp delSp modSp">
        <pc:chgData name="John Adams" userId="1143faee-bb16-416e-8056-0ed4c730fe93" providerId="ADAL" clId="{F5AD7F59-03FB-4AA2-B8CD-9192DC6B3698}" dt="2022-07-18T09:09:28.112" v="63"/>
        <pc:sldMkLst>
          <pc:docMk/>
          <pc:sldMk cId="1334488721" sldId="348"/>
        </pc:sldMkLst>
        <pc:picChg chg="del">
          <ac:chgData name="John Adams" userId="1143faee-bb16-416e-8056-0ed4c730fe93" providerId="ADAL" clId="{F5AD7F59-03FB-4AA2-B8CD-9192DC6B3698}" dt="2022-07-18T09:09:27.649" v="62" actId="478"/>
          <ac:picMkLst>
            <pc:docMk/>
            <pc:sldMk cId="1334488721" sldId="348"/>
            <ac:picMk id="10" creationId="{1D863468-5653-37ED-AE30-4E7661B27F6D}"/>
          </ac:picMkLst>
        </pc:picChg>
        <pc:picChg chg="add mod">
          <ac:chgData name="John Adams" userId="1143faee-bb16-416e-8056-0ed4c730fe93" providerId="ADAL" clId="{F5AD7F59-03FB-4AA2-B8CD-9192DC6B3698}" dt="2022-07-18T09:09:28.112" v="63"/>
          <ac:picMkLst>
            <pc:docMk/>
            <pc:sldMk cId="1334488721" sldId="348"/>
            <ac:picMk id="12" creationId="{38304BE5-1CC7-CA1A-50AA-81949CF938CF}"/>
          </ac:picMkLst>
        </pc:picChg>
      </pc:sldChg>
      <pc:sldChg chg="del">
        <pc:chgData name="John Adams" userId="1143faee-bb16-416e-8056-0ed4c730fe93" providerId="ADAL" clId="{F5AD7F59-03FB-4AA2-B8CD-9192DC6B3698}" dt="2022-07-18T09:07:11.333" v="52" actId="47"/>
        <pc:sldMkLst>
          <pc:docMk/>
          <pc:sldMk cId="3163923931" sldId="349"/>
        </pc:sldMkLst>
      </pc:sldChg>
      <pc:sldChg chg="add">
        <pc:chgData name="John Adams" userId="1143faee-bb16-416e-8056-0ed4c730fe93" providerId="ADAL" clId="{F5AD7F59-03FB-4AA2-B8CD-9192DC6B3698}" dt="2022-07-18T09:07:21.337" v="55"/>
        <pc:sldMkLst>
          <pc:docMk/>
          <pc:sldMk cId="4294663187" sldId="349"/>
        </pc:sldMkLst>
      </pc:sldChg>
      <pc:sldChg chg="add">
        <pc:chgData name="John Adams" userId="1143faee-bb16-416e-8056-0ed4c730fe93" providerId="ADAL" clId="{F5AD7F59-03FB-4AA2-B8CD-9192DC6B3698}" dt="2022-07-18T09:07:21.337" v="55"/>
        <pc:sldMkLst>
          <pc:docMk/>
          <pc:sldMk cId="53225600" sldId="350"/>
        </pc:sldMkLst>
      </pc:sldChg>
      <pc:sldChg chg="del">
        <pc:chgData name="John Adams" userId="1143faee-bb16-416e-8056-0ed4c730fe93" providerId="ADAL" clId="{F5AD7F59-03FB-4AA2-B8CD-9192DC6B3698}" dt="2022-07-18T09:07:15.273" v="53" actId="47"/>
        <pc:sldMkLst>
          <pc:docMk/>
          <pc:sldMk cId="1819906038" sldId="35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D34C4AF3-0E6F-E757-99AD-441E340F29F1}"/>
              </a:ext>
            </a:extLst>
          </p:cNvPr>
          <p:cNvSpPr/>
          <p:nvPr/>
        </p:nvSpPr>
        <p:spPr>
          <a:xfrm>
            <a:off x="1884218" y="2005270"/>
            <a:ext cx="8654473" cy="4862870"/>
          </a:xfrm>
          <a:prstGeom prst="rect">
            <a:avLst/>
          </a:prstGeom>
        </p:spPr>
        <p:txBody>
          <a:bodyPr wrap="square">
            <a:spAutoFit/>
          </a:bodyPr>
          <a:lstStyle/>
          <a:p>
            <a:pPr algn="just"/>
            <a:r>
              <a:rPr lang="en-US" sz="2200" b="0" i="0" dirty="0">
                <a:solidFill>
                  <a:schemeClr val="bg1"/>
                </a:solidFill>
                <a:effectLst/>
                <a:latin typeface="Garamond" panose="02020404030301010803" pitchFamily="18" charset="0"/>
              </a:rPr>
              <a:t>Departing from that district, Jesus went to his hometown accompanied by his disciples. On the Sabbath, he began to teach in the synagogue, and many of those who heard him asked in amazement, “Where did this man get all this? What is this wisdom that he has been granted? What mighty deeds he performs! Is this not the carpenter, the son of Mary, and the brother</a:t>
            </a:r>
            <a:r>
              <a:rPr lang="en-US" sz="2200" baseline="30000" dirty="0">
                <a:solidFill>
                  <a:schemeClr val="bg1"/>
                </a:solidFill>
                <a:latin typeface="Garamond" panose="02020404030301010803" pitchFamily="18" charset="0"/>
              </a:rPr>
              <a:t> </a:t>
            </a:r>
            <a:r>
              <a:rPr lang="en-US" sz="2200" b="0" i="0" dirty="0">
                <a:solidFill>
                  <a:schemeClr val="bg1"/>
                </a:solidFill>
                <a:effectLst/>
                <a:latin typeface="Garamond" panose="02020404030301010803" pitchFamily="18" charset="0"/>
              </a:rPr>
              <a:t>of James and </a:t>
            </a:r>
            <a:r>
              <a:rPr lang="en-US" sz="2200" b="0" i="0" dirty="0" err="1">
                <a:solidFill>
                  <a:schemeClr val="bg1"/>
                </a:solidFill>
                <a:effectLst/>
                <a:latin typeface="Garamond" panose="02020404030301010803" pitchFamily="18" charset="0"/>
              </a:rPr>
              <a:t>Joses</a:t>
            </a:r>
            <a:r>
              <a:rPr lang="en-US" sz="2200" b="0" i="0" dirty="0">
                <a:solidFill>
                  <a:schemeClr val="bg1"/>
                </a:solidFill>
                <a:effectLst/>
                <a:latin typeface="Garamond" panose="02020404030301010803" pitchFamily="18" charset="0"/>
              </a:rPr>
              <a:t> and Judas and Simon? Are not his sisters here with us?” And so they took offence at him.</a:t>
            </a:r>
          </a:p>
          <a:p>
            <a:pPr algn="just"/>
            <a:r>
              <a:rPr lang="en-US" sz="2200" b="0" i="0" dirty="0">
                <a:solidFill>
                  <a:schemeClr val="bg1"/>
                </a:solidFill>
                <a:effectLst/>
                <a:latin typeface="Garamond" panose="02020404030301010803" pitchFamily="18" charset="0"/>
              </a:rPr>
              <a:t>Then Jesus said to them, “A prophet is always treated with honor except in his hometown, and among relatives, and in his own house.” And he was unable to perform any mighty works there, aside from curing a few sick people by laying his hands on them. He was amazed at their lack of faith.</a:t>
            </a:r>
          </a:p>
          <a:p>
            <a:pPr algn="just" fontAlgn="base"/>
            <a:endParaRPr lang="en-US" sz="2200" b="0" i="0" dirty="0">
              <a:solidFill>
                <a:schemeClr val="bg1"/>
              </a:solidFill>
              <a:effectLst/>
              <a:latin typeface="Garamond" panose="02020404030301010803" pitchFamily="18" charset="0"/>
            </a:endParaRPr>
          </a:p>
          <a:p>
            <a:pPr algn="just" fontAlgn="base"/>
            <a:endParaRPr lang="en-US" sz="22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2" name="Picture 2" descr="Bishop Robert Barron on Twitter: &quot;Friends, today's Gospel develops a theme  that is uncomfortable. It tells how the people of Nazareth rejected Jesus.  Authentically religious people, authentically spiritual people, will almost  always">
            <a:extLst>
              <a:ext uri="{FF2B5EF4-FFF2-40B4-BE49-F238E27FC236}">
                <a16:creationId xmlns:a16="http://schemas.microsoft.com/office/drawing/2014/main" id="{B0C74AE2-5D20-FF22-87CF-B4BA225AE7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2687" y="2105370"/>
            <a:ext cx="6186626" cy="348463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515409C-C149-0110-E28E-1975F6A4110A}"/>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Footer Placeholder 2">
            <a:extLst>
              <a:ext uri="{FF2B5EF4-FFF2-40B4-BE49-F238E27FC236}">
                <a16:creationId xmlns:a16="http://schemas.microsoft.com/office/drawing/2014/main" id="{3AEF64D5-83FB-CAFD-6E73-7D378C275767}"/>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2" name="Picture 2" descr="Bishop Robert Barron on Twitter: &quot;Friends, today's Gospel develops a theme  that is uncomfortable. It tells how the people of Nazareth rejected Jesus.  Authentically religious people, authentically spiritual people, will almost  always">
            <a:extLst>
              <a:ext uri="{FF2B5EF4-FFF2-40B4-BE49-F238E27FC236}">
                <a16:creationId xmlns:a16="http://schemas.microsoft.com/office/drawing/2014/main" id="{FED8E161-7505-8B5E-3675-37B3F9C569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2687" y="2105370"/>
            <a:ext cx="6186626" cy="3484636"/>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F6B14537-F0E1-C64B-C8BD-11DEC04E6931}"/>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B124B037-4F91-0A03-B108-DCE08F196C1C}"/>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4" name="Rectangle 13">
            <a:extLst>
              <a:ext uri="{FF2B5EF4-FFF2-40B4-BE49-F238E27FC236}">
                <a16:creationId xmlns:a16="http://schemas.microsoft.com/office/drawing/2014/main" id="{41F64D6D-241E-FDAA-891E-578E86CC633B}"/>
              </a:ext>
            </a:extLst>
          </p:cNvPr>
          <p:cNvSpPr>
            <a:spLocks noChangeArrowheads="1"/>
          </p:cNvSpPr>
          <p:nvPr/>
        </p:nvSpPr>
        <p:spPr bwMode="auto">
          <a:xfrm>
            <a:off x="1606952" y="2045950"/>
            <a:ext cx="9061048" cy="4300486"/>
          </a:xfrm>
          <a:prstGeom prst="rect">
            <a:avLst/>
          </a:prstGeom>
          <a:noFill/>
          <a:ln>
            <a:noFill/>
          </a:ln>
          <a:effectLst/>
        </p:spPr>
        <p:txBody>
          <a:bodyPr vert="horz" wrap="square" lIns="0" tIns="0" rIns="0" bIns="15870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lnSpc>
                <a:spcPct val="107000"/>
              </a:lnSpc>
              <a:spcAft>
                <a:spcPts val="800"/>
              </a:spcAft>
            </a:pPr>
            <a:r>
              <a:rPr lang="en-GB" sz="2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                                                                                           in your presence,                                                                        let us prepare our hearts for this moment of prayer.                Send your Holy Spirit to enlighten us                                       and open our minds and hearts                                                     to everything You want to tell us today. </a:t>
            </a:r>
          </a:p>
          <a:p>
            <a:pPr algn="ctr">
              <a:lnSpc>
                <a:spcPct val="107000"/>
              </a:lnSpc>
              <a:spcAft>
                <a:spcPts val="800"/>
              </a:spcAft>
            </a:pPr>
            <a:r>
              <a:rPr lang="en-GB" sz="2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Thank you, Lord, for nourishing us with your Word.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bg1"/>
                </a:solidFill>
                <a:effectLst/>
                <a:latin typeface="Garamond" panose="02020404030301010803" pitchFamily="18" charset="0"/>
              </a:rPr>
              <a:t>Amen</a:t>
            </a:r>
            <a:endParaRPr kumimoji="0" lang="en-US" altLang="en-US" sz="2800" b="0" i="0" u="none" strike="noStrike" cap="none" normalizeH="0" baseline="0" dirty="0">
              <a:ln>
                <a:noFill/>
              </a:ln>
              <a:solidFill>
                <a:schemeClr val="bg1"/>
              </a:solidFill>
              <a:effectLst/>
              <a:latin typeface="Garamond" panose="02020404030301010803"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362071"/>
            <a:ext cx="8779424" cy="3046988"/>
          </a:xfrm>
          <a:prstGeom prst="rect">
            <a:avLst/>
          </a:prstGeom>
        </p:spPr>
        <p:txBody>
          <a:bodyPr wrap="square">
            <a:spAutoFit/>
          </a:bodyPr>
          <a:lstStyle/>
          <a:p>
            <a:pPr algn="just"/>
            <a:r>
              <a:rPr lang="en-US" sz="2400" b="0" i="0" dirty="0">
                <a:solidFill>
                  <a:schemeClr val="bg1"/>
                </a:solidFill>
                <a:effectLst/>
                <a:latin typeface="Garamond" panose="02020404030301010803" pitchFamily="18" charset="0"/>
              </a:rPr>
              <a:t>Departing from that district, Jesus went to his hometown accompanied by his disciples. On the Sabbath, he began to teach in the synagogue, and many of those who heard him asked in amazement, “Where did this man get all this? What is this wisdom that he has been granted? What mighty deeds he performs! Is this not the carpenter, the son of Mary, and the brother</a:t>
            </a:r>
            <a:r>
              <a:rPr lang="en-US" sz="2400" baseline="30000" dirty="0">
                <a:solidFill>
                  <a:schemeClr val="bg1"/>
                </a:solidFill>
                <a:latin typeface="Garamond" panose="02020404030301010803" pitchFamily="18" charset="0"/>
              </a:rPr>
              <a:t> </a:t>
            </a:r>
            <a:r>
              <a:rPr lang="en-US" sz="2400" b="0" i="0" dirty="0">
                <a:solidFill>
                  <a:schemeClr val="bg1"/>
                </a:solidFill>
                <a:effectLst/>
                <a:latin typeface="Garamond" panose="02020404030301010803" pitchFamily="18" charset="0"/>
              </a:rPr>
              <a:t>of James and </a:t>
            </a:r>
            <a:r>
              <a:rPr lang="en-US" sz="2400" b="0" i="0" dirty="0" err="1">
                <a:solidFill>
                  <a:schemeClr val="bg1"/>
                </a:solidFill>
                <a:effectLst/>
                <a:latin typeface="Garamond" panose="02020404030301010803" pitchFamily="18" charset="0"/>
              </a:rPr>
              <a:t>Joses</a:t>
            </a:r>
            <a:r>
              <a:rPr lang="en-US" sz="2400" b="0" i="0" dirty="0">
                <a:solidFill>
                  <a:schemeClr val="bg1"/>
                </a:solidFill>
                <a:effectLst/>
                <a:latin typeface="Garamond" panose="02020404030301010803" pitchFamily="18" charset="0"/>
              </a:rPr>
              <a:t> and Judas and Simon? Are not his sisters here with us?” And so they took offence at him.</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19809" y="2909418"/>
            <a:ext cx="8540432" cy="3170099"/>
          </a:xfrm>
          <a:prstGeom prst="rect">
            <a:avLst/>
          </a:prstGeom>
        </p:spPr>
        <p:txBody>
          <a:bodyPr wrap="square">
            <a:spAutoFit/>
          </a:bodyPr>
          <a:lstStyle/>
          <a:p>
            <a:pPr algn="just"/>
            <a:r>
              <a:rPr lang="en-US" sz="2400" b="0" i="0" dirty="0">
                <a:solidFill>
                  <a:schemeClr val="bg1"/>
                </a:solidFill>
                <a:effectLst/>
                <a:latin typeface="Garamond" panose="02020404030301010803" pitchFamily="18" charset="0"/>
              </a:rPr>
              <a:t>Then Jesus said to them, “A prophet is always treated with honor except in his hometown, and among relatives, and in his own house.” And he was unable to perform any mighty works there, aside from curing a few sick people by laying his hands on them. He was amazed at their lack of faith.</a:t>
            </a:r>
          </a:p>
          <a:p>
            <a:pPr algn="just" fontAlgn="base"/>
            <a:endParaRPr lang="en-US" sz="32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424349908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96212" y="2362071"/>
            <a:ext cx="8779424" cy="3046988"/>
          </a:xfrm>
          <a:prstGeom prst="rect">
            <a:avLst/>
          </a:prstGeom>
        </p:spPr>
        <p:txBody>
          <a:bodyPr wrap="square">
            <a:spAutoFit/>
          </a:bodyPr>
          <a:lstStyle/>
          <a:p>
            <a:pPr algn="just"/>
            <a:r>
              <a:rPr lang="en-US" sz="2400" b="0" i="0" dirty="0">
                <a:solidFill>
                  <a:schemeClr val="bg1"/>
                </a:solidFill>
                <a:effectLst/>
                <a:latin typeface="Garamond" panose="02020404030301010803" pitchFamily="18" charset="0"/>
              </a:rPr>
              <a:t>Departing from that district, Jesus went to his hometown accompanied by his disciples. On the Sabbath, he began to teach in the synagogue, and many of those who heard him asked in amazement, “Where did this man get all this? What is this wisdom that he has been granted? What mighty deeds he performs! Is this not the carpenter, the son of Mary, and the brother</a:t>
            </a:r>
            <a:r>
              <a:rPr lang="en-US" sz="2400" baseline="30000" dirty="0">
                <a:solidFill>
                  <a:schemeClr val="bg1"/>
                </a:solidFill>
                <a:latin typeface="Garamond" panose="02020404030301010803" pitchFamily="18" charset="0"/>
              </a:rPr>
              <a:t> </a:t>
            </a:r>
            <a:r>
              <a:rPr lang="en-US" sz="2400" b="0" i="0" dirty="0">
                <a:solidFill>
                  <a:schemeClr val="bg1"/>
                </a:solidFill>
                <a:effectLst/>
                <a:latin typeface="Garamond" panose="02020404030301010803" pitchFamily="18" charset="0"/>
              </a:rPr>
              <a:t>of James and </a:t>
            </a:r>
            <a:r>
              <a:rPr lang="en-US" sz="2400" b="0" i="0" dirty="0" err="1">
                <a:solidFill>
                  <a:schemeClr val="bg1"/>
                </a:solidFill>
                <a:effectLst/>
                <a:latin typeface="Garamond" panose="02020404030301010803" pitchFamily="18" charset="0"/>
              </a:rPr>
              <a:t>Joses</a:t>
            </a:r>
            <a:r>
              <a:rPr lang="en-US" sz="2400" b="0" i="0" dirty="0">
                <a:solidFill>
                  <a:schemeClr val="bg1"/>
                </a:solidFill>
                <a:effectLst/>
                <a:latin typeface="Garamond" panose="02020404030301010803" pitchFamily="18" charset="0"/>
              </a:rPr>
              <a:t> and Judas and Simon? Are not his sisters here with us?” And so they took offence at him.</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7116525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19809" y="2909418"/>
            <a:ext cx="8540432" cy="3170099"/>
          </a:xfrm>
          <a:prstGeom prst="rect">
            <a:avLst/>
          </a:prstGeom>
        </p:spPr>
        <p:txBody>
          <a:bodyPr wrap="square">
            <a:spAutoFit/>
          </a:bodyPr>
          <a:lstStyle/>
          <a:p>
            <a:pPr algn="just"/>
            <a:r>
              <a:rPr lang="en-US" sz="2400" b="0" i="0" dirty="0">
                <a:solidFill>
                  <a:schemeClr val="bg1"/>
                </a:solidFill>
                <a:effectLst/>
                <a:latin typeface="Garamond" panose="02020404030301010803" pitchFamily="18" charset="0"/>
              </a:rPr>
              <a:t>Then Jesus said to them, “A prophet is always treated with honor except in his hometown, and among relatives, and in his own house.” And he was unable to perform any mighty works there, aside from curing a few sick people by laying his hands on them. He was amazed at their lack of faith.</a:t>
            </a:r>
          </a:p>
          <a:p>
            <a:pPr algn="just" fontAlgn="base"/>
            <a:endParaRPr lang="en-US" sz="32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53225600"/>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3286</TotalTime>
  <Words>1051</Words>
  <Application>Microsoft Office PowerPoint</Application>
  <PresentationFormat>Widescreen</PresentationFormat>
  <Paragraphs>83</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2023-07-20T11:07:01Z</dcterms:modified>
</cp:coreProperties>
</file>