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1" r:id="rId9"/>
    <p:sldId id="352"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C4A0EF-4780-4E45-A4B4-1DC46695A1AB}" v="20" dt="2022-07-18T08:51:01.0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9" autoAdjust="0"/>
    <p:restoredTop sz="95097" autoAdjust="0"/>
  </p:normalViewPr>
  <p:slideViewPr>
    <p:cSldViewPr snapToGrid="0">
      <p:cViewPr varScale="1">
        <p:scale>
          <a:sx n="79" d="100"/>
          <a:sy n="79" d="100"/>
        </p:scale>
        <p:origin x="629"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ABC4A0EF-4780-4E45-A4B4-1DC46695A1AB}"/>
    <pc:docChg chg="undo custSel addSld delSld modSld sldOrd">
      <pc:chgData name="John Adams" userId="1143faee-bb16-416e-8056-0ed4c730fe93" providerId="ADAL" clId="{ABC4A0EF-4780-4E45-A4B4-1DC46695A1AB}" dt="2022-07-18T08:51:01.068" v="104"/>
      <pc:docMkLst>
        <pc:docMk/>
      </pc:docMkLst>
      <pc:sldChg chg="addSp delSp modSp mod">
        <pc:chgData name="John Adams" userId="1143faee-bb16-416e-8056-0ed4c730fe93" providerId="ADAL" clId="{ABC4A0EF-4780-4E45-A4B4-1DC46695A1AB}" dt="2022-07-14T07:33:35.343" v="3"/>
        <pc:sldMkLst>
          <pc:docMk/>
          <pc:sldMk cId="382080874" sldId="323"/>
        </pc:sldMkLst>
        <pc:spChg chg="del">
          <ac:chgData name="John Adams" userId="1143faee-bb16-416e-8056-0ed4c730fe93" providerId="ADAL" clId="{ABC4A0EF-4780-4E45-A4B4-1DC46695A1AB}" dt="2022-07-14T07:33:34.303" v="2" actId="478"/>
          <ac:spMkLst>
            <pc:docMk/>
            <pc:sldMk cId="382080874" sldId="323"/>
            <ac:spMk id="2" creationId="{00000000-0000-0000-0000-000000000000}"/>
          </ac:spMkLst>
        </pc:spChg>
        <pc:spChg chg="add del mod">
          <ac:chgData name="John Adams" userId="1143faee-bb16-416e-8056-0ed4c730fe93" providerId="ADAL" clId="{ABC4A0EF-4780-4E45-A4B4-1DC46695A1AB}" dt="2022-07-14T07:33:32.648" v="1"/>
          <ac:spMkLst>
            <pc:docMk/>
            <pc:sldMk cId="382080874" sldId="323"/>
            <ac:spMk id="12" creationId="{0B8D3376-E507-1707-4C30-6F4E79E7D935}"/>
          </ac:spMkLst>
        </pc:spChg>
        <pc:spChg chg="add mod">
          <ac:chgData name="John Adams" userId="1143faee-bb16-416e-8056-0ed4c730fe93" providerId="ADAL" clId="{ABC4A0EF-4780-4E45-A4B4-1DC46695A1AB}" dt="2022-07-14T07:33:35.343" v="3"/>
          <ac:spMkLst>
            <pc:docMk/>
            <pc:sldMk cId="382080874" sldId="323"/>
            <ac:spMk id="13" creationId="{980B6137-E146-77F0-60F0-030B691937A8}"/>
          </ac:spMkLst>
        </pc:spChg>
      </pc:sldChg>
      <pc:sldChg chg="modSp mod">
        <pc:chgData name="John Adams" userId="1143faee-bb16-416e-8056-0ed4c730fe93" providerId="ADAL" clId="{ABC4A0EF-4780-4E45-A4B4-1DC46695A1AB}" dt="2022-07-18T08:47:58.489" v="84" actId="255"/>
        <pc:sldMkLst>
          <pc:docMk/>
          <pc:sldMk cId="3391867402" sldId="325"/>
        </pc:sldMkLst>
        <pc:spChg chg="mod">
          <ac:chgData name="John Adams" userId="1143faee-bb16-416e-8056-0ed4c730fe93" providerId="ADAL" clId="{ABC4A0EF-4780-4E45-A4B4-1DC46695A1AB}" dt="2022-07-18T08:47:58.489" v="84" actId="255"/>
          <ac:spMkLst>
            <pc:docMk/>
            <pc:sldMk cId="3391867402" sldId="325"/>
            <ac:spMk id="12" creationId="{A6365A98-D28D-D7FC-4294-150801424778}"/>
          </ac:spMkLst>
        </pc:spChg>
      </pc:sldChg>
      <pc:sldChg chg="del">
        <pc:chgData name="John Adams" userId="1143faee-bb16-416e-8056-0ed4c730fe93" providerId="ADAL" clId="{ABC4A0EF-4780-4E45-A4B4-1DC46695A1AB}" dt="2022-07-18T08:46:35.326" v="65" actId="47"/>
        <pc:sldMkLst>
          <pc:docMk/>
          <pc:sldMk cId="2814757938" sldId="326"/>
        </pc:sldMkLst>
      </pc:sldChg>
      <pc:sldChg chg="modSp mod">
        <pc:chgData name="John Adams" userId="1143faee-bb16-416e-8056-0ed4c730fe93" providerId="ADAL" clId="{ABC4A0EF-4780-4E45-A4B4-1DC46695A1AB}" dt="2022-07-18T08:46:11.020" v="63" actId="1076"/>
        <pc:sldMkLst>
          <pc:docMk/>
          <pc:sldMk cId="3980992217" sldId="343"/>
        </pc:sldMkLst>
        <pc:spChg chg="mod">
          <ac:chgData name="John Adams" userId="1143faee-bb16-416e-8056-0ed4c730fe93" providerId="ADAL" clId="{ABC4A0EF-4780-4E45-A4B4-1DC46695A1AB}" dt="2022-07-18T08:46:11.020" v="63" actId="1076"/>
          <ac:spMkLst>
            <pc:docMk/>
            <pc:sldMk cId="3980992217" sldId="343"/>
            <ac:spMk id="12" creationId="{A6365A98-D28D-D7FC-4294-150801424778}"/>
          </ac:spMkLst>
        </pc:spChg>
      </pc:sldChg>
      <pc:sldChg chg="delSp modSp mod">
        <pc:chgData name="John Adams" userId="1143faee-bb16-416e-8056-0ed4c730fe93" providerId="ADAL" clId="{ABC4A0EF-4780-4E45-A4B4-1DC46695A1AB}" dt="2022-07-18T08:47:27.838" v="82" actId="14100"/>
        <pc:sldMkLst>
          <pc:docMk/>
          <pc:sldMk cId="2885153271" sldId="346"/>
        </pc:sldMkLst>
        <pc:spChg chg="del">
          <ac:chgData name="John Adams" userId="1143faee-bb16-416e-8056-0ed4c730fe93" providerId="ADAL" clId="{ABC4A0EF-4780-4E45-A4B4-1DC46695A1AB}" dt="2022-07-18T08:44:52.003" v="55" actId="478"/>
          <ac:spMkLst>
            <pc:docMk/>
            <pc:sldMk cId="2885153271" sldId="346"/>
            <ac:spMk id="8" creationId="{00000000-0000-0000-0000-000000000000}"/>
          </ac:spMkLst>
        </pc:spChg>
        <pc:spChg chg="del">
          <ac:chgData name="John Adams" userId="1143faee-bb16-416e-8056-0ed4c730fe93" providerId="ADAL" clId="{ABC4A0EF-4780-4E45-A4B4-1DC46695A1AB}" dt="2022-07-18T08:45:06.486" v="58" actId="478"/>
          <ac:spMkLst>
            <pc:docMk/>
            <pc:sldMk cId="2885153271" sldId="346"/>
            <ac:spMk id="9" creationId="{00000000-0000-0000-0000-000000000000}"/>
          </ac:spMkLst>
        </pc:spChg>
        <pc:spChg chg="mod">
          <ac:chgData name="John Adams" userId="1143faee-bb16-416e-8056-0ed4c730fe93" providerId="ADAL" clId="{ABC4A0EF-4780-4E45-A4B4-1DC46695A1AB}" dt="2022-07-18T08:47:27.838" v="82" actId="14100"/>
          <ac:spMkLst>
            <pc:docMk/>
            <pc:sldMk cId="2885153271" sldId="346"/>
            <ac:spMk id="11" creationId="{00000000-0000-0000-0000-000000000000}"/>
          </ac:spMkLst>
        </pc:spChg>
        <pc:spChg chg="mod">
          <ac:chgData name="John Adams" userId="1143faee-bb16-416e-8056-0ed4c730fe93" providerId="ADAL" clId="{ABC4A0EF-4780-4E45-A4B4-1DC46695A1AB}" dt="2022-07-18T08:47:10.355" v="81" actId="6549"/>
          <ac:spMkLst>
            <pc:docMk/>
            <pc:sldMk cId="2885153271" sldId="346"/>
            <ac:spMk id="12" creationId="{D34C4AF3-0E6F-E757-99AD-441E340F29F1}"/>
          </ac:spMkLst>
        </pc:spChg>
      </pc:sldChg>
      <pc:sldChg chg="addSp delSp modSp">
        <pc:chgData name="John Adams" userId="1143faee-bb16-416e-8056-0ed4c730fe93" providerId="ADAL" clId="{ABC4A0EF-4780-4E45-A4B4-1DC46695A1AB}" dt="2022-07-18T08:50:53.673" v="102" actId="1076"/>
        <pc:sldMkLst>
          <pc:docMk/>
          <pc:sldMk cId="2662565912" sldId="347"/>
        </pc:sldMkLst>
        <pc:picChg chg="add mod">
          <ac:chgData name="John Adams" userId="1143faee-bb16-416e-8056-0ed4c730fe93" providerId="ADAL" clId="{ABC4A0EF-4780-4E45-A4B4-1DC46695A1AB}" dt="2022-07-18T08:50:53.673" v="102" actId="1076"/>
          <ac:picMkLst>
            <pc:docMk/>
            <pc:sldMk cId="2662565912" sldId="347"/>
            <ac:picMk id="1026" creationId="{9DDE951D-A37A-3E5E-F118-0FD9E8B78632}"/>
          </ac:picMkLst>
        </pc:picChg>
        <pc:picChg chg="del">
          <ac:chgData name="John Adams" userId="1143faee-bb16-416e-8056-0ed4c730fe93" providerId="ADAL" clId="{ABC4A0EF-4780-4E45-A4B4-1DC46695A1AB}" dt="2022-07-18T08:49:57.517" v="90" actId="478"/>
          <ac:picMkLst>
            <pc:docMk/>
            <pc:sldMk cId="2662565912" sldId="347"/>
            <ac:picMk id="2050" creationId="{42E78FAA-8B5C-CA59-4CA6-B25C9534A2C2}"/>
          </ac:picMkLst>
        </pc:picChg>
      </pc:sldChg>
      <pc:sldChg chg="addSp delSp modSp">
        <pc:chgData name="John Adams" userId="1143faee-bb16-416e-8056-0ed4c730fe93" providerId="ADAL" clId="{ABC4A0EF-4780-4E45-A4B4-1DC46695A1AB}" dt="2022-07-18T08:51:01.068" v="104"/>
        <pc:sldMkLst>
          <pc:docMk/>
          <pc:sldMk cId="1334488721" sldId="348"/>
        </pc:sldMkLst>
        <pc:picChg chg="del">
          <ac:chgData name="John Adams" userId="1143faee-bb16-416e-8056-0ed4c730fe93" providerId="ADAL" clId="{ABC4A0EF-4780-4E45-A4B4-1DC46695A1AB}" dt="2022-07-18T08:50:17.925" v="95" actId="478"/>
          <ac:picMkLst>
            <pc:docMk/>
            <pc:sldMk cId="1334488721" sldId="348"/>
            <ac:picMk id="10" creationId="{1D863468-5653-37ED-AE30-4E7661B27F6D}"/>
          </ac:picMkLst>
        </pc:picChg>
        <pc:picChg chg="add del mod">
          <ac:chgData name="John Adams" userId="1143faee-bb16-416e-8056-0ed4c730fe93" providerId="ADAL" clId="{ABC4A0EF-4780-4E45-A4B4-1DC46695A1AB}" dt="2022-07-18T08:51:00.614" v="103" actId="478"/>
          <ac:picMkLst>
            <pc:docMk/>
            <pc:sldMk cId="1334488721" sldId="348"/>
            <ac:picMk id="12" creationId="{AC1D7459-8AEA-D7E0-7B5A-0C755EC12651}"/>
          </ac:picMkLst>
        </pc:picChg>
        <pc:picChg chg="add mod">
          <ac:chgData name="John Adams" userId="1143faee-bb16-416e-8056-0ed4c730fe93" providerId="ADAL" clId="{ABC4A0EF-4780-4E45-A4B4-1DC46695A1AB}" dt="2022-07-18T08:51:01.068" v="104"/>
          <ac:picMkLst>
            <pc:docMk/>
            <pc:sldMk cId="1334488721" sldId="348"/>
            <ac:picMk id="13" creationId="{D905EE8A-4C55-FFF0-ACFF-B04C0D6C7381}"/>
          </ac:picMkLst>
        </pc:picChg>
      </pc:sldChg>
      <pc:sldChg chg="del">
        <pc:chgData name="John Adams" userId="1143faee-bb16-416e-8056-0ed4c730fe93" providerId="ADAL" clId="{ABC4A0EF-4780-4E45-A4B4-1DC46695A1AB}" dt="2022-07-18T08:48:09.768" v="85" actId="47"/>
        <pc:sldMkLst>
          <pc:docMk/>
          <pc:sldMk cId="3163923931" sldId="349"/>
        </pc:sldMkLst>
      </pc:sldChg>
      <pc:sldChg chg="del">
        <pc:chgData name="John Adams" userId="1143faee-bb16-416e-8056-0ed4c730fe93" providerId="ADAL" clId="{ABC4A0EF-4780-4E45-A4B4-1DC46695A1AB}" dt="2022-07-18T08:48:37.496" v="89" actId="47"/>
        <pc:sldMkLst>
          <pc:docMk/>
          <pc:sldMk cId="1819906038" sldId="350"/>
        </pc:sldMkLst>
      </pc:sldChg>
      <pc:sldChg chg="add">
        <pc:chgData name="John Adams" userId="1143faee-bb16-416e-8056-0ed4c730fe93" providerId="ADAL" clId="{ABC4A0EF-4780-4E45-A4B4-1DC46695A1AB}" dt="2022-07-18T08:46:15.755" v="64"/>
        <pc:sldMkLst>
          <pc:docMk/>
          <pc:sldMk cId="4172980763" sldId="351"/>
        </pc:sldMkLst>
      </pc:sldChg>
      <pc:sldChg chg="add ord">
        <pc:chgData name="John Adams" userId="1143faee-bb16-416e-8056-0ed4c730fe93" providerId="ADAL" clId="{ABC4A0EF-4780-4E45-A4B4-1DC46695A1AB}" dt="2022-07-18T08:48:25.816" v="88"/>
        <pc:sldMkLst>
          <pc:docMk/>
          <pc:sldMk cId="3866580410" sldId="35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18/07/2022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89709"/>
            <a:ext cx="9144000" cy="481845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12" name="Rectangle 11">
            <a:extLst>
              <a:ext uri="{FF2B5EF4-FFF2-40B4-BE49-F238E27FC236}">
                <a16:creationId xmlns:a16="http://schemas.microsoft.com/office/drawing/2014/main" id="{D34C4AF3-0E6F-E757-99AD-441E340F29F1}"/>
              </a:ext>
            </a:extLst>
          </p:cNvPr>
          <p:cNvSpPr/>
          <p:nvPr/>
        </p:nvSpPr>
        <p:spPr>
          <a:xfrm>
            <a:off x="1616362" y="1789708"/>
            <a:ext cx="8959273" cy="6217087"/>
          </a:xfrm>
          <a:prstGeom prst="rect">
            <a:avLst/>
          </a:prstGeom>
        </p:spPr>
        <p:txBody>
          <a:bodyPr wrap="square">
            <a:spAutoFit/>
          </a:bodyPr>
          <a:lstStyle/>
          <a:p>
            <a:pPr algn="just" fontAlgn="base"/>
            <a:r>
              <a:rPr lang="en-US" b="0" i="0" dirty="0">
                <a:solidFill>
                  <a:schemeClr val="bg1"/>
                </a:solidFill>
                <a:effectLst/>
                <a:latin typeface="Garamond" panose="02020404030301010803" pitchFamily="18" charset="0"/>
              </a:rPr>
              <a:t>Jesus said to his disciples: “Do not let your hearts be troubled. You have faith in God; have faith also in me.  In my Father’s house there are many dwelling places. If there were not, would I have told you that I am going to prepare a place for you? And if I go and prepare a place for you, I will come back again and take you to myself, so that where I am you also may be.  Where I am going you know the way.”</a:t>
            </a:r>
          </a:p>
          <a:p>
            <a:pPr algn="just" fontAlgn="base"/>
            <a:r>
              <a:rPr lang="en-US" b="0" i="0" dirty="0">
                <a:solidFill>
                  <a:schemeClr val="bg1"/>
                </a:solidFill>
                <a:effectLst/>
                <a:latin typeface="Garamond" panose="02020404030301010803" pitchFamily="18" charset="0"/>
              </a:rPr>
              <a:t>Thomas said to him, “Master, we do not know where you are going; how can we know the way?”</a:t>
            </a:r>
          </a:p>
          <a:p>
            <a:pPr algn="just" fontAlgn="base"/>
            <a:r>
              <a:rPr lang="en-US" b="0" i="0" dirty="0">
                <a:solidFill>
                  <a:schemeClr val="bg1"/>
                </a:solidFill>
                <a:effectLst/>
                <a:latin typeface="Garamond" panose="02020404030301010803" pitchFamily="18" charset="0"/>
              </a:rPr>
              <a:t>Jesus said to him, I am the way and the truth and the life. No one comes to the Father except through me. If you know me, then you will also know my Father. From now on you do know him and have seen him.”</a:t>
            </a:r>
          </a:p>
          <a:p>
            <a:pPr algn="just" fontAlgn="base"/>
            <a:r>
              <a:rPr lang="en-US" b="0" i="0" dirty="0">
                <a:solidFill>
                  <a:schemeClr val="bg1"/>
                </a:solidFill>
                <a:effectLst/>
                <a:latin typeface="Garamond" panose="02020404030301010803" pitchFamily="18" charset="0"/>
              </a:rPr>
              <a:t>Philip said to him, “Master, show us the Father, and that will be enough for us.”</a:t>
            </a:r>
          </a:p>
          <a:p>
            <a:pPr algn="just" fontAlgn="base"/>
            <a:r>
              <a:rPr lang="en-US" b="0" i="0" dirty="0">
                <a:solidFill>
                  <a:schemeClr val="bg1"/>
                </a:solidFill>
                <a:effectLst/>
                <a:latin typeface="Garamond" panose="02020404030301010803" pitchFamily="18" charset="0"/>
              </a:rPr>
              <a:t>Jesus said to him, “Have I been with you for so long a time and you still do not know me, Philip? Whoever has seen me has seen the Father. How can you say, ‘Show us the Father’?  Do you not believe that I am in the Father and the Father is in me? The words that I speak to you I do not speak on my own. The Father who dwells in me is doing his works. Believe me that I am in the Father and the Father is in me, or else, believe because of the works themselves. Amen, amen, I say to you, whoever believes in me will do the works that I do, and will do greater ones than these, because I am going to the Father.”</a:t>
            </a:r>
          </a:p>
          <a:p>
            <a:pPr algn="just" fontAlgn="base"/>
            <a:endParaRPr lang="en-US" sz="20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3" name="Picture 2" descr="Christian Print. Jesus - Way. Truth. Life. Stock Vector - Illustration of  love, holy: 122918908">
            <a:extLst>
              <a:ext uri="{FF2B5EF4-FFF2-40B4-BE49-F238E27FC236}">
                <a16:creationId xmlns:a16="http://schemas.microsoft.com/office/drawing/2014/main" id="{D905EE8A-4C55-FFF0-ACFF-B04C0D6C73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638" b="17722"/>
          <a:stretch/>
        </p:blipFill>
        <p:spPr bwMode="auto">
          <a:xfrm>
            <a:off x="3443177" y="2105370"/>
            <a:ext cx="5305645" cy="348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026" name="Picture 2" descr="Christian Print. Jesus - Way. Truth. Life. Stock Vector - Illustration of  love, holy: 122918908">
            <a:extLst>
              <a:ext uri="{FF2B5EF4-FFF2-40B4-BE49-F238E27FC236}">
                <a16:creationId xmlns:a16="http://schemas.microsoft.com/office/drawing/2014/main" id="{9DDE951D-A37A-3E5E-F118-0FD9E8B7863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638" b="17722"/>
          <a:stretch/>
        </p:blipFill>
        <p:spPr bwMode="auto">
          <a:xfrm>
            <a:off x="3443177" y="2105370"/>
            <a:ext cx="5305645" cy="348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3" name="Rectangle 12">
            <a:extLst>
              <a:ext uri="{FF2B5EF4-FFF2-40B4-BE49-F238E27FC236}">
                <a16:creationId xmlns:a16="http://schemas.microsoft.com/office/drawing/2014/main" id="{980B6137-E146-77F0-60F0-030B691937A8}"/>
              </a:ext>
            </a:extLst>
          </p:cNvPr>
          <p:cNvSpPr/>
          <p:nvPr/>
        </p:nvSpPr>
        <p:spPr>
          <a:xfrm>
            <a:off x="1531972" y="2361816"/>
            <a:ext cx="9144000" cy="3416320"/>
          </a:xfrm>
          <a:prstGeom prst="rect">
            <a:avLst/>
          </a:prstGeom>
        </p:spPr>
        <p:txBody>
          <a:bodyPr wrap="square">
            <a:spAutoFit/>
          </a:bodyPr>
          <a:lstStyle/>
          <a:p>
            <a:pPr algn="ctr"/>
            <a:r>
              <a:rPr lang="en-US" sz="2400" b="0" i="0" dirty="0">
                <a:solidFill>
                  <a:schemeClr val="bg1"/>
                </a:solidFill>
                <a:effectLst/>
                <a:latin typeface="Garamond" panose="02020404030301010803" pitchFamily="18" charset="0"/>
              </a:rPr>
              <a:t>Breathe into me, Holy Spirit, that my thoughts may all be holy. </a:t>
            </a:r>
          </a:p>
          <a:p>
            <a:pPr algn="ctr"/>
            <a:r>
              <a:rPr lang="en-US" sz="2400" b="0" i="0" dirty="0">
                <a:solidFill>
                  <a:schemeClr val="bg1"/>
                </a:solidFill>
                <a:effectLst/>
                <a:latin typeface="Garamond" panose="02020404030301010803" pitchFamily="18" charset="0"/>
              </a:rPr>
              <a:t>Move in me, Holy Spirit, that my work, too, may be holy. </a:t>
            </a:r>
          </a:p>
          <a:p>
            <a:pPr algn="ctr"/>
            <a:r>
              <a:rPr lang="en-US" sz="2400" b="0" i="0" dirty="0">
                <a:solidFill>
                  <a:schemeClr val="bg1"/>
                </a:solidFill>
                <a:effectLst/>
                <a:latin typeface="Garamond" panose="02020404030301010803" pitchFamily="18" charset="0"/>
              </a:rPr>
              <a:t>Attract my heart, Holy Spirit, that I may love only what is holy. </a:t>
            </a:r>
          </a:p>
          <a:p>
            <a:pPr algn="ctr"/>
            <a:r>
              <a:rPr lang="en-US" sz="2400" b="0" i="0" dirty="0">
                <a:solidFill>
                  <a:schemeClr val="bg1"/>
                </a:solidFill>
                <a:effectLst/>
                <a:latin typeface="Garamond" panose="02020404030301010803" pitchFamily="18" charset="0"/>
              </a:rPr>
              <a:t>Strengthen me, Holy Spirit, that I may defend all that is holy. </a:t>
            </a:r>
          </a:p>
          <a:p>
            <a:pPr algn="ctr"/>
            <a:r>
              <a:rPr lang="en-US" sz="2400" b="0" i="0" dirty="0">
                <a:solidFill>
                  <a:schemeClr val="bg1"/>
                </a:solidFill>
                <a:effectLst/>
                <a:latin typeface="Garamond" panose="02020404030301010803" pitchFamily="18" charset="0"/>
              </a:rPr>
              <a:t>Protect me, Holy Spirit, that I may always be holy.</a:t>
            </a:r>
            <a:br>
              <a:rPr lang="en-US" sz="2400" dirty="0"/>
            </a:br>
            <a:endParaRPr lang="en-US" sz="2400" b="0" i="0" dirty="0">
              <a:solidFill>
                <a:schemeClr val="bg1"/>
              </a:solidFill>
              <a:effectLst/>
              <a:latin typeface="Garamond" panose="02020404030301010803" pitchFamily="18" charset="0"/>
            </a:endParaRPr>
          </a:p>
          <a:p>
            <a:pPr algn="ctr"/>
            <a:r>
              <a:rPr lang="en-US" sz="2400" dirty="0">
                <a:solidFill>
                  <a:schemeClr val="bg1"/>
                </a:solidFill>
                <a:latin typeface="Garamond" panose="02020404030301010803" pitchFamily="18" charset="0"/>
              </a:rPr>
              <a:t>Let me be open and receptive to Your Holy Word.</a:t>
            </a:r>
            <a:endParaRPr lang="en-US" sz="2400" b="0" i="0" dirty="0">
              <a:solidFill>
                <a:schemeClr val="bg1"/>
              </a:solidFill>
              <a:effectLst/>
              <a:latin typeface="Garamond" panose="02020404030301010803" pitchFamily="18" charset="0"/>
            </a:endParaRPr>
          </a:p>
          <a:p>
            <a:pPr algn="ctr"/>
            <a:endParaRPr lang="en-US" sz="2400" b="0" i="0" dirty="0">
              <a:solidFill>
                <a:schemeClr val="bg1"/>
              </a:solidFill>
              <a:effectLst/>
              <a:latin typeface="Garamond" panose="02020404030301010803" pitchFamily="18" charset="0"/>
            </a:endParaRP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57261"/>
            <a:ext cx="8779424" cy="4216539"/>
          </a:xfrm>
          <a:prstGeom prst="rect">
            <a:avLst/>
          </a:prstGeom>
        </p:spPr>
        <p:txBody>
          <a:bodyPr wrap="square">
            <a:spAutoFit/>
          </a:bodyPr>
          <a:lstStyle/>
          <a:p>
            <a:pPr algn="just" fontAlgn="base"/>
            <a:r>
              <a:rPr lang="en-US" sz="2000" b="0" i="0" dirty="0">
                <a:solidFill>
                  <a:schemeClr val="bg1"/>
                </a:solidFill>
                <a:effectLst/>
                <a:latin typeface="Garamond" panose="02020404030301010803" pitchFamily="18" charset="0"/>
              </a:rPr>
              <a:t>Jesus said to his disciples: “Do not let your hearts be troubled. You have faith in God; have faith also in me.  In my Father’s house there are many dwelling places. If there were not, would I have told you that I am going to prepare a place for you? And if I go and prepare a place for you, I will come back again and take you to myself, so that where I am you also may be.  Where I am going you know the way.”</a:t>
            </a:r>
          </a:p>
          <a:p>
            <a:pPr algn="just" fontAlgn="base"/>
            <a:r>
              <a:rPr lang="en-US" sz="2000" b="0" i="0" dirty="0">
                <a:solidFill>
                  <a:schemeClr val="bg1"/>
                </a:solidFill>
                <a:effectLst/>
                <a:latin typeface="Garamond" panose="02020404030301010803" pitchFamily="18" charset="0"/>
              </a:rPr>
              <a:t>Thomas said to him, “Master, we do not know where you are going; how can we know the way?”</a:t>
            </a:r>
          </a:p>
          <a:p>
            <a:pPr algn="just" fontAlgn="base"/>
            <a:r>
              <a:rPr lang="en-US" sz="2000" b="0" i="0" dirty="0">
                <a:solidFill>
                  <a:schemeClr val="bg1"/>
                </a:solidFill>
                <a:effectLst/>
                <a:latin typeface="Garamond" panose="02020404030301010803" pitchFamily="18" charset="0"/>
              </a:rPr>
              <a:t>Jesus said to him, I am the way and the truth and the life. No one comes to the Father except through me. If you know me, then you will also know my Father. From now on you do know him and have seen him.”</a:t>
            </a:r>
          </a:p>
          <a:p>
            <a:pPr algn="just" fontAlgn="base"/>
            <a:r>
              <a:rPr lang="en-US" sz="2000" b="0" i="0" dirty="0">
                <a:solidFill>
                  <a:schemeClr val="bg1"/>
                </a:solidFill>
                <a:effectLst/>
                <a:latin typeface="Garamond" panose="02020404030301010803" pitchFamily="18" charset="0"/>
              </a:rPr>
              <a:t>Philip said to him, “Master, show us the Father, and that will be enough for us.”</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586146"/>
            <a:ext cx="8779424" cy="3293209"/>
          </a:xfrm>
          <a:prstGeom prst="rect">
            <a:avLst/>
          </a:prstGeom>
        </p:spPr>
        <p:txBody>
          <a:bodyPr wrap="square">
            <a:spAutoFit/>
          </a:bodyPr>
          <a:lstStyle/>
          <a:p>
            <a:pPr algn="just" fontAlgn="base"/>
            <a:r>
              <a:rPr lang="en-US" sz="2000" b="0" i="0" dirty="0">
                <a:solidFill>
                  <a:schemeClr val="bg1"/>
                </a:solidFill>
                <a:effectLst/>
                <a:latin typeface="Garamond" panose="02020404030301010803" pitchFamily="18" charset="0"/>
              </a:rPr>
              <a:t>Jesus said to him, “Have I been with you for so long a time and you still do not know me, Philip? Whoever has seen me has seen the Father. How can you say, ‘Show us the Father’?  Do you not believe that I am in the Father and the Father is in me? The words that I speak to you I do not speak on my own. The Father who dwells in me is doing his works. Believe me that I am in the Father and the Father is in me, or else, believe because of the works themselves. Amen, amen, I say to you, whoever believes in me will do the works that I do, and will do greater ones than these, because I am going to the Father.”</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57261"/>
            <a:ext cx="8779424" cy="4216539"/>
          </a:xfrm>
          <a:prstGeom prst="rect">
            <a:avLst/>
          </a:prstGeom>
        </p:spPr>
        <p:txBody>
          <a:bodyPr wrap="square">
            <a:spAutoFit/>
          </a:bodyPr>
          <a:lstStyle/>
          <a:p>
            <a:pPr algn="just" fontAlgn="base"/>
            <a:r>
              <a:rPr lang="en-US" sz="2000" b="0" i="0" dirty="0">
                <a:solidFill>
                  <a:schemeClr val="bg1"/>
                </a:solidFill>
                <a:effectLst/>
                <a:latin typeface="Garamond" panose="02020404030301010803" pitchFamily="18" charset="0"/>
              </a:rPr>
              <a:t>Jesus said to his disciples: “Do not let your hearts be troubled. You have faith in God; have faith also in me.  In my Father’s house there are many dwelling places. If there were not, would I have told you that I am going to prepare a place for you? And if I go and prepare a place for you, I will come back again and take you to myself, so that where I am you also may be.  Where I am going you know the way.”</a:t>
            </a:r>
          </a:p>
          <a:p>
            <a:pPr algn="just" fontAlgn="base"/>
            <a:r>
              <a:rPr lang="en-US" sz="2000" b="0" i="0" dirty="0">
                <a:solidFill>
                  <a:schemeClr val="bg1"/>
                </a:solidFill>
                <a:effectLst/>
                <a:latin typeface="Garamond" panose="02020404030301010803" pitchFamily="18" charset="0"/>
              </a:rPr>
              <a:t>Thomas said to him, “Master, we do not know where you are going; how can we know the way?”</a:t>
            </a:r>
          </a:p>
          <a:p>
            <a:pPr algn="just" fontAlgn="base"/>
            <a:r>
              <a:rPr lang="en-US" sz="2000" b="0" i="0" dirty="0">
                <a:solidFill>
                  <a:schemeClr val="bg1"/>
                </a:solidFill>
                <a:effectLst/>
                <a:latin typeface="Garamond" panose="02020404030301010803" pitchFamily="18" charset="0"/>
              </a:rPr>
              <a:t>Jesus said to him, I am the way and the truth and the life. No one comes to the Father except through me. If you know me, then you will also know my Father. From now on you do know him and have seen him.”</a:t>
            </a:r>
          </a:p>
          <a:p>
            <a:pPr algn="just" fontAlgn="base"/>
            <a:r>
              <a:rPr lang="en-US" sz="2000" b="0" i="0" dirty="0">
                <a:solidFill>
                  <a:schemeClr val="bg1"/>
                </a:solidFill>
                <a:effectLst/>
                <a:latin typeface="Garamond" panose="02020404030301010803" pitchFamily="18" charset="0"/>
              </a:rPr>
              <a:t>Philip said to him, “Master, show us the Father, and that will be enough for us.”</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417298076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586146"/>
            <a:ext cx="8779424" cy="3293209"/>
          </a:xfrm>
          <a:prstGeom prst="rect">
            <a:avLst/>
          </a:prstGeom>
        </p:spPr>
        <p:txBody>
          <a:bodyPr wrap="square">
            <a:spAutoFit/>
          </a:bodyPr>
          <a:lstStyle/>
          <a:p>
            <a:pPr algn="just" fontAlgn="base"/>
            <a:r>
              <a:rPr lang="en-US" sz="2000" b="0" i="0" dirty="0">
                <a:solidFill>
                  <a:schemeClr val="bg1"/>
                </a:solidFill>
                <a:effectLst/>
                <a:latin typeface="Garamond" panose="02020404030301010803" pitchFamily="18" charset="0"/>
              </a:rPr>
              <a:t>Jesus said to him, “Have I been with you for so long a time and you still do not know me, Philip? Whoever has seen me has seen the Father. How can you say, ‘Show us the Father’?  Do you not believe that I am in the Father and the Father is in me? The words that I speak to you I do not speak on my own. The Father who dwells in me is doing his works. Believe me that I am in the Father and the Father is in me, or else, believe because of the works themselves. Amen, amen, I say to you, whoever believes in me will do the works that I do, and will do greater ones than these, because I am going to the Father.”</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866580410"/>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3280</TotalTime>
  <Words>1617</Words>
  <Application>Microsoft Office PowerPoint</Application>
  <PresentationFormat>Widescreen</PresentationFormat>
  <Paragraphs>94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2022-07-18T08:51:11Z</dcterms:modified>
</cp:coreProperties>
</file>