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51" r:id="rId9"/>
    <p:sldId id="352"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741BCB-F157-48F7-9FC6-4C8104B6796A}" v="15" dt="2023-07-20T09:57:08.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p:normalViewPr>
  <p:slideViewPr>
    <p:cSldViewPr snapToGrid="0">
      <p:cViewPr varScale="1">
        <p:scale>
          <a:sx n="83" d="100"/>
          <a:sy n="83" d="100"/>
        </p:scale>
        <p:origin x="48"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DE741BCB-F157-48F7-9FC6-4C8104B6796A}"/>
    <pc:docChg chg="undo custSel addSld delSld modSld">
      <pc:chgData name="John Adams" userId="1143faee-bb16-416e-8056-0ed4c730fe93" providerId="ADAL" clId="{DE741BCB-F157-48F7-9FC6-4C8104B6796A}" dt="2023-07-20T09:58:25.437" v="129" actId="14100"/>
      <pc:docMkLst>
        <pc:docMk/>
      </pc:docMkLst>
      <pc:sldChg chg="delSp modSp mod">
        <pc:chgData name="John Adams" userId="1143faee-bb16-416e-8056-0ed4c730fe93" providerId="ADAL" clId="{DE741BCB-F157-48F7-9FC6-4C8104B6796A}" dt="2023-07-20T09:58:25.437" v="129" actId="14100"/>
        <pc:sldMkLst>
          <pc:docMk/>
          <pc:sldMk cId="382080874" sldId="323"/>
        </pc:sldMkLst>
        <pc:spChg chg="mod">
          <ac:chgData name="John Adams" userId="1143faee-bb16-416e-8056-0ed4c730fe93" providerId="ADAL" clId="{DE741BCB-F157-48F7-9FC6-4C8104B6796A}" dt="2023-07-20T09:58:25.437" v="129" actId="14100"/>
          <ac:spMkLst>
            <pc:docMk/>
            <pc:sldMk cId="382080874" sldId="323"/>
            <ac:spMk id="2" creationId="{00000000-0000-0000-0000-000000000000}"/>
          </ac:spMkLst>
        </pc:spChg>
        <pc:spChg chg="del">
          <ac:chgData name="John Adams" userId="1143faee-bb16-416e-8056-0ed4c730fe93" providerId="ADAL" clId="{DE741BCB-F157-48F7-9FC6-4C8104B6796A}" dt="2023-07-20T09:58:03.641" v="126" actId="478"/>
          <ac:spMkLst>
            <pc:docMk/>
            <pc:sldMk cId="382080874" sldId="323"/>
            <ac:spMk id="9" creationId="{00000000-0000-0000-0000-000000000000}"/>
          </ac:spMkLst>
        </pc:spChg>
        <pc:spChg chg="mod">
          <ac:chgData name="John Adams" userId="1143faee-bb16-416e-8056-0ed4c730fe93" providerId="ADAL" clId="{DE741BCB-F157-48F7-9FC6-4C8104B6796A}" dt="2023-07-20T09:58:08.038" v="127" actId="14100"/>
          <ac:spMkLst>
            <pc:docMk/>
            <pc:sldMk cId="382080874" sldId="323"/>
            <ac:spMk id="11" creationId="{00000000-0000-0000-0000-000000000000}"/>
          </ac:spMkLst>
        </pc:spChg>
      </pc:sldChg>
      <pc:sldChg chg="modSp mod">
        <pc:chgData name="John Adams" userId="1143faee-bb16-416e-8056-0ed4c730fe93" providerId="ADAL" clId="{DE741BCB-F157-48F7-9FC6-4C8104B6796A}" dt="2023-07-20T09:53:12.920" v="90"/>
        <pc:sldMkLst>
          <pc:docMk/>
          <pc:sldMk cId="3391867402" sldId="325"/>
        </pc:sldMkLst>
        <pc:spChg chg="mod">
          <ac:chgData name="John Adams" userId="1143faee-bb16-416e-8056-0ed4c730fe93" providerId="ADAL" clId="{DE741BCB-F157-48F7-9FC6-4C8104B6796A}" dt="2023-07-20T09:53:12.920" v="90"/>
          <ac:spMkLst>
            <pc:docMk/>
            <pc:sldMk cId="3391867402" sldId="325"/>
            <ac:spMk id="12" creationId="{A6365A98-D28D-D7FC-4294-150801424778}"/>
          </ac:spMkLst>
        </pc:spChg>
      </pc:sldChg>
      <pc:sldChg chg="modSp mod">
        <pc:chgData name="John Adams" userId="1143faee-bb16-416e-8056-0ed4c730fe93" providerId="ADAL" clId="{DE741BCB-F157-48F7-9FC6-4C8104B6796A}" dt="2023-07-20T09:51:59.284" v="74" actId="1076"/>
        <pc:sldMkLst>
          <pc:docMk/>
          <pc:sldMk cId="3980992217" sldId="343"/>
        </pc:sldMkLst>
        <pc:spChg chg="mod">
          <ac:chgData name="John Adams" userId="1143faee-bb16-416e-8056-0ed4c730fe93" providerId="ADAL" clId="{DE741BCB-F157-48F7-9FC6-4C8104B6796A}" dt="2023-07-20T09:51:52.903" v="73" actId="1076"/>
          <ac:spMkLst>
            <pc:docMk/>
            <pc:sldMk cId="3980992217" sldId="343"/>
            <ac:spMk id="11" creationId="{00000000-0000-0000-0000-000000000000}"/>
          </ac:spMkLst>
        </pc:spChg>
        <pc:spChg chg="mod">
          <ac:chgData name="John Adams" userId="1143faee-bb16-416e-8056-0ed4c730fe93" providerId="ADAL" clId="{DE741BCB-F157-48F7-9FC6-4C8104B6796A}" dt="2023-07-20T09:51:59.284" v="74" actId="1076"/>
          <ac:spMkLst>
            <pc:docMk/>
            <pc:sldMk cId="3980992217" sldId="343"/>
            <ac:spMk id="12" creationId="{A6365A98-D28D-D7FC-4294-150801424778}"/>
          </ac:spMkLst>
        </pc:spChg>
      </pc:sldChg>
      <pc:sldChg chg="delSp modSp mod">
        <pc:chgData name="John Adams" userId="1143faee-bb16-416e-8056-0ed4c730fe93" providerId="ADAL" clId="{DE741BCB-F157-48F7-9FC6-4C8104B6796A}" dt="2023-07-20T09:56:01.526" v="116" actId="20577"/>
        <pc:sldMkLst>
          <pc:docMk/>
          <pc:sldMk cId="2885153271" sldId="346"/>
        </pc:sldMkLst>
        <pc:spChg chg="mod">
          <ac:chgData name="John Adams" userId="1143faee-bb16-416e-8056-0ed4c730fe93" providerId="ADAL" clId="{DE741BCB-F157-48F7-9FC6-4C8104B6796A}" dt="2023-07-20T09:54:47.568" v="107" actId="1076"/>
          <ac:spMkLst>
            <pc:docMk/>
            <pc:sldMk cId="2885153271" sldId="346"/>
            <ac:spMk id="8" creationId="{00000000-0000-0000-0000-000000000000}"/>
          </ac:spMkLst>
        </pc:spChg>
        <pc:spChg chg="del">
          <ac:chgData name="John Adams" userId="1143faee-bb16-416e-8056-0ed4c730fe93" providerId="ADAL" clId="{DE741BCB-F157-48F7-9FC6-4C8104B6796A}" dt="2023-07-20T09:55:11.803" v="110" actId="478"/>
          <ac:spMkLst>
            <pc:docMk/>
            <pc:sldMk cId="2885153271" sldId="346"/>
            <ac:spMk id="9" creationId="{00000000-0000-0000-0000-000000000000}"/>
          </ac:spMkLst>
        </pc:spChg>
        <pc:spChg chg="mod">
          <ac:chgData name="John Adams" userId="1143faee-bb16-416e-8056-0ed4c730fe93" providerId="ADAL" clId="{DE741BCB-F157-48F7-9FC6-4C8104B6796A}" dt="2023-07-20T09:55:41.278" v="115" actId="14100"/>
          <ac:spMkLst>
            <pc:docMk/>
            <pc:sldMk cId="2885153271" sldId="346"/>
            <ac:spMk id="11" creationId="{00000000-0000-0000-0000-000000000000}"/>
          </ac:spMkLst>
        </pc:spChg>
        <pc:spChg chg="mod">
          <ac:chgData name="John Adams" userId="1143faee-bb16-416e-8056-0ed4c730fe93" providerId="ADAL" clId="{DE741BCB-F157-48F7-9FC6-4C8104B6796A}" dt="2023-07-20T09:56:01.526" v="116" actId="20577"/>
          <ac:spMkLst>
            <pc:docMk/>
            <pc:sldMk cId="2885153271" sldId="346"/>
            <ac:spMk id="12" creationId="{D34C4AF3-0E6F-E757-99AD-441E340F29F1}"/>
          </ac:spMkLst>
        </pc:spChg>
      </pc:sldChg>
      <pc:sldChg chg="addSp delSp modSp mod">
        <pc:chgData name="John Adams" userId="1143faee-bb16-416e-8056-0ed4c730fe93" providerId="ADAL" clId="{DE741BCB-F157-48F7-9FC6-4C8104B6796A}" dt="2023-07-20T09:57:08.364" v="123"/>
        <pc:sldMkLst>
          <pc:docMk/>
          <pc:sldMk cId="2662565912" sldId="347"/>
        </pc:sldMkLst>
        <pc:spChg chg="add mod">
          <ac:chgData name="John Adams" userId="1143faee-bb16-416e-8056-0ed4c730fe93" providerId="ADAL" clId="{DE741BCB-F157-48F7-9FC6-4C8104B6796A}" dt="2023-07-20T09:45:43.559" v="4"/>
          <ac:spMkLst>
            <pc:docMk/>
            <pc:sldMk cId="2662565912" sldId="347"/>
            <ac:spMk id="2" creationId="{71B7D5BA-644D-DA2A-2ED7-C5AEFDA96C00}"/>
          </ac:spMkLst>
        </pc:spChg>
        <pc:spChg chg="add mod">
          <ac:chgData name="John Adams" userId="1143faee-bb16-416e-8056-0ed4c730fe93" providerId="ADAL" clId="{DE741BCB-F157-48F7-9FC6-4C8104B6796A}" dt="2023-07-20T09:45:53.259" v="6"/>
          <ac:spMkLst>
            <pc:docMk/>
            <pc:sldMk cId="2662565912" sldId="347"/>
            <ac:spMk id="3" creationId="{5D35F62E-A32D-C115-28B3-8716F020553D}"/>
          </ac:spMkLst>
        </pc:spChg>
        <pc:spChg chg="del">
          <ac:chgData name="John Adams" userId="1143faee-bb16-416e-8056-0ed4c730fe93" providerId="ADAL" clId="{DE741BCB-F157-48F7-9FC6-4C8104B6796A}" dt="2023-07-20T09:45:35.771" v="0" actId="478"/>
          <ac:spMkLst>
            <pc:docMk/>
            <pc:sldMk cId="2662565912" sldId="347"/>
            <ac:spMk id="5" creationId="{00000000-0000-0000-0000-000000000000}"/>
          </ac:spMkLst>
        </pc:spChg>
        <pc:spChg chg="add mod">
          <ac:chgData name="John Adams" userId="1143faee-bb16-416e-8056-0ed4c730fe93" providerId="ADAL" clId="{DE741BCB-F157-48F7-9FC6-4C8104B6796A}" dt="2023-07-20T09:46:02.205" v="7"/>
          <ac:spMkLst>
            <pc:docMk/>
            <pc:sldMk cId="2662565912" sldId="347"/>
            <ac:spMk id="8" creationId="{E6B01EFC-D54B-87F7-6F8E-D5825C376BD8}"/>
          </ac:spMkLst>
        </pc:spChg>
        <pc:spChg chg="add del">
          <ac:chgData name="John Adams" userId="1143faee-bb16-416e-8056-0ed4c730fe93" providerId="ADAL" clId="{DE741BCB-F157-48F7-9FC6-4C8104B6796A}" dt="2023-07-20T09:45:45.872" v="5" actId="478"/>
          <ac:spMkLst>
            <pc:docMk/>
            <pc:sldMk cId="2662565912" sldId="347"/>
            <ac:spMk id="11" creationId="{00000000-0000-0000-0000-000000000000}"/>
          </ac:spMkLst>
        </pc:spChg>
        <pc:picChg chg="del">
          <ac:chgData name="John Adams" userId="1143faee-bb16-416e-8056-0ed4c730fe93" providerId="ADAL" clId="{DE741BCB-F157-48F7-9FC6-4C8104B6796A}" dt="2023-07-20T09:57:07.353" v="122" actId="478"/>
          <ac:picMkLst>
            <pc:docMk/>
            <pc:sldMk cId="2662565912" sldId="347"/>
            <ac:picMk id="9" creationId="{BB5E946F-57CF-9D43-BB4B-029CE0109F58}"/>
          </ac:picMkLst>
        </pc:picChg>
        <pc:picChg chg="add mod">
          <ac:chgData name="John Adams" userId="1143faee-bb16-416e-8056-0ed4c730fe93" providerId="ADAL" clId="{DE741BCB-F157-48F7-9FC6-4C8104B6796A}" dt="2023-07-20T09:57:08.364" v="123"/>
          <ac:picMkLst>
            <pc:docMk/>
            <pc:sldMk cId="2662565912" sldId="347"/>
            <ac:picMk id="12" creationId="{F818A550-6B25-DF1F-FE97-B523D8AAEEBC}"/>
          </ac:picMkLst>
        </pc:picChg>
      </pc:sldChg>
      <pc:sldChg chg="addSp delSp modSp mod">
        <pc:chgData name="John Adams" userId="1143faee-bb16-416e-8056-0ed4c730fe93" providerId="ADAL" clId="{DE741BCB-F157-48F7-9FC6-4C8104B6796A}" dt="2023-07-20T09:57:01.455" v="121" actId="1076"/>
        <pc:sldMkLst>
          <pc:docMk/>
          <pc:sldMk cId="1334488721" sldId="348"/>
        </pc:sldMkLst>
        <pc:spChg chg="add mod">
          <ac:chgData name="John Adams" userId="1143faee-bb16-416e-8056-0ed4c730fe93" providerId="ADAL" clId="{DE741BCB-F157-48F7-9FC6-4C8104B6796A}" dt="2023-07-20T09:46:33.733" v="9"/>
          <ac:spMkLst>
            <pc:docMk/>
            <pc:sldMk cId="1334488721" sldId="348"/>
            <ac:spMk id="2" creationId="{EB3BFF89-BD2D-8BBD-4B19-9E210F02F23E}"/>
          </ac:spMkLst>
        </pc:spChg>
        <pc:spChg chg="add mod">
          <ac:chgData name="John Adams" userId="1143faee-bb16-416e-8056-0ed4c730fe93" providerId="ADAL" clId="{DE741BCB-F157-48F7-9FC6-4C8104B6796A}" dt="2023-07-20T09:46:44.434" v="11"/>
          <ac:spMkLst>
            <pc:docMk/>
            <pc:sldMk cId="1334488721" sldId="348"/>
            <ac:spMk id="3" creationId="{AC2EE46A-618B-B862-4B62-ED662EC5B85C}"/>
          </ac:spMkLst>
        </pc:spChg>
        <pc:spChg chg="del">
          <ac:chgData name="John Adams" userId="1143faee-bb16-416e-8056-0ed4c730fe93" providerId="ADAL" clId="{DE741BCB-F157-48F7-9FC6-4C8104B6796A}" dt="2023-07-20T09:46:32.872" v="8" actId="478"/>
          <ac:spMkLst>
            <pc:docMk/>
            <pc:sldMk cId="1334488721" sldId="348"/>
            <ac:spMk id="5" creationId="{00000000-0000-0000-0000-000000000000}"/>
          </ac:spMkLst>
        </pc:spChg>
        <pc:spChg chg="del">
          <ac:chgData name="John Adams" userId="1143faee-bb16-416e-8056-0ed4c730fe93" providerId="ADAL" clId="{DE741BCB-F157-48F7-9FC6-4C8104B6796A}" dt="2023-07-20T09:46:43.568" v="10" actId="478"/>
          <ac:spMkLst>
            <pc:docMk/>
            <pc:sldMk cId="1334488721" sldId="348"/>
            <ac:spMk id="11" creationId="{00000000-0000-0000-0000-000000000000}"/>
          </ac:spMkLst>
        </pc:spChg>
        <pc:picChg chg="add mod">
          <ac:chgData name="John Adams" userId="1143faee-bb16-416e-8056-0ed4c730fe93" providerId="ADAL" clId="{DE741BCB-F157-48F7-9FC6-4C8104B6796A}" dt="2023-07-20T09:57:01.455" v="121" actId="1076"/>
          <ac:picMkLst>
            <pc:docMk/>
            <pc:sldMk cId="1334488721" sldId="348"/>
            <ac:picMk id="8" creationId="{660A6ED7-D67D-15E5-9323-8A1B58A5E1A8}"/>
          </ac:picMkLst>
        </pc:picChg>
        <pc:picChg chg="del">
          <ac:chgData name="John Adams" userId="1143faee-bb16-416e-8056-0ed4c730fe93" providerId="ADAL" clId="{DE741BCB-F157-48F7-9FC6-4C8104B6796A}" dt="2023-07-20T09:56:44.204" v="117" actId="478"/>
          <ac:picMkLst>
            <pc:docMk/>
            <pc:sldMk cId="1334488721" sldId="348"/>
            <ac:picMk id="1026" creationId="{DE20785E-A300-3721-0357-1298ED645897}"/>
          </ac:picMkLst>
        </pc:picChg>
      </pc:sldChg>
      <pc:sldChg chg="del">
        <pc:chgData name="John Adams" userId="1143faee-bb16-416e-8056-0ed4c730fe93" providerId="ADAL" clId="{DE741BCB-F157-48F7-9FC6-4C8104B6796A}" dt="2023-07-20T09:52:13.715" v="76" actId="47"/>
        <pc:sldMkLst>
          <pc:docMk/>
          <pc:sldMk cId="1131468314" sldId="349"/>
        </pc:sldMkLst>
      </pc:sldChg>
      <pc:sldChg chg="del">
        <pc:chgData name="John Adams" userId="1143faee-bb16-416e-8056-0ed4c730fe93" providerId="ADAL" clId="{DE741BCB-F157-48F7-9FC6-4C8104B6796A}" dt="2023-07-20T09:53:23.984" v="91" actId="47"/>
        <pc:sldMkLst>
          <pc:docMk/>
          <pc:sldMk cId="2613229313" sldId="350"/>
        </pc:sldMkLst>
      </pc:sldChg>
      <pc:sldChg chg="add">
        <pc:chgData name="John Adams" userId="1143faee-bb16-416e-8056-0ed4c730fe93" providerId="ADAL" clId="{DE741BCB-F157-48F7-9FC6-4C8104B6796A}" dt="2023-07-20T09:52:06.839" v="75"/>
        <pc:sldMkLst>
          <pc:docMk/>
          <pc:sldMk cId="2270743472" sldId="351"/>
        </pc:sldMkLst>
      </pc:sldChg>
      <pc:sldChg chg="add">
        <pc:chgData name="John Adams" userId="1143faee-bb16-416e-8056-0ed4c730fe93" providerId="ADAL" clId="{DE741BCB-F157-48F7-9FC6-4C8104B6796A}" dt="2023-07-20T09:53:26.356" v="92"/>
        <pc:sldMkLst>
          <pc:docMk/>
          <pc:sldMk cId="2385913662" sldId="352"/>
        </pc:sldMkLst>
      </pc:sldChg>
    </pc:docChg>
  </pc:docChgLst>
  <pc:docChgLst>
    <pc:chgData name="John Adams" userId="1143faee-bb16-416e-8056-0ed4c730fe93" providerId="ADAL" clId="{A308A5D4-C5A5-428B-8040-BAC193938384}"/>
    <pc:docChg chg="undo custSel addSld delSld modSld">
      <pc:chgData name="John Adams" userId="1143faee-bb16-416e-8056-0ed4c730fe93" providerId="ADAL" clId="{A308A5D4-C5A5-428B-8040-BAC193938384}" dt="2022-07-14T07:55:38.764" v="113"/>
      <pc:docMkLst>
        <pc:docMk/>
      </pc:docMkLst>
      <pc:sldChg chg="modSp mod">
        <pc:chgData name="John Adams" userId="1143faee-bb16-416e-8056-0ed4c730fe93" providerId="ADAL" clId="{A308A5D4-C5A5-428B-8040-BAC193938384}" dt="2022-07-14T07:26:50.632" v="40" actId="1076"/>
        <pc:sldMkLst>
          <pc:docMk/>
          <pc:sldMk cId="382080874" sldId="323"/>
        </pc:sldMkLst>
        <pc:spChg chg="mod">
          <ac:chgData name="John Adams" userId="1143faee-bb16-416e-8056-0ed4c730fe93" providerId="ADAL" clId="{A308A5D4-C5A5-428B-8040-BAC193938384}" dt="2022-07-14T07:26:50.632" v="40" actId="1076"/>
          <ac:spMkLst>
            <pc:docMk/>
            <pc:sldMk cId="382080874" sldId="323"/>
            <ac:spMk id="2" creationId="{00000000-0000-0000-0000-000000000000}"/>
          </ac:spMkLst>
        </pc:spChg>
      </pc:sldChg>
      <pc:sldChg chg="modSp mod">
        <pc:chgData name="John Adams" userId="1143faee-bb16-416e-8056-0ed4c730fe93" providerId="ADAL" clId="{A308A5D4-C5A5-428B-8040-BAC193938384}" dt="2022-07-14T07:53:26.232" v="103" actId="1076"/>
        <pc:sldMkLst>
          <pc:docMk/>
          <pc:sldMk cId="3391867402" sldId="325"/>
        </pc:sldMkLst>
        <pc:spChg chg="mod">
          <ac:chgData name="John Adams" userId="1143faee-bb16-416e-8056-0ed4c730fe93" providerId="ADAL" clId="{A308A5D4-C5A5-428B-8040-BAC193938384}" dt="2022-07-14T07:51:53.136" v="97" actId="1076"/>
          <ac:spMkLst>
            <pc:docMk/>
            <pc:sldMk cId="3391867402" sldId="325"/>
            <ac:spMk id="11" creationId="{00000000-0000-0000-0000-000000000000}"/>
          </ac:spMkLst>
        </pc:spChg>
        <pc:spChg chg="mod">
          <ac:chgData name="John Adams" userId="1143faee-bb16-416e-8056-0ed4c730fe93" providerId="ADAL" clId="{A308A5D4-C5A5-428B-8040-BAC193938384}" dt="2022-07-14T07:53:26.232" v="103" actId="1076"/>
          <ac:spMkLst>
            <pc:docMk/>
            <pc:sldMk cId="3391867402" sldId="325"/>
            <ac:spMk id="12" creationId="{A6365A98-D28D-D7FC-4294-150801424778}"/>
          </ac:spMkLst>
        </pc:spChg>
      </pc:sldChg>
      <pc:sldChg chg="del">
        <pc:chgData name="John Adams" userId="1143faee-bb16-416e-8056-0ed4c730fe93" providerId="ADAL" clId="{A308A5D4-C5A5-428B-8040-BAC193938384}" dt="2022-07-14T07:51:15.547" v="93" actId="47"/>
        <pc:sldMkLst>
          <pc:docMk/>
          <pc:sldMk cId="2814757938" sldId="326"/>
        </pc:sldMkLst>
      </pc:sldChg>
      <pc:sldChg chg="modSp mod">
        <pc:chgData name="John Adams" userId="1143faee-bb16-416e-8056-0ed4c730fe93" providerId="ADAL" clId="{A308A5D4-C5A5-428B-8040-BAC193938384}" dt="2022-07-14T07:53:48.861" v="105" actId="1076"/>
        <pc:sldMkLst>
          <pc:docMk/>
          <pc:sldMk cId="3980992217" sldId="343"/>
        </pc:sldMkLst>
        <pc:spChg chg="mod">
          <ac:chgData name="John Adams" userId="1143faee-bb16-416e-8056-0ed4c730fe93" providerId="ADAL" clId="{A308A5D4-C5A5-428B-8040-BAC193938384}" dt="2022-07-14T07:53:48.861" v="105" actId="1076"/>
          <ac:spMkLst>
            <pc:docMk/>
            <pc:sldMk cId="3980992217" sldId="343"/>
            <ac:spMk id="12" creationId="{A6365A98-D28D-D7FC-4294-150801424778}"/>
          </ac:spMkLst>
        </pc:spChg>
      </pc:sldChg>
      <pc:sldChg chg="modSp mod">
        <pc:chgData name="John Adams" userId="1143faee-bb16-416e-8056-0ed4c730fe93" providerId="ADAL" clId="{A308A5D4-C5A5-428B-8040-BAC193938384}" dt="2022-07-14T07:50:49.016" v="91" actId="1076"/>
        <pc:sldMkLst>
          <pc:docMk/>
          <pc:sldMk cId="2885153271" sldId="346"/>
        </pc:sldMkLst>
        <pc:spChg chg="mod">
          <ac:chgData name="John Adams" userId="1143faee-bb16-416e-8056-0ed4c730fe93" providerId="ADAL" clId="{A308A5D4-C5A5-428B-8040-BAC193938384}" dt="2022-07-14T07:50:49.016" v="91" actId="1076"/>
          <ac:spMkLst>
            <pc:docMk/>
            <pc:sldMk cId="2885153271" sldId="346"/>
            <ac:spMk id="12" creationId="{D34C4AF3-0E6F-E757-99AD-441E340F29F1}"/>
          </ac:spMkLst>
        </pc:spChg>
      </pc:sldChg>
      <pc:sldChg chg="addSp delSp modSp">
        <pc:chgData name="John Adams" userId="1143faee-bb16-416e-8056-0ed4c730fe93" providerId="ADAL" clId="{A308A5D4-C5A5-428B-8040-BAC193938384}" dt="2022-07-14T07:55:38.764" v="113"/>
        <pc:sldMkLst>
          <pc:docMk/>
          <pc:sldMk cId="2662565912" sldId="347"/>
        </pc:sldMkLst>
        <pc:picChg chg="add mod">
          <ac:chgData name="John Adams" userId="1143faee-bb16-416e-8056-0ed4c730fe93" providerId="ADAL" clId="{A308A5D4-C5A5-428B-8040-BAC193938384}" dt="2022-07-14T07:55:38.764" v="113"/>
          <ac:picMkLst>
            <pc:docMk/>
            <pc:sldMk cId="2662565912" sldId="347"/>
            <ac:picMk id="9" creationId="{BB5E946F-57CF-9D43-BB4B-029CE0109F58}"/>
          </ac:picMkLst>
        </pc:picChg>
        <pc:picChg chg="del">
          <ac:chgData name="John Adams" userId="1143faee-bb16-416e-8056-0ed4c730fe93" providerId="ADAL" clId="{A308A5D4-C5A5-428B-8040-BAC193938384}" dt="2022-07-14T07:55:38.292" v="112" actId="478"/>
          <ac:picMkLst>
            <pc:docMk/>
            <pc:sldMk cId="2662565912" sldId="347"/>
            <ac:picMk id="2050" creationId="{42E78FAA-8B5C-CA59-4CA6-B25C9534A2C2}"/>
          </ac:picMkLst>
        </pc:picChg>
      </pc:sldChg>
      <pc:sldChg chg="addSp delSp modSp">
        <pc:chgData name="John Adams" userId="1143faee-bb16-416e-8056-0ed4c730fe93" providerId="ADAL" clId="{A308A5D4-C5A5-428B-8040-BAC193938384}" dt="2022-07-14T07:55:30.998" v="111" actId="14100"/>
        <pc:sldMkLst>
          <pc:docMk/>
          <pc:sldMk cId="1334488721" sldId="348"/>
        </pc:sldMkLst>
        <pc:picChg chg="del">
          <ac:chgData name="John Adams" userId="1143faee-bb16-416e-8056-0ed4c730fe93" providerId="ADAL" clId="{A308A5D4-C5A5-428B-8040-BAC193938384}" dt="2022-07-14T07:55:14.778" v="107" actId="478"/>
          <ac:picMkLst>
            <pc:docMk/>
            <pc:sldMk cId="1334488721" sldId="348"/>
            <ac:picMk id="10" creationId="{1D863468-5653-37ED-AE30-4E7661B27F6D}"/>
          </ac:picMkLst>
        </pc:picChg>
        <pc:picChg chg="add mod">
          <ac:chgData name="John Adams" userId="1143faee-bb16-416e-8056-0ed4c730fe93" providerId="ADAL" clId="{A308A5D4-C5A5-428B-8040-BAC193938384}" dt="2022-07-14T07:55:30.998" v="111" actId="14100"/>
          <ac:picMkLst>
            <pc:docMk/>
            <pc:sldMk cId="1334488721" sldId="348"/>
            <ac:picMk id="1026" creationId="{DE20785E-A300-3721-0357-1298ED645897}"/>
          </ac:picMkLst>
        </pc:picChg>
      </pc:sldChg>
      <pc:sldChg chg="add">
        <pc:chgData name="John Adams" userId="1143faee-bb16-416e-8056-0ed4c730fe93" providerId="ADAL" clId="{A308A5D4-C5A5-428B-8040-BAC193938384}" dt="2022-07-14T07:53:56.599" v="106"/>
        <pc:sldMkLst>
          <pc:docMk/>
          <pc:sldMk cId="1131468314" sldId="349"/>
        </pc:sldMkLst>
      </pc:sldChg>
      <pc:sldChg chg="del">
        <pc:chgData name="John Adams" userId="1143faee-bb16-416e-8056-0ed4c730fe93" providerId="ADAL" clId="{A308A5D4-C5A5-428B-8040-BAC193938384}" dt="2022-07-14T07:51:13.601" v="92" actId="47"/>
        <pc:sldMkLst>
          <pc:docMk/>
          <pc:sldMk cId="3163923931" sldId="349"/>
        </pc:sldMkLst>
      </pc:sldChg>
      <pc:sldChg chg="del">
        <pc:chgData name="John Adams" userId="1143faee-bb16-416e-8056-0ed4c730fe93" providerId="ADAL" clId="{A308A5D4-C5A5-428B-8040-BAC193938384}" dt="2022-07-14T07:51:13.601" v="92" actId="47"/>
        <pc:sldMkLst>
          <pc:docMk/>
          <pc:sldMk cId="1819906038" sldId="350"/>
        </pc:sldMkLst>
      </pc:sldChg>
      <pc:sldChg chg="add">
        <pc:chgData name="John Adams" userId="1143faee-bb16-416e-8056-0ed4c730fe93" providerId="ADAL" clId="{A308A5D4-C5A5-428B-8040-BAC193938384}" dt="2022-07-14T07:53:56.599" v="106"/>
        <pc:sldMkLst>
          <pc:docMk/>
          <pc:sldMk cId="2613229313" sldId="35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20/07/2023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3999" y="1811045"/>
            <a:ext cx="9144001" cy="504695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11003463" y="5215789"/>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2" name="Rectangle 11">
            <a:extLst>
              <a:ext uri="{FF2B5EF4-FFF2-40B4-BE49-F238E27FC236}">
                <a16:creationId xmlns:a16="http://schemas.microsoft.com/office/drawing/2014/main" id="{D34C4AF3-0E6F-E757-99AD-441E340F29F1}"/>
              </a:ext>
            </a:extLst>
          </p:cNvPr>
          <p:cNvSpPr/>
          <p:nvPr/>
        </p:nvSpPr>
        <p:spPr>
          <a:xfrm>
            <a:off x="1643312" y="1811045"/>
            <a:ext cx="8905373" cy="6001643"/>
          </a:xfrm>
          <a:prstGeom prst="rect">
            <a:avLst/>
          </a:prstGeom>
        </p:spPr>
        <p:txBody>
          <a:bodyPr wrap="square">
            <a:spAutoFit/>
          </a:bodyPr>
          <a:lstStyle/>
          <a:p>
            <a:pPr algn="just"/>
            <a:r>
              <a:rPr lang="en-US" sz="2000" b="0" i="0" dirty="0">
                <a:solidFill>
                  <a:schemeClr val="bg1"/>
                </a:solidFill>
                <a:effectLst/>
                <a:latin typeface="Garamond" panose="02020404030301010803" pitchFamily="18" charset="0"/>
              </a:rPr>
              <a:t>“Listen to another parable. There was a landowner who planted a vineyard, fenced it in on all sides, dug a winepress in it, and built a watchtower. Then he leased it to tenants and went off on a journey. “When the time for harvest approached, he sent his servants to the tenants to collect his share of the produce. But the tenants seized his servants and beat one of them, killed another, and stoned a third. Again, he sent more servants, but they treated them in the same manner. “Finally, he sent his son to them, thinking, ‘They will respect my son.’ But when the tenants saw the son, they said to one another, ‘This is the heir. Come, let us kill him and get his inheritance.’ And so they seized him, threw him out of the vineyard, and killed him. “Now what do you think the owner of the vineyard will do to those tenants when he comes?” They said to him, “He will kill those evil men, and then he will lease his vineyard to other tenants who will give him the produce at the harvest.” </a:t>
            </a:r>
            <a:r>
              <a:rPr lang="en-US" sz="2000" b="1" i="0" baseline="30000" dirty="0">
                <a:solidFill>
                  <a:schemeClr val="bg1"/>
                </a:solidFill>
                <a:effectLst/>
                <a:latin typeface="Garamond" panose="02020404030301010803" pitchFamily="18" charset="0"/>
              </a:rPr>
              <a:t> </a:t>
            </a:r>
            <a:r>
              <a:rPr lang="en-US" sz="2000" b="0" i="0" dirty="0">
                <a:solidFill>
                  <a:schemeClr val="bg1"/>
                </a:solidFill>
                <a:effectLst/>
                <a:latin typeface="Garamond" panose="02020404030301010803" pitchFamily="18" charset="0"/>
              </a:rPr>
              <a:t>Jesus then said to them, “Have you never read in the Scriptures: ‘The stone that the builders rejected has become the cornerstone; by the Lord has this been done, and it is wonderful in our eyes’? Therefore, I tell you, the kingdom of God will be taken away from you and given to a people that will produce fruit in abundance.</a:t>
            </a:r>
          </a:p>
          <a:p>
            <a:pPr algn="just" fontAlgn="base"/>
            <a:endParaRPr lang="en-US" sz="2000" b="0" i="0" dirty="0">
              <a:solidFill>
                <a:schemeClr val="bg1"/>
              </a:solidFill>
              <a:effectLst/>
              <a:latin typeface="Garamond" panose="02020404030301010803" pitchFamily="18" charset="0"/>
            </a:endParaRPr>
          </a:p>
          <a:p>
            <a:pPr algn="just" fontAlgn="base"/>
            <a:endParaRPr lang="en-US" sz="20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sp>
        <p:nvSpPr>
          <p:cNvPr id="2" name="TextBox 1">
            <a:extLst>
              <a:ext uri="{FF2B5EF4-FFF2-40B4-BE49-F238E27FC236}">
                <a16:creationId xmlns:a16="http://schemas.microsoft.com/office/drawing/2014/main" id="{EB3BFF89-BD2D-8BBD-4B19-9E210F02F23E}"/>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3" name="Footer Placeholder 2">
            <a:extLst>
              <a:ext uri="{FF2B5EF4-FFF2-40B4-BE49-F238E27FC236}">
                <a16:creationId xmlns:a16="http://schemas.microsoft.com/office/drawing/2014/main" id="{AC2EE46A-618B-B862-4B62-ED662EC5B85C}"/>
              </a:ext>
            </a:extLst>
          </p:cNvPr>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8" name="Picture 2" descr="Jesus Christ the Cornerstone | Spirit &amp; Truth">
            <a:extLst>
              <a:ext uri="{FF2B5EF4-FFF2-40B4-BE49-F238E27FC236}">
                <a16:creationId xmlns:a16="http://schemas.microsoft.com/office/drawing/2014/main" id="{660A6ED7-D67D-15E5-9323-8A1B58A5E1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2381" y="2120657"/>
            <a:ext cx="7346826" cy="3467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 name="Footer Placeholder 2">
            <a:extLst>
              <a:ext uri="{FF2B5EF4-FFF2-40B4-BE49-F238E27FC236}">
                <a16:creationId xmlns:a16="http://schemas.microsoft.com/office/drawing/2014/main" id="{5D35F62E-A32D-C115-28B3-8716F020553D}"/>
              </a:ext>
            </a:extLst>
          </p:cNvPr>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E6B01EFC-D54B-87F7-6F8E-D5825C376BD8}"/>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12" name="Picture 2" descr="Jesus Christ the Cornerstone | Spirit &amp; Truth">
            <a:extLst>
              <a:ext uri="{FF2B5EF4-FFF2-40B4-BE49-F238E27FC236}">
                <a16:creationId xmlns:a16="http://schemas.microsoft.com/office/drawing/2014/main" id="{F818A550-6B25-DF1F-FE97-B523D8AAEE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2381" y="2120657"/>
            <a:ext cx="7346826" cy="3467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8"/>
            <a:ext cx="9144000" cy="4920231"/>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Rectangle 1"/>
          <p:cNvSpPr/>
          <p:nvPr/>
        </p:nvSpPr>
        <p:spPr>
          <a:xfrm>
            <a:off x="1622892" y="1993724"/>
            <a:ext cx="8925035" cy="4832092"/>
          </a:xfrm>
          <a:prstGeom prst="rect">
            <a:avLst/>
          </a:prstGeom>
        </p:spPr>
        <p:txBody>
          <a:bodyPr wrap="square">
            <a:spAutoFit/>
          </a:bodyPr>
          <a:lstStyle/>
          <a:p>
            <a:pPr algn="ctr"/>
            <a:r>
              <a:rPr lang="en-GB" sz="2000" dirty="0">
                <a:solidFill>
                  <a:schemeClr val="bg1"/>
                </a:solidFill>
                <a:latin typeface="Garamond" panose="02020404030301010803" pitchFamily="18" charset="0"/>
              </a:rPr>
              <a:t>Spirit of wisdom and understanding,                                                                              enlighten our minds to perceive the mysteries of the universe                                                   in relation to eternity. </a:t>
            </a:r>
          </a:p>
          <a:p>
            <a:pPr algn="ctr"/>
            <a:r>
              <a:rPr lang="en-GB" sz="2000" dirty="0">
                <a:solidFill>
                  <a:schemeClr val="bg1"/>
                </a:solidFill>
                <a:latin typeface="Garamond" panose="02020404030301010803" pitchFamily="18" charset="0"/>
              </a:rPr>
              <a:t>Spirit of right judgment and courage,                                                                                   guide us and make us firm in our baptismal decision                                                                 to follow Jesus' way of love. </a:t>
            </a:r>
          </a:p>
          <a:p>
            <a:pPr algn="ctr"/>
            <a:r>
              <a:rPr lang="en-GB" sz="2000" dirty="0">
                <a:solidFill>
                  <a:schemeClr val="bg1"/>
                </a:solidFill>
                <a:latin typeface="Garamond" panose="02020404030301010803" pitchFamily="18" charset="0"/>
              </a:rPr>
              <a:t>Spirit of knowledge and reverence,                                                                                        help us to see the lasting value of justice and mercy                                                                   in our everyday dealings with one another.                                                                             May we respect life as we work to solve problems </a:t>
            </a:r>
          </a:p>
          <a:p>
            <a:pPr algn="ctr"/>
            <a:r>
              <a:rPr lang="en-GB" sz="2000" dirty="0">
                <a:solidFill>
                  <a:schemeClr val="bg1"/>
                </a:solidFill>
                <a:latin typeface="Garamond" panose="02020404030301010803" pitchFamily="18" charset="0"/>
              </a:rPr>
              <a:t>of family and nation, economy and ecology. </a:t>
            </a:r>
          </a:p>
          <a:p>
            <a:pPr algn="ctr"/>
            <a:r>
              <a:rPr lang="en-GB" sz="2000" dirty="0">
                <a:solidFill>
                  <a:schemeClr val="bg1"/>
                </a:solidFill>
                <a:latin typeface="Garamond" panose="02020404030301010803" pitchFamily="18" charset="0"/>
              </a:rPr>
              <a:t>Spirit of God,                                                                                                                         spark our faith, hope and love into new action each day.                                                          Fill our lives with wonder and awe in your presence which penetrates all creation.              Amen.</a:t>
            </a: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793290"/>
            <a:ext cx="9144000" cy="4257000"/>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599460" y="1720840"/>
            <a:ext cx="8993079" cy="5432256"/>
          </a:xfrm>
          <a:prstGeom prst="rect">
            <a:avLst/>
          </a:prstGeom>
        </p:spPr>
        <p:txBody>
          <a:bodyPr wrap="square">
            <a:spAutoFit/>
          </a:bodyPr>
          <a:lstStyle/>
          <a:p>
            <a:pPr algn="just"/>
            <a:r>
              <a:rPr lang="en-US" sz="2000" b="0" i="0" dirty="0">
                <a:solidFill>
                  <a:schemeClr val="bg1"/>
                </a:solidFill>
                <a:effectLst/>
                <a:latin typeface="Garamond" panose="02020404030301010803" pitchFamily="18" charset="0"/>
              </a:rPr>
              <a:t>“Listen to another parable. There was a landowner who planted a vineyard, fenced it in on all sides, dug a winepress in it, and built a watchtower. Then he leased it to tenants and went off on a journey.</a:t>
            </a:r>
          </a:p>
          <a:p>
            <a:pPr algn="just"/>
            <a:r>
              <a:rPr lang="en-US" sz="2000" b="0" i="0" dirty="0">
                <a:solidFill>
                  <a:schemeClr val="bg1"/>
                </a:solidFill>
                <a:effectLst/>
                <a:latin typeface="Garamond" panose="02020404030301010803" pitchFamily="18" charset="0"/>
              </a:rPr>
              <a:t>“When the time for harvest approached, he sent his servants to the tenants to collect his share of the produce. But the tenants seized his servants and beat one of them, killed another, and stoned a third. Again, he sent more servants, but they treated them in the same manner.</a:t>
            </a:r>
          </a:p>
          <a:p>
            <a:pPr algn="just"/>
            <a:r>
              <a:rPr lang="en-US" sz="2000" b="0" i="0" dirty="0">
                <a:solidFill>
                  <a:schemeClr val="bg1"/>
                </a:solidFill>
                <a:effectLst/>
                <a:latin typeface="Garamond" panose="02020404030301010803" pitchFamily="18" charset="0"/>
              </a:rPr>
              <a:t>“Finally, he sent his son to them, thinking, ‘They will respect my son.’ But when the tenants saw the son, they said to one another, ‘This is the heir. Come, let us kill him and get his inheritance.’ And so they seized him, threw him out of the vineyard, and killed him.</a:t>
            </a:r>
          </a:p>
          <a:p>
            <a:pPr algn="just"/>
            <a:r>
              <a:rPr lang="en-US" sz="2000" b="0" i="0" dirty="0">
                <a:solidFill>
                  <a:schemeClr val="bg1"/>
                </a:solidFill>
                <a:effectLst/>
                <a:latin typeface="Garamond" panose="02020404030301010803" pitchFamily="18" charset="0"/>
              </a:rPr>
              <a:t>“Now what do you think the owner of the vineyard will do to those tenants when he comes?” They said to him, “He will kill those evil men, and then he will lease his vineyard to other tenants who will give him the produce at the harvest</a:t>
            </a:r>
            <a:r>
              <a:rPr lang="en-US" sz="2100" b="0" i="0" dirty="0">
                <a:solidFill>
                  <a:schemeClr val="bg1"/>
                </a:solidFill>
                <a:effectLst/>
                <a:latin typeface="Garamond" panose="02020404030301010803" pitchFamily="18" charset="0"/>
              </a:rPr>
              <a:t>.”</a:t>
            </a:r>
          </a:p>
          <a:p>
            <a:pPr algn="just" fontAlgn="base"/>
            <a:endParaRPr lang="en-US" sz="29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068342"/>
            <a:ext cx="8779424" cy="5139869"/>
          </a:xfrm>
          <a:prstGeom prst="rect">
            <a:avLst/>
          </a:prstGeom>
        </p:spPr>
        <p:txBody>
          <a:bodyPr wrap="square">
            <a:spAutoFit/>
          </a:bodyPr>
          <a:lstStyle/>
          <a:p>
            <a:pPr algn="just"/>
            <a:r>
              <a:rPr lang="en-US" sz="2800" b="0" i="0" dirty="0">
                <a:solidFill>
                  <a:schemeClr val="bg1"/>
                </a:solidFill>
                <a:effectLst/>
                <a:latin typeface="Garamond" panose="02020404030301010803" pitchFamily="18" charset="0"/>
              </a:rPr>
              <a:t>Jesus then said to them, “Have you never read in the Scriptures:</a:t>
            </a:r>
          </a:p>
          <a:p>
            <a:pPr algn="just"/>
            <a:r>
              <a:rPr lang="en-US" sz="2800" b="0" i="0" dirty="0">
                <a:solidFill>
                  <a:schemeClr val="bg1"/>
                </a:solidFill>
                <a:effectLst/>
                <a:latin typeface="Garamond" panose="02020404030301010803" pitchFamily="18" charset="0"/>
              </a:rPr>
              <a:t>‘The stone that the builders </a:t>
            </a:r>
            <a:r>
              <a:rPr lang="en-US" sz="2800" b="0" i="0" dirty="0" err="1">
                <a:solidFill>
                  <a:schemeClr val="bg1"/>
                </a:solidFill>
                <a:effectLst/>
                <a:latin typeface="Garamond" panose="02020404030301010803" pitchFamily="18" charset="0"/>
              </a:rPr>
              <a:t>rejectedhas</a:t>
            </a:r>
            <a:r>
              <a:rPr lang="en-US" sz="2800" b="0" i="0" dirty="0">
                <a:solidFill>
                  <a:schemeClr val="bg1"/>
                </a:solidFill>
                <a:effectLst/>
                <a:latin typeface="Garamond" panose="02020404030301010803" pitchFamily="18" charset="0"/>
              </a:rPr>
              <a:t> become the cornerstone; by the Lord has this been done, and it is wonderful in our eyes’?</a:t>
            </a:r>
          </a:p>
          <a:p>
            <a:pPr algn="just"/>
            <a:r>
              <a:rPr lang="en-US" sz="2800" b="0" i="0" dirty="0">
                <a:solidFill>
                  <a:schemeClr val="bg1"/>
                </a:solidFill>
                <a:effectLst/>
                <a:latin typeface="Garamond" panose="02020404030301010803" pitchFamily="18" charset="0"/>
              </a:rPr>
              <a:t>Therefore, I tell you, the kingdom of God will be taken away from you and given to a people that will produce fruit in abundance.</a:t>
            </a:r>
          </a:p>
          <a:p>
            <a:pPr algn="just" fontAlgn="base"/>
            <a:endParaRPr lang="en-US" sz="2800" b="0" i="0" dirty="0">
              <a:solidFill>
                <a:schemeClr val="bg1"/>
              </a:solidFill>
              <a:effectLst/>
              <a:latin typeface="Garamond" panose="02020404030301010803" pitchFamily="18" charset="0"/>
            </a:endParaRPr>
          </a:p>
          <a:p>
            <a:pPr algn="just" fontAlgn="base"/>
            <a:endParaRPr lang="en-US" sz="28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793290"/>
            <a:ext cx="9144000" cy="4257000"/>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599460" y="1720840"/>
            <a:ext cx="8993079" cy="5432256"/>
          </a:xfrm>
          <a:prstGeom prst="rect">
            <a:avLst/>
          </a:prstGeom>
        </p:spPr>
        <p:txBody>
          <a:bodyPr wrap="square">
            <a:spAutoFit/>
          </a:bodyPr>
          <a:lstStyle/>
          <a:p>
            <a:pPr algn="just"/>
            <a:r>
              <a:rPr lang="en-US" sz="2000" b="0" i="0" dirty="0">
                <a:solidFill>
                  <a:schemeClr val="bg1"/>
                </a:solidFill>
                <a:effectLst/>
                <a:latin typeface="Garamond" panose="02020404030301010803" pitchFamily="18" charset="0"/>
              </a:rPr>
              <a:t>“Listen to another parable. There was a landowner who planted a vineyard, fenced it in on all sides, dug a winepress in it, and built a watchtower. Then he leased it to tenants and went off on a journey.</a:t>
            </a:r>
          </a:p>
          <a:p>
            <a:pPr algn="just"/>
            <a:r>
              <a:rPr lang="en-US" sz="2000" b="0" i="0" dirty="0">
                <a:solidFill>
                  <a:schemeClr val="bg1"/>
                </a:solidFill>
                <a:effectLst/>
                <a:latin typeface="Garamond" panose="02020404030301010803" pitchFamily="18" charset="0"/>
              </a:rPr>
              <a:t>“When the time for harvest approached, he sent his servants to the tenants to collect his share of the produce. But the tenants seized his servants and beat one of them, killed another, and stoned a third. Again, he sent more servants, but they treated them in the same manner.</a:t>
            </a:r>
          </a:p>
          <a:p>
            <a:pPr algn="just"/>
            <a:r>
              <a:rPr lang="en-US" sz="2000" b="0" i="0" dirty="0">
                <a:solidFill>
                  <a:schemeClr val="bg1"/>
                </a:solidFill>
                <a:effectLst/>
                <a:latin typeface="Garamond" panose="02020404030301010803" pitchFamily="18" charset="0"/>
              </a:rPr>
              <a:t>“Finally, he sent his son to them, thinking, ‘They will respect my son.’ But when the tenants saw the son, they said to one another, ‘This is the heir. Come, let us kill him and get his inheritance.’ And so they seized him, threw him out of the vineyard, and killed him.</a:t>
            </a:r>
          </a:p>
          <a:p>
            <a:pPr algn="just"/>
            <a:r>
              <a:rPr lang="en-US" sz="2000" b="0" i="0" dirty="0">
                <a:solidFill>
                  <a:schemeClr val="bg1"/>
                </a:solidFill>
                <a:effectLst/>
                <a:latin typeface="Garamond" panose="02020404030301010803" pitchFamily="18" charset="0"/>
              </a:rPr>
              <a:t>“Now what do you think the owner of the vineyard will do to those tenants when he comes?” They said to him, “He will kill those evil men, and then he will lease his vineyard to other tenants who will give him the produce at the harvest</a:t>
            </a:r>
            <a:r>
              <a:rPr lang="en-US" sz="2100" b="0" i="0" dirty="0">
                <a:solidFill>
                  <a:schemeClr val="bg1"/>
                </a:solidFill>
                <a:effectLst/>
                <a:latin typeface="Garamond" panose="02020404030301010803" pitchFamily="18" charset="0"/>
              </a:rPr>
              <a:t>.”</a:t>
            </a:r>
          </a:p>
          <a:p>
            <a:pPr algn="just" fontAlgn="base"/>
            <a:endParaRPr lang="en-US" sz="29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27074347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068342"/>
            <a:ext cx="8779424" cy="5139869"/>
          </a:xfrm>
          <a:prstGeom prst="rect">
            <a:avLst/>
          </a:prstGeom>
        </p:spPr>
        <p:txBody>
          <a:bodyPr wrap="square">
            <a:spAutoFit/>
          </a:bodyPr>
          <a:lstStyle/>
          <a:p>
            <a:pPr algn="just"/>
            <a:r>
              <a:rPr lang="en-US" sz="2800" b="0" i="0" dirty="0">
                <a:solidFill>
                  <a:schemeClr val="bg1"/>
                </a:solidFill>
                <a:effectLst/>
                <a:latin typeface="Garamond" panose="02020404030301010803" pitchFamily="18" charset="0"/>
              </a:rPr>
              <a:t>Jesus then said to them, “Have you never read in the Scriptures:</a:t>
            </a:r>
          </a:p>
          <a:p>
            <a:pPr algn="just"/>
            <a:r>
              <a:rPr lang="en-US" sz="2800" b="0" i="0" dirty="0">
                <a:solidFill>
                  <a:schemeClr val="bg1"/>
                </a:solidFill>
                <a:effectLst/>
                <a:latin typeface="Garamond" panose="02020404030301010803" pitchFamily="18" charset="0"/>
              </a:rPr>
              <a:t>‘The stone that the builders </a:t>
            </a:r>
            <a:r>
              <a:rPr lang="en-US" sz="2800" b="0" i="0" dirty="0" err="1">
                <a:solidFill>
                  <a:schemeClr val="bg1"/>
                </a:solidFill>
                <a:effectLst/>
                <a:latin typeface="Garamond" panose="02020404030301010803" pitchFamily="18" charset="0"/>
              </a:rPr>
              <a:t>rejectedhas</a:t>
            </a:r>
            <a:r>
              <a:rPr lang="en-US" sz="2800" b="0" i="0" dirty="0">
                <a:solidFill>
                  <a:schemeClr val="bg1"/>
                </a:solidFill>
                <a:effectLst/>
                <a:latin typeface="Garamond" panose="02020404030301010803" pitchFamily="18" charset="0"/>
              </a:rPr>
              <a:t> become the cornerstone; by the Lord has this been done, and it is wonderful in our eyes’?</a:t>
            </a:r>
          </a:p>
          <a:p>
            <a:pPr algn="just"/>
            <a:r>
              <a:rPr lang="en-US" sz="2800" b="0" i="0" dirty="0">
                <a:solidFill>
                  <a:schemeClr val="bg1"/>
                </a:solidFill>
                <a:effectLst/>
                <a:latin typeface="Garamond" panose="02020404030301010803" pitchFamily="18" charset="0"/>
              </a:rPr>
              <a:t>Therefore, I tell you, the kingdom of God will be taken away from you and given to a people that will produce fruit in abundance.</a:t>
            </a:r>
          </a:p>
          <a:p>
            <a:pPr algn="just" fontAlgn="base"/>
            <a:endParaRPr lang="en-US" sz="2800" b="0" i="0" dirty="0">
              <a:solidFill>
                <a:schemeClr val="bg1"/>
              </a:solidFill>
              <a:effectLst/>
              <a:latin typeface="Garamond" panose="02020404030301010803" pitchFamily="18" charset="0"/>
            </a:endParaRPr>
          </a:p>
          <a:p>
            <a:pPr algn="just" fontAlgn="base"/>
            <a:endParaRPr lang="en-US" sz="28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385913662"/>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3242</TotalTime>
  <Words>1474</Words>
  <Application>Microsoft Office PowerPoint</Application>
  <PresentationFormat>Widescreen</PresentationFormat>
  <Paragraphs>94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2023-07-20T09:58:30Z</dcterms:modified>
</cp:coreProperties>
</file>