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49" r:id="rId9"/>
    <p:sldId id="350"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FE0094DA-0794-4CAC-8E28-A8B65E7B9237}"/>
    <pc:docChg chg="undo custSel addSld delSld">
      <pc:chgData name="John Adams" userId="1143faee-bb16-416e-8056-0ed4c730fe93" providerId="ADAL" clId="{FE0094DA-0794-4CAC-8E28-A8B65E7B9237}" dt="2023-07-20T09:30:41.004" v="1" actId="2696"/>
      <pc:docMkLst>
        <pc:docMk/>
      </pc:docMkLst>
      <pc:sldChg chg="add del">
        <pc:chgData name="John Adams" userId="1143faee-bb16-416e-8056-0ed4c730fe93" providerId="ADAL" clId="{FE0094DA-0794-4CAC-8E28-A8B65E7B9237}" dt="2023-07-20T09:30:41.004" v="1" actId="2696"/>
        <pc:sldMkLst>
          <pc:docMk/>
          <pc:sldMk cId="17090069" sldId="256"/>
        </pc:sldMkLst>
      </pc:sldChg>
      <pc:sldChg chg="add del">
        <pc:chgData name="John Adams" userId="1143faee-bb16-416e-8056-0ed4c730fe93" providerId="ADAL" clId="{FE0094DA-0794-4CAC-8E28-A8B65E7B9237}" dt="2023-07-20T09:30:41.004" v="1" actId="2696"/>
        <pc:sldMkLst>
          <pc:docMk/>
          <pc:sldMk cId="4089110525" sldId="322"/>
        </pc:sldMkLst>
      </pc:sldChg>
      <pc:sldChg chg="add del">
        <pc:chgData name="John Adams" userId="1143faee-bb16-416e-8056-0ed4c730fe93" providerId="ADAL" clId="{FE0094DA-0794-4CAC-8E28-A8B65E7B9237}" dt="2023-07-20T09:30:41.004" v="1" actId="2696"/>
        <pc:sldMkLst>
          <pc:docMk/>
          <pc:sldMk cId="382080874" sldId="323"/>
        </pc:sldMkLst>
      </pc:sldChg>
      <pc:sldChg chg="add del">
        <pc:chgData name="John Adams" userId="1143faee-bb16-416e-8056-0ed4c730fe93" providerId="ADAL" clId="{FE0094DA-0794-4CAC-8E28-A8B65E7B9237}" dt="2023-07-20T09:30:41.004" v="1" actId="2696"/>
        <pc:sldMkLst>
          <pc:docMk/>
          <pc:sldMk cId="2364066226" sldId="324"/>
        </pc:sldMkLst>
      </pc:sldChg>
      <pc:sldChg chg="add del">
        <pc:chgData name="John Adams" userId="1143faee-bb16-416e-8056-0ed4c730fe93" providerId="ADAL" clId="{FE0094DA-0794-4CAC-8E28-A8B65E7B9237}" dt="2023-07-20T09:30:41.004" v="1" actId="2696"/>
        <pc:sldMkLst>
          <pc:docMk/>
          <pc:sldMk cId="3391867402" sldId="325"/>
        </pc:sldMkLst>
      </pc:sldChg>
      <pc:sldChg chg="add del">
        <pc:chgData name="John Adams" userId="1143faee-bb16-416e-8056-0ed4c730fe93" providerId="ADAL" clId="{FE0094DA-0794-4CAC-8E28-A8B65E7B9237}" dt="2023-07-20T09:30:41.004" v="1" actId="2696"/>
        <pc:sldMkLst>
          <pc:docMk/>
          <pc:sldMk cId="3366233041" sldId="327"/>
        </pc:sldMkLst>
      </pc:sldChg>
      <pc:sldChg chg="add del">
        <pc:chgData name="John Adams" userId="1143faee-bb16-416e-8056-0ed4c730fe93" providerId="ADAL" clId="{FE0094DA-0794-4CAC-8E28-A8B65E7B9237}" dt="2023-07-20T09:30:41.004" v="1" actId="2696"/>
        <pc:sldMkLst>
          <pc:docMk/>
          <pc:sldMk cId="956697770" sldId="329"/>
        </pc:sldMkLst>
      </pc:sldChg>
      <pc:sldChg chg="add del">
        <pc:chgData name="John Adams" userId="1143faee-bb16-416e-8056-0ed4c730fe93" providerId="ADAL" clId="{FE0094DA-0794-4CAC-8E28-A8B65E7B9237}" dt="2023-07-20T09:30:41.004" v="1" actId="2696"/>
        <pc:sldMkLst>
          <pc:docMk/>
          <pc:sldMk cId="4294536706" sldId="330"/>
        </pc:sldMkLst>
      </pc:sldChg>
      <pc:sldChg chg="add del">
        <pc:chgData name="John Adams" userId="1143faee-bb16-416e-8056-0ed4c730fe93" providerId="ADAL" clId="{FE0094DA-0794-4CAC-8E28-A8B65E7B9237}" dt="2023-07-20T09:30:41.004" v="1" actId="2696"/>
        <pc:sldMkLst>
          <pc:docMk/>
          <pc:sldMk cId="1652557887" sldId="331"/>
        </pc:sldMkLst>
      </pc:sldChg>
      <pc:sldChg chg="add del">
        <pc:chgData name="John Adams" userId="1143faee-bb16-416e-8056-0ed4c730fe93" providerId="ADAL" clId="{FE0094DA-0794-4CAC-8E28-A8B65E7B9237}" dt="2023-07-20T09:30:41.004" v="1" actId="2696"/>
        <pc:sldMkLst>
          <pc:docMk/>
          <pc:sldMk cId="4045462705" sldId="332"/>
        </pc:sldMkLst>
      </pc:sldChg>
      <pc:sldChg chg="add del">
        <pc:chgData name="John Adams" userId="1143faee-bb16-416e-8056-0ed4c730fe93" providerId="ADAL" clId="{FE0094DA-0794-4CAC-8E28-A8B65E7B9237}" dt="2023-07-20T09:30:41.004" v="1" actId="2696"/>
        <pc:sldMkLst>
          <pc:docMk/>
          <pc:sldMk cId="2897967202" sldId="333"/>
        </pc:sldMkLst>
      </pc:sldChg>
      <pc:sldChg chg="add del">
        <pc:chgData name="John Adams" userId="1143faee-bb16-416e-8056-0ed4c730fe93" providerId="ADAL" clId="{FE0094DA-0794-4CAC-8E28-A8B65E7B9237}" dt="2023-07-20T09:30:41.004" v="1" actId="2696"/>
        <pc:sldMkLst>
          <pc:docMk/>
          <pc:sldMk cId="3385464776" sldId="336"/>
        </pc:sldMkLst>
      </pc:sldChg>
      <pc:sldChg chg="add del">
        <pc:chgData name="John Adams" userId="1143faee-bb16-416e-8056-0ed4c730fe93" providerId="ADAL" clId="{FE0094DA-0794-4CAC-8E28-A8B65E7B9237}" dt="2023-07-20T09:30:41.004" v="1" actId="2696"/>
        <pc:sldMkLst>
          <pc:docMk/>
          <pc:sldMk cId="3980992217" sldId="343"/>
        </pc:sldMkLst>
      </pc:sldChg>
      <pc:sldChg chg="add del">
        <pc:chgData name="John Adams" userId="1143faee-bb16-416e-8056-0ed4c730fe93" providerId="ADAL" clId="{FE0094DA-0794-4CAC-8E28-A8B65E7B9237}" dt="2023-07-20T09:30:41.004" v="1" actId="2696"/>
        <pc:sldMkLst>
          <pc:docMk/>
          <pc:sldMk cId="2885153271" sldId="346"/>
        </pc:sldMkLst>
      </pc:sldChg>
      <pc:sldChg chg="add del">
        <pc:chgData name="John Adams" userId="1143faee-bb16-416e-8056-0ed4c730fe93" providerId="ADAL" clId="{FE0094DA-0794-4CAC-8E28-A8B65E7B9237}" dt="2023-07-20T09:30:41.004" v="1" actId="2696"/>
        <pc:sldMkLst>
          <pc:docMk/>
          <pc:sldMk cId="2662565912" sldId="347"/>
        </pc:sldMkLst>
      </pc:sldChg>
      <pc:sldChg chg="add del">
        <pc:chgData name="John Adams" userId="1143faee-bb16-416e-8056-0ed4c730fe93" providerId="ADAL" clId="{FE0094DA-0794-4CAC-8E28-A8B65E7B9237}" dt="2023-07-20T09:30:41.004" v="1" actId="2696"/>
        <pc:sldMkLst>
          <pc:docMk/>
          <pc:sldMk cId="1334488721" sldId="348"/>
        </pc:sldMkLst>
      </pc:sldChg>
      <pc:sldChg chg="add del">
        <pc:chgData name="John Adams" userId="1143faee-bb16-416e-8056-0ed4c730fe93" providerId="ADAL" clId="{FE0094DA-0794-4CAC-8E28-A8B65E7B9237}" dt="2023-07-20T09:30:41.004" v="1" actId="2696"/>
        <pc:sldMkLst>
          <pc:docMk/>
          <pc:sldMk cId="4294663187" sldId="349"/>
        </pc:sldMkLst>
      </pc:sldChg>
      <pc:sldChg chg="add del">
        <pc:chgData name="John Adams" userId="1143faee-bb16-416e-8056-0ed4c730fe93" providerId="ADAL" clId="{FE0094DA-0794-4CAC-8E28-A8B65E7B9237}" dt="2023-07-20T09:30:41.004" v="1" actId="2696"/>
        <pc:sldMkLst>
          <pc:docMk/>
          <pc:sldMk cId="53225600" sldId="350"/>
        </pc:sldMkLst>
      </pc:sldChg>
    </pc:docChg>
  </pc:docChgLst>
  <pc:docChgLst>
    <pc:chgData name="John Adams" userId="1143faee-bb16-416e-8056-0ed4c730fe93" providerId="ADAL" clId="{F5AD7F59-03FB-4AA2-B8CD-9192DC6B3698}"/>
    <pc:docChg chg="undo custSel addSld delSld modSld">
      <pc:chgData name="John Adams" userId="1143faee-bb16-416e-8056-0ed4c730fe93" providerId="ADAL" clId="{F5AD7F59-03FB-4AA2-B8CD-9192DC6B3698}" dt="2022-07-18T09:09:28.112" v="63"/>
      <pc:docMkLst>
        <pc:docMk/>
      </pc:docMkLst>
      <pc:sldChg chg="addSp delSp modSp mod">
        <pc:chgData name="John Adams" userId="1143faee-bb16-416e-8056-0ed4c730fe93" providerId="ADAL" clId="{F5AD7F59-03FB-4AA2-B8CD-9192DC6B3698}" dt="2022-07-14T07:35:59.813" v="6" actId="207"/>
        <pc:sldMkLst>
          <pc:docMk/>
          <pc:sldMk cId="382080874" sldId="323"/>
        </pc:sldMkLst>
        <pc:spChg chg="del">
          <ac:chgData name="John Adams" userId="1143faee-bb16-416e-8056-0ed4c730fe93" providerId="ADAL" clId="{F5AD7F59-03FB-4AA2-B8CD-9192DC6B3698}" dt="2022-07-14T07:35:06.472" v="0" actId="478"/>
          <ac:spMkLst>
            <pc:docMk/>
            <pc:sldMk cId="382080874" sldId="323"/>
            <ac:spMk id="2" creationId="{00000000-0000-0000-0000-000000000000}"/>
          </ac:spMkLst>
        </pc:spChg>
        <pc:spChg chg="add mod">
          <ac:chgData name="John Adams" userId="1143faee-bb16-416e-8056-0ed4c730fe93" providerId="ADAL" clId="{F5AD7F59-03FB-4AA2-B8CD-9192DC6B3698}" dt="2022-07-14T07:35:10.866" v="2"/>
          <ac:spMkLst>
            <pc:docMk/>
            <pc:sldMk cId="382080874" sldId="323"/>
            <ac:spMk id="12" creationId="{624333F1-8D1B-F126-22C1-47340CB0125E}"/>
          </ac:spMkLst>
        </pc:spChg>
        <pc:spChg chg="add mod">
          <ac:chgData name="John Adams" userId="1143faee-bb16-416e-8056-0ed4c730fe93" providerId="ADAL" clId="{F5AD7F59-03FB-4AA2-B8CD-9192DC6B3698}" dt="2022-07-14T07:35:37.696" v="4"/>
          <ac:spMkLst>
            <pc:docMk/>
            <pc:sldMk cId="382080874" sldId="323"/>
            <ac:spMk id="13" creationId="{8977D89B-E34A-B083-7787-57E4807C0BF1}"/>
          </ac:spMkLst>
        </pc:spChg>
        <pc:spChg chg="add mod">
          <ac:chgData name="John Adams" userId="1143faee-bb16-416e-8056-0ed4c730fe93" providerId="ADAL" clId="{F5AD7F59-03FB-4AA2-B8CD-9192DC6B3698}" dt="2022-07-14T07:35:59.813" v="6" actId="207"/>
          <ac:spMkLst>
            <pc:docMk/>
            <pc:sldMk cId="382080874" sldId="323"/>
            <ac:spMk id="14" creationId="{41F64D6D-241E-FDAA-891E-578E86CC633B}"/>
          </ac:spMkLst>
        </pc:spChg>
      </pc:sldChg>
      <pc:sldChg chg="modSp mod">
        <pc:chgData name="John Adams" userId="1143faee-bb16-416e-8056-0ed4c730fe93" providerId="ADAL" clId="{F5AD7F59-03FB-4AA2-B8CD-9192DC6B3698}" dt="2022-07-18T09:07:05.041" v="51" actId="1076"/>
        <pc:sldMkLst>
          <pc:docMk/>
          <pc:sldMk cId="3391867402" sldId="325"/>
        </pc:sldMkLst>
        <pc:spChg chg="mod">
          <ac:chgData name="John Adams" userId="1143faee-bb16-416e-8056-0ed4c730fe93" providerId="ADAL" clId="{F5AD7F59-03FB-4AA2-B8CD-9192DC6B3698}" dt="2022-07-18T09:07:05.041" v="51" actId="1076"/>
          <ac:spMkLst>
            <pc:docMk/>
            <pc:sldMk cId="3391867402" sldId="325"/>
            <ac:spMk id="12" creationId="{A6365A98-D28D-D7FC-4294-150801424778}"/>
          </ac:spMkLst>
        </pc:spChg>
      </pc:sldChg>
      <pc:sldChg chg="del">
        <pc:chgData name="John Adams" userId="1143faee-bb16-416e-8056-0ed4c730fe93" providerId="ADAL" clId="{F5AD7F59-03FB-4AA2-B8CD-9192DC6B3698}" dt="2022-07-18T09:07:17.614" v="54" actId="47"/>
        <pc:sldMkLst>
          <pc:docMk/>
          <pc:sldMk cId="2814757938" sldId="326"/>
        </pc:sldMkLst>
      </pc:sldChg>
      <pc:sldChg chg="modSp mod">
        <pc:chgData name="John Adams" userId="1143faee-bb16-416e-8056-0ed4c730fe93" providerId="ADAL" clId="{F5AD7F59-03FB-4AA2-B8CD-9192DC6B3698}" dt="2022-07-18T09:06:42.300" v="48" actId="1076"/>
        <pc:sldMkLst>
          <pc:docMk/>
          <pc:sldMk cId="3980992217" sldId="343"/>
        </pc:sldMkLst>
        <pc:spChg chg="mod">
          <ac:chgData name="John Adams" userId="1143faee-bb16-416e-8056-0ed4c730fe93" providerId="ADAL" clId="{F5AD7F59-03FB-4AA2-B8CD-9192DC6B3698}" dt="2022-07-18T09:06:42.300" v="48" actId="1076"/>
          <ac:spMkLst>
            <pc:docMk/>
            <pc:sldMk cId="3980992217" sldId="343"/>
            <ac:spMk id="12" creationId="{A6365A98-D28D-D7FC-4294-150801424778}"/>
          </ac:spMkLst>
        </pc:spChg>
      </pc:sldChg>
      <pc:sldChg chg="modSp mod">
        <pc:chgData name="John Adams" userId="1143faee-bb16-416e-8056-0ed4c730fe93" providerId="ADAL" clId="{F5AD7F59-03FB-4AA2-B8CD-9192DC6B3698}" dt="2022-07-18T09:05:54.876" v="44" actId="20577"/>
        <pc:sldMkLst>
          <pc:docMk/>
          <pc:sldMk cId="2885153271" sldId="346"/>
        </pc:sldMkLst>
        <pc:spChg chg="mod">
          <ac:chgData name="John Adams" userId="1143faee-bb16-416e-8056-0ed4c730fe93" providerId="ADAL" clId="{F5AD7F59-03FB-4AA2-B8CD-9192DC6B3698}" dt="2022-07-18T09:05:54.876" v="44" actId="20577"/>
          <ac:spMkLst>
            <pc:docMk/>
            <pc:sldMk cId="2885153271" sldId="346"/>
            <ac:spMk id="12" creationId="{D34C4AF3-0E6F-E757-99AD-441E340F29F1}"/>
          </ac:spMkLst>
        </pc:spChg>
      </pc:sldChg>
      <pc:sldChg chg="addSp delSp modSp">
        <pc:chgData name="John Adams" userId="1143faee-bb16-416e-8056-0ed4c730fe93" providerId="ADAL" clId="{F5AD7F59-03FB-4AA2-B8CD-9192DC6B3698}" dt="2022-07-18T09:09:19.014" v="61" actId="1076"/>
        <pc:sldMkLst>
          <pc:docMk/>
          <pc:sldMk cId="2662565912" sldId="347"/>
        </pc:sldMkLst>
        <pc:picChg chg="add mod">
          <ac:chgData name="John Adams" userId="1143faee-bb16-416e-8056-0ed4c730fe93" providerId="ADAL" clId="{F5AD7F59-03FB-4AA2-B8CD-9192DC6B3698}" dt="2022-07-18T09:09:19.014" v="61" actId="1076"/>
          <ac:picMkLst>
            <pc:docMk/>
            <pc:sldMk cId="2662565912" sldId="347"/>
            <ac:picMk id="1026" creationId="{859AF6DA-A3EE-57B2-7C84-D5D59A9EB582}"/>
          </ac:picMkLst>
        </pc:picChg>
        <pc:picChg chg="del">
          <ac:chgData name="John Adams" userId="1143faee-bb16-416e-8056-0ed4c730fe93" providerId="ADAL" clId="{F5AD7F59-03FB-4AA2-B8CD-9192DC6B3698}" dt="2022-07-18T09:09:04.150" v="56" actId="478"/>
          <ac:picMkLst>
            <pc:docMk/>
            <pc:sldMk cId="2662565912" sldId="347"/>
            <ac:picMk id="2050" creationId="{42E78FAA-8B5C-CA59-4CA6-B25C9534A2C2}"/>
          </ac:picMkLst>
        </pc:picChg>
      </pc:sldChg>
      <pc:sldChg chg="addSp delSp modSp">
        <pc:chgData name="John Adams" userId="1143faee-bb16-416e-8056-0ed4c730fe93" providerId="ADAL" clId="{F5AD7F59-03FB-4AA2-B8CD-9192DC6B3698}" dt="2022-07-18T09:09:28.112" v="63"/>
        <pc:sldMkLst>
          <pc:docMk/>
          <pc:sldMk cId="1334488721" sldId="348"/>
        </pc:sldMkLst>
        <pc:picChg chg="del">
          <ac:chgData name="John Adams" userId="1143faee-bb16-416e-8056-0ed4c730fe93" providerId="ADAL" clId="{F5AD7F59-03FB-4AA2-B8CD-9192DC6B3698}" dt="2022-07-18T09:09:27.649" v="62" actId="478"/>
          <ac:picMkLst>
            <pc:docMk/>
            <pc:sldMk cId="1334488721" sldId="348"/>
            <ac:picMk id="10" creationId="{1D863468-5653-37ED-AE30-4E7661B27F6D}"/>
          </ac:picMkLst>
        </pc:picChg>
        <pc:picChg chg="add mod">
          <ac:chgData name="John Adams" userId="1143faee-bb16-416e-8056-0ed4c730fe93" providerId="ADAL" clId="{F5AD7F59-03FB-4AA2-B8CD-9192DC6B3698}" dt="2022-07-18T09:09:28.112" v="63"/>
          <ac:picMkLst>
            <pc:docMk/>
            <pc:sldMk cId="1334488721" sldId="348"/>
            <ac:picMk id="12" creationId="{38304BE5-1CC7-CA1A-50AA-81949CF938CF}"/>
          </ac:picMkLst>
        </pc:picChg>
      </pc:sldChg>
      <pc:sldChg chg="del">
        <pc:chgData name="John Adams" userId="1143faee-bb16-416e-8056-0ed4c730fe93" providerId="ADAL" clId="{F5AD7F59-03FB-4AA2-B8CD-9192DC6B3698}" dt="2022-07-18T09:07:11.333" v="52" actId="47"/>
        <pc:sldMkLst>
          <pc:docMk/>
          <pc:sldMk cId="3163923931" sldId="349"/>
        </pc:sldMkLst>
      </pc:sldChg>
      <pc:sldChg chg="add">
        <pc:chgData name="John Adams" userId="1143faee-bb16-416e-8056-0ed4c730fe93" providerId="ADAL" clId="{F5AD7F59-03FB-4AA2-B8CD-9192DC6B3698}" dt="2022-07-18T09:07:21.337" v="55"/>
        <pc:sldMkLst>
          <pc:docMk/>
          <pc:sldMk cId="4294663187" sldId="349"/>
        </pc:sldMkLst>
      </pc:sldChg>
      <pc:sldChg chg="add">
        <pc:chgData name="John Adams" userId="1143faee-bb16-416e-8056-0ed4c730fe93" providerId="ADAL" clId="{F5AD7F59-03FB-4AA2-B8CD-9192DC6B3698}" dt="2022-07-18T09:07:21.337" v="55"/>
        <pc:sldMkLst>
          <pc:docMk/>
          <pc:sldMk cId="53225600" sldId="350"/>
        </pc:sldMkLst>
      </pc:sldChg>
      <pc:sldChg chg="del">
        <pc:chgData name="John Adams" userId="1143faee-bb16-416e-8056-0ed4c730fe93" providerId="ADAL" clId="{F5AD7F59-03FB-4AA2-B8CD-9192DC6B3698}" dt="2022-07-18T09:07:15.273" v="53" actId="47"/>
        <pc:sldMkLst>
          <pc:docMk/>
          <pc:sldMk cId="1819906038"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1884218" y="2005270"/>
            <a:ext cx="8654473" cy="4924425"/>
          </a:xfrm>
          <a:prstGeom prst="rect">
            <a:avLst/>
          </a:prstGeom>
        </p:spPr>
        <p:txBody>
          <a:bodyPr wrap="square">
            <a:spAutoFit/>
          </a:bodyPr>
          <a:lstStyle/>
          <a:p>
            <a:pPr algn="just" fontAlgn="base"/>
            <a:r>
              <a:rPr lang="en-US" sz="2200" b="0" i="0" dirty="0">
                <a:solidFill>
                  <a:schemeClr val="bg1"/>
                </a:solidFill>
                <a:effectLst/>
                <a:latin typeface="Garamond" panose="02020404030301010803" pitchFamily="18" charset="0"/>
              </a:rPr>
              <a:t>At that time Jesus exclaimed: “I give praise to you, Father, Lord of heaven and earth, for although you have hidden these things from the wise and the learned you have revealed them to little ones. </a:t>
            </a:r>
          </a:p>
          <a:p>
            <a:pPr algn="just" fontAlgn="base"/>
            <a:r>
              <a:rPr lang="en-US" sz="2200" b="0" i="0" dirty="0">
                <a:solidFill>
                  <a:schemeClr val="bg1"/>
                </a:solidFill>
                <a:effectLst/>
                <a:latin typeface="Garamond" panose="02020404030301010803" pitchFamily="18" charset="0"/>
              </a:rPr>
              <a:t>Yes, Father, such has been your gracious will.</a:t>
            </a:r>
          </a:p>
          <a:p>
            <a:pPr algn="just" fontAlgn="base"/>
            <a:r>
              <a:rPr lang="en-US" sz="2200" b="0" i="0" dirty="0">
                <a:solidFill>
                  <a:schemeClr val="bg1"/>
                </a:solidFill>
                <a:effectLst/>
                <a:latin typeface="Garamond" panose="02020404030301010803" pitchFamily="18" charset="0"/>
              </a:rPr>
              <a:t>All things have been handed over to me by my Father. No one knows the Son except the Father, and no one knows the Father except the Son and anyone to whom the Son wishes to reveal him.</a:t>
            </a:r>
          </a:p>
          <a:p>
            <a:pPr algn="just" fontAlgn="base"/>
            <a:r>
              <a:rPr lang="en-US" sz="2200" b="0" i="0" dirty="0">
                <a:solidFill>
                  <a:schemeClr val="bg1"/>
                </a:solidFill>
                <a:effectLst/>
                <a:latin typeface="Garamond" panose="02020404030301010803" pitchFamily="18" charset="0"/>
              </a:rPr>
              <a:t>Come to me, all you who labor and are burdened, and I will give you rest. Take my yoke upon you and learn from me, for I am meek and humble of heart; and you will find rest for yourselves.  For my yoke is easy, and my burden light.”</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2" name="Picture 2" descr="My Yoke is Easy - Etsy UK">
            <a:extLst>
              <a:ext uri="{FF2B5EF4-FFF2-40B4-BE49-F238E27FC236}">
                <a16:creationId xmlns:a16="http://schemas.microsoft.com/office/drawing/2014/main" id="{38304BE5-1CC7-CA1A-50AA-81949CF938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6534" y="2105370"/>
            <a:ext cx="4358932"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6" name="Picture 2" descr="My Yoke is Easy - Etsy UK">
            <a:extLst>
              <a:ext uri="{FF2B5EF4-FFF2-40B4-BE49-F238E27FC236}">
                <a16:creationId xmlns:a16="http://schemas.microsoft.com/office/drawing/2014/main" id="{859AF6DA-A3EE-57B2-7C84-D5D59A9EB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6534" y="2105370"/>
            <a:ext cx="4358932"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4" name="Rectangle 13">
            <a:extLst>
              <a:ext uri="{FF2B5EF4-FFF2-40B4-BE49-F238E27FC236}">
                <a16:creationId xmlns:a16="http://schemas.microsoft.com/office/drawing/2014/main" id="{41F64D6D-241E-FDAA-891E-578E86CC633B}"/>
              </a:ext>
            </a:extLst>
          </p:cNvPr>
          <p:cNvSpPr>
            <a:spLocks noChangeArrowheads="1"/>
          </p:cNvSpPr>
          <p:nvPr/>
        </p:nvSpPr>
        <p:spPr bwMode="auto">
          <a:xfrm>
            <a:off x="1606952" y="2045950"/>
            <a:ext cx="9061048" cy="4300486"/>
          </a:xfrm>
          <a:prstGeom prst="rect">
            <a:avLst/>
          </a:prstGeom>
          <a:noFill/>
          <a:ln>
            <a:noFill/>
          </a:ln>
          <a:effectLst/>
        </p:spPr>
        <p:txBody>
          <a:bodyPr vert="horz" wrap="square" lIns="0" tIns="0" rIns="0" bIns="1587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ct val="107000"/>
              </a:lnSpc>
              <a:spcAft>
                <a:spcPts val="800"/>
              </a:spcAft>
            </a:pPr>
            <a:r>
              <a:rPr lang="en-GB" sz="2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in your presence,                                                                        let us prepare our hearts for this moment of prayer.                Send your Holy Spirit to enlighten us                                       and open our minds and hearts                                                     to everything You want to tell us today. </a:t>
            </a:r>
          </a:p>
          <a:p>
            <a:pPr algn="ctr">
              <a:lnSpc>
                <a:spcPct val="107000"/>
              </a:lnSpc>
              <a:spcAft>
                <a:spcPts val="800"/>
              </a:spcAft>
            </a:pPr>
            <a:r>
              <a:rPr lang="en-GB" sz="2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Thank you, Lord, for nourishing us with your Word.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Garamond" panose="02020404030301010803" pitchFamily="18" charset="0"/>
              </a:rPr>
              <a:t>Amen</a:t>
            </a:r>
            <a:endParaRPr kumimoji="0" lang="en-US" altLang="en-US" sz="2800" b="0" i="0" u="none" strike="noStrike" cap="none" normalizeH="0" baseline="0" dirty="0">
              <a:ln>
                <a:noFill/>
              </a:ln>
              <a:solidFill>
                <a:schemeClr val="bg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362071"/>
            <a:ext cx="8779424" cy="3046988"/>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At that time Jesus exclaimed: “I give praise to you, Father, Lord of heaven and earth, for although you have hidden these things from the wise and the learned you have revealed them to little ones. </a:t>
            </a:r>
          </a:p>
          <a:p>
            <a:pPr algn="just" fontAlgn="base"/>
            <a:r>
              <a:rPr lang="en-US" sz="2400" b="0" i="0" dirty="0">
                <a:solidFill>
                  <a:schemeClr val="bg1"/>
                </a:solidFill>
                <a:effectLst/>
                <a:latin typeface="Garamond" panose="02020404030301010803" pitchFamily="18" charset="0"/>
              </a:rPr>
              <a:t>Yes, Father, such has been your gracious will.</a:t>
            </a:r>
          </a:p>
          <a:p>
            <a:pPr algn="just" fontAlgn="base"/>
            <a:r>
              <a:rPr lang="en-US" sz="2400" b="0" i="0" dirty="0">
                <a:solidFill>
                  <a:schemeClr val="bg1"/>
                </a:solidFill>
                <a:effectLst/>
                <a:latin typeface="Garamond" panose="02020404030301010803" pitchFamily="18" charset="0"/>
              </a:rPr>
              <a:t>All things have been handed over to me by my Father. No one knows the Son except the Father, and no one knows the Father except the Son and anyone to whom the Son wishes to reveal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19809" y="2909418"/>
            <a:ext cx="8779424" cy="2800767"/>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Come to me, all you who labor and are burdened, and I will give you rest. Take my yoke upon you and learn from me, for I am meek and humble of heart; and you will find rest for yourselves.  For my yoke is easy, and my burden light.”</a:t>
            </a:r>
          </a:p>
          <a:p>
            <a:pPr algn="just" fontAlgn="base"/>
            <a:endParaRPr lang="en-US" sz="32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362071"/>
            <a:ext cx="8779424" cy="3046988"/>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At that time Jesus exclaimed: “I give praise to you, Father, Lord of heaven and earth, for although you have hidden these things from the wise and the learned you have revealed them to little ones. </a:t>
            </a:r>
          </a:p>
          <a:p>
            <a:pPr algn="just" fontAlgn="base"/>
            <a:r>
              <a:rPr lang="en-US" sz="2400" b="0" i="0" dirty="0">
                <a:solidFill>
                  <a:schemeClr val="bg1"/>
                </a:solidFill>
                <a:effectLst/>
                <a:latin typeface="Garamond" panose="02020404030301010803" pitchFamily="18" charset="0"/>
              </a:rPr>
              <a:t>Yes, Father, such has been your gracious will.</a:t>
            </a:r>
          </a:p>
          <a:p>
            <a:pPr algn="just" fontAlgn="base"/>
            <a:r>
              <a:rPr lang="en-US" sz="2400" b="0" i="0" dirty="0">
                <a:solidFill>
                  <a:schemeClr val="bg1"/>
                </a:solidFill>
                <a:effectLst/>
                <a:latin typeface="Garamond" panose="02020404030301010803" pitchFamily="18" charset="0"/>
              </a:rPr>
              <a:t>All things have been handed over to me by my Father. No one knows the Son except the Father, and no one knows the Father except the Son and anyone to whom the Son wishes to reveal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429466318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19809" y="2909418"/>
            <a:ext cx="8779424" cy="2800767"/>
          </a:xfrm>
          <a:prstGeom prst="rect">
            <a:avLst/>
          </a:prstGeom>
        </p:spPr>
        <p:txBody>
          <a:bodyPr wrap="square">
            <a:spAutoFit/>
          </a:bodyPr>
          <a:lstStyle/>
          <a:p>
            <a:pPr algn="just" fontAlgn="base"/>
            <a:r>
              <a:rPr lang="en-US" sz="2400" b="0" i="0" dirty="0">
                <a:solidFill>
                  <a:schemeClr val="bg1"/>
                </a:solidFill>
                <a:effectLst/>
                <a:latin typeface="Garamond" panose="02020404030301010803" pitchFamily="18" charset="0"/>
              </a:rPr>
              <a:t>Come to me, all you who labor and are burdened, and I will give you rest. Take my yoke upon you and learn from me, for I am meek and humble of heart; and you will find rest for yourselves.  For my yoke is easy, and my burden light.”</a:t>
            </a:r>
          </a:p>
          <a:p>
            <a:pPr algn="just" fontAlgn="base"/>
            <a:endParaRPr lang="en-US" sz="32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322560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3280</TotalTime>
  <Words>1015</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2023-07-20T09:30:49Z</dcterms:modified>
</cp:coreProperties>
</file>