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47" r:id="rId3"/>
    <p:sldId id="322" r:id="rId4"/>
    <p:sldId id="323" r:id="rId5"/>
    <p:sldId id="324" r:id="rId6"/>
    <p:sldId id="343" r:id="rId7"/>
    <p:sldId id="325" r:id="rId8"/>
    <p:sldId id="351" r:id="rId9"/>
    <p:sldId id="352" r:id="rId10"/>
    <p:sldId id="336" r:id="rId11"/>
    <p:sldId id="327" r:id="rId12"/>
    <p:sldId id="346" r:id="rId13"/>
    <p:sldId id="329" r:id="rId14"/>
    <p:sldId id="330" r:id="rId15"/>
    <p:sldId id="331" r:id="rId16"/>
    <p:sldId id="332" r:id="rId17"/>
    <p:sldId id="333" r:id="rId18"/>
    <p:sldId id="34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114C2D5-C75F-46EE-ADAE-8B55724E397D}" v="18" dt="2023-07-20T10:59:45.40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749" autoAdjust="0"/>
    <p:restoredTop sz="94660"/>
  </p:normalViewPr>
  <p:slideViewPr>
    <p:cSldViewPr snapToGrid="0">
      <p:cViewPr varScale="1">
        <p:scale>
          <a:sx n="86" d="100"/>
          <a:sy n="86" d="100"/>
        </p:scale>
        <p:origin x="341"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hn Adams" userId="1143faee-bb16-416e-8056-0ed4c730fe93" providerId="ADAL" clId="{B114C2D5-C75F-46EE-ADAE-8B55724E397D}"/>
    <pc:docChg chg="custSel addSld delSld modSld">
      <pc:chgData name="John Adams" userId="1143faee-bb16-416e-8056-0ed4c730fe93" providerId="ADAL" clId="{B114C2D5-C75F-46EE-ADAE-8B55724E397D}" dt="2023-07-20T10:59:45.402" v="206"/>
      <pc:docMkLst>
        <pc:docMk/>
      </pc:docMkLst>
      <pc:sldChg chg="modSp mod">
        <pc:chgData name="John Adams" userId="1143faee-bb16-416e-8056-0ed4c730fe93" providerId="ADAL" clId="{B114C2D5-C75F-46EE-ADAE-8B55724E397D}" dt="2023-07-20T10:54:22.259" v="185" actId="1076"/>
        <pc:sldMkLst>
          <pc:docMk/>
          <pc:sldMk cId="3391867402" sldId="325"/>
        </pc:sldMkLst>
        <pc:spChg chg="mod">
          <ac:chgData name="John Adams" userId="1143faee-bb16-416e-8056-0ed4c730fe93" providerId="ADAL" clId="{B114C2D5-C75F-46EE-ADAE-8B55724E397D}" dt="2023-07-20T10:54:22.259" v="185" actId="1076"/>
          <ac:spMkLst>
            <pc:docMk/>
            <pc:sldMk cId="3391867402" sldId="325"/>
            <ac:spMk id="12" creationId="{A6365A98-D28D-D7FC-4294-150801424778}"/>
          </ac:spMkLst>
        </pc:spChg>
      </pc:sldChg>
      <pc:sldChg chg="modSp mod">
        <pc:chgData name="John Adams" userId="1143faee-bb16-416e-8056-0ed4c730fe93" providerId="ADAL" clId="{B114C2D5-C75F-46EE-ADAE-8B55724E397D}" dt="2023-07-20T10:54:58.152" v="190" actId="1076"/>
        <pc:sldMkLst>
          <pc:docMk/>
          <pc:sldMk cId="3980992217" sldId="343"/>
        </pc:sldMkLst>
        <pc:spChg chg="mod">
          <ac:chgData name="John Adams" userId="1143faee-bb16-416e-8056-0ed4c730fe93" providerId="ADAL" clId="{B114C2D5-C75F-46EE-ADAE-8B55724E397D}" dt="2023-07-20T10:53:30.047" v="179" actId="14100"/>
          <ac:spMkLst>
            <pc:docMk/>
            <pc:sldMk cId="3980992217" sldId="343"/>
            <ac:spMk id="11" creationId="{00000000-0000-0000-0000-000000000000}"/>
          </ac:spMkLst>
        </pc:spChg>
        <pc:spChg chg="mod">
          <ac:chgData name="John Adams" userId="1143faee-bb16-416e-8056-0ed4c730fe93" providerId="ADAL" clId="{B114C2D5-C75F-46EE-ADAE-8B55724E397D}" dt="2023-07-20T10:54:58.152" v="190" actId="1076"/>
          <ac:spMkLst>
            <pc:docMk/>
            <pc:sldMk cId="3980992217" sldId="343"/>
            <ac:spMk id="12" creationId="{A6365A98-D28D-D7FC-4294-150801424778}"/>
          </ac:spMkLst>
        </pc:spChg>
      </pc:sldChg>
      <pc:sldChg chg="delSp modSp mod">
        <pc:chgData name="John Adams" userId="1143faee-bb16-416e-8056-0ed4c730fe93" providerId="ADAL" clId="{B114C2D5-C75F-46EE-ADAE-8B55724E397D}" dt="2023-07-20T10:52:09.105" v="168" actId="1076"/>
        <pc:sldMkLst>
          <pc:docMk/>
          <pc:sldMk cId="2885153271" sldId="346"/>
        </pc:sldMkLst>
        <pc:spChg chg="mod">
          <ac:chgData name="John Adams" userId="1143faee-bb16-416e-8056-0ed4c730fe93" providerId="ADAL" clId="{B114C2D5-C75F-46EE-ADAE-8B55724E397D}" dt="2023-07-20T10:49:55.346" v="8" actId="1076"/>
          <ac:spMkLst>
            <pc:docMk/>
            <pc:sldMk cId="2885153271" sldId="346"/>
            <ac:spMk id="8" creationId="{00000000-0000-0000-0000-000000000000}"/>
          </ac:spMkLst>
        </pc:spChg>
        <pc:spChg chg="del">
          <ac:chgData name="John Adams" userId="1143faee-bb16-416e-8056-0ed4c730fe93" providerId="ADAL" clId="{B114C2D5-C75F-46EE-ADAE-8B55724E397D}" dt="2023-07-20T10:49:43.585" v="6" actId="478"/>
          <ac:spMkLst>
            <pc:docMk/>
            <pc:sldMk cId="2885153271" sldId="346"/>
            <ac:spMk id="9" creationId="{00000000-0000-0000-0000-000000000000}"/>
          </ac:spMkLst>
        </pc:spChg>
        <pc:spChg chg="mod">
          <ac:chgData name="John Adams" userId="1143faee-bb16-416e-8056-0ed4c730fe93" providerId="ADAL" clId="{B114C2D5-C75F-46EE-ADAE-8B55724E397D}" dt="2023-07-20T10:50:02.661" v="9" actId="14100"/>
          <ac:spMkLst>
            <pc:docMk/>
            <pc:sldMk cId="2885153271" sldId="346"/>
            <ac:spMk id="11" creationId="{00000000-0000-0000-0000-000000000000}"/>
          </ac:spMkLst>
        </pc:spChg>
        <pc:spChg chg="mod">
          <ac:chgData name="John Adams" userId="1143faee-bb16-416e-8056-0ed4c730fe93" providerId="ADAL" clId="{B114C2D5-C75F-46EE-ADAE-8B55724E397D}" dt="2023-07-20T10:52:09.105" v="168" actId="1076"/>
          <ac:spMkLst>
            <pc:docMk/>
            <pc:sldMk cId="2885153271" sldId="346"/>
            <ac:spMk id="12" creationId="{D34C4AF3-0E6F-E757-99AD-441E340F29F1}"/>
          </ac:spMkLst>
        </pc:spChg>
      </pc:sldChg>
      <pc:sldChg chg="addSp delSp modSp">
        <pc:chgData name="John Adams" userId="1143faee-bb16-416e-8056-0ed4c730fe93" providerId="ADAL" clId="{B114C2D5-C75F-46EE-ADAE-8B55724E397D}" dt="2023-07-20T10:59:45.402" v="206"/>
        <pc:sldMkLst>
          <pc:docMk/>
          <pc:sldMk cId="2662565912" sldId="347"/>
        </pc:sldMkLst>
        <pc:picChg chg="add del mod">
          <ac:chgData name="John Adams" userId="1143faee-bb16-416e-8056-0ed4c730fe93" providerId="ADAL" clId="{B114C2D5-C75F-46EE-ADAE-8B55724E397D}" dt="2023-07-20T10:59:44.961" v="205" actId="478"/>
          <ac:picMkLst>
            <pc:docMk/>
            <pc:sldMk cId="2662565912" sldId="347"/>
            <ac:picMk id="2" creationId="{0E03067A-7038-5784-F020-570DE8C17F06}"/>
          </ac:picMkLst>
        </pc:picChg>
        <pc:picChg chg="add mod">
          <ac:chgData name="John Adams" userId="1143faee-bb16-416e-8056-0ed4c730fe93" providerId="ADAL" clId="{B114C2D5-C75F-46EE-ADAE-8B55724E397D}" dt="2023-07-20T10:59:45.402" v="206"/>
          <ac:picMkLst>
            <pc:docMk/>
            <pc:sldMk cId="2662565912" sldId="347"/>
            <ac:picMk id="3" creationId="{914EB07D-F8E4-68A5-FC1E-54EC2AF2787D}"/>
          </ac:picMkLst>
        </pc:picChg>
        <pc:picChg chg="del">
          <ac:chgData name="John Adams" userId="1143faee-bb16-416e-8056-0ed4c730fe93" providerId="ADAL" clId="{B114C2D5-C75F-46EE-ADAE-8B55724E397D}" dt="2023-07-20T10:56:54.085" v="191" actId="478"/>
          <ac:picMkLst>
            <pc:docMk/>
            <pc:sldMk cId="2662565912" sldId="347"/>
            <ac:picMk id="1026" creationId="{08FA93FC-7829-0E90-184D-F132163B10D1}"/>
          </ac:picMkLst>
        </pc:picChg>
      </pc:sldChg>
      <pc:sldChg chg="addSp delSp modSp">
        <pc:chgData name="John Adams" userId="1143faee-bb16-416e-8056-0ed4c730fe93" providerId="ADAL" clId="{B114C2D5-C75F-46EE-ADAE-8B55724E397D}" dt="2023-07-20T10:59:38.886" v="204" actId="1076"/>
        <pc:sldMkLst>
          <pc:docMk/>
          <pc:sldMk cId="1334488721" sldId="348"/>
        </pc:sldMkLst>
        <pc:picChg chg="add del mod">
          <ac:chgData name="John Adams" userId="1143faee-bb16-416e-8056-0ed4c730fe93" providerId="ADAL" clId="{B114C2D5-C75F-46EE-ADAE-8B55724E397D}" dt="2023-07-20T10:59:14.383" v="198" actId="478"/>
          <ac:picMkLst>
            <pc:docMk/>
            <pc:sldMk cId="1334488721" sldId="348"/>
            <ac:picMk id="2" creationId="{6600D9A3-4265-EBBC-F068-A45D3BE91D3E}"/>
          </ac:picMkLst>
        </pc:picChg>
        <pc:picChg chg="del">
          <ac:chgData name="John Adams" userId="1143faee-bb16-416e-8056-0ed4c730fe93" providerId="ADAL" clId="{B114C2D5-C75F-46EE-ADAE-8B55724E397D}" dt="2023-07-20T10:57:12.131" v="196" actId="478"/>
          <ac:picMkLst>
            <pc:docMk/>
            <pc:sldMk cId="1334488721" sldId="348"/>
            <ac:picMk id="12" creationId="{E3A730CB-D4CA-DBC7-E070-E9AEE00321D6}"/>
          </ac:picMkLst>
        </pc:picChg>
        <pc:picChg chg="add mod">
          <ac:chgData name="John Adams" userId="1143faee-bb16-416e-8056-0ed4c730fe93" providerId="ADAL" clId="{B114C2D5-C75F-46EE-ADAE-8B55724E397D}" dt="2023-07-20T10:59:38.886" v="204" actId="1076"/>
          <ac:picMkLst>
            <pc:docMk/>
            <pc:sldMk cId="1334488721" sldId="348"/>
            <ac:picMk id="2050" creationId="{4CB723D9-84E0-1B4E-55F4-A8F53881087F}"/>
          </ac:picMkLst>
        </pc:picChg>
      </pc:sldChg>
      <pc:sldChg chg="del">
        <pc:chgData name="John Adams" userId="1143faee-bb16-416e-8056-0ed4c730fe93" providerId="ADAL" clId="{B114C2D5-C75F-46EE-ADAE-8B55724E397D}" dt="2023-07-20T10:54:31.903" v="187" actId="47"/>
        <pc:sldMkLst>
          <pc:docMk/>
          <pc:sldMk cId="1396037772" sldId="349"/>
        </pc:sldMkLst>
      </pc:sldChg>
      <pc:sldChg chg="del">
        <pc:chgData name="John Adams" userId="1143faee-bb16-416e-8056-0ed4c730fe93" providerId="ADAL" clId="{B114C2D5-C75F-46EE-ADAE-8B55724E397D}" dt="2023-07-20T10:54:34.158" v="188" actId="47"/>
        <pc:sldMkLst>
          <pc:docMk/>
          <pc:sldMk cId="535792028" sldId="350"/>
        </pc:sldMkLst>
      </pc:sldChg>
      <pc:sldChg chg="modSp add mod">
        <pc:chgData name="John Adams" userId="1143faee-bb16-416e-8056-0ed4c730fe93" providerId="ADAL" clId="{B114C2D5-C75F-46EE-ADAE-8B55724E397D}" dt="2023-07-20T10:54:50.547" v="189" actId="1076"/>
        <pc:sldMkLst>
          <pc:docMk/>
          <pc:sldMk cId="584439424" sldId="351"/>
        </pc:sldMkLst>
        <pc:spChg chg="mod">
          <ac:chgData name="John Adams" userId="1143faee-bb16-416e-8056-0ed4c730fe93" providerId="ADAL" clId="{B114C2D5-C75F-46EE-ADAE-8B55724E397D}" dt="2023-07-20T10:54:50.547" v="189" actId="1076"/>
          <ac:spMkLst>
            <pc:docMk/>
            <pc:sldMk cId="584439424" sldId="351"/>
            <ac:spMk id="12" creationId="{A6365A98-D28D-D7FC-4294-150801424778}"/>
          </ac:spMkLst>
        </pc:spChg>
      </pc:sldChg>
      <pc:sldChg chg="add">
        <pc:chgData name="John Adams" userId="1143faee-bb16-416e-8056-0ed4c730fe93" providerId="ADAL" clId="{B114C2D5-C75F-46EE-ADAE-8B55724E397D}" dt="2023-07-20T10:54:30.018" v="186"/>
        <pc:sldMkLst>
          <pc:docMk/>
          <pc:sldMk cId="2616148221" sldId="352"/>
        </pc:sldMkLst>
      </pc:sldChg>
    </pc:docChg>
  </pc:docChgLst>
  <pc:docChgLst>
    <pc:chgData name="John Adams" userId="1143faee-bb16-416e-8056-0ed4c730fe93" providerId="ADAL" clId="{961F83D0-CB3D-4582-9004-07A0A5BB2720}"/>
    <pc:docChg chg="custSel addSld delSld modSld">
      <pc:chgData name="John Adams" userId="1143faee-bb16-416e-8056-0ed4c730fe93" providerId="ADAL" clId="{961F83D0-CB3D-4582-9004-07A0A5BB2720}" dt="2022-07-18T09:02:21.014" v="65"/>
      <pc:docMkLst>
        <pc:docMk/>
      </pc:docMkLst>
      <pc:sldChg chg="addSp delSp modSp mod">
        <pc:chgData name="John Adams" userId="1143faee-bb16-416e-8056-0ed4c730fe93" providerId="ADAL" clId="{961F83D0-CB3D-4582-9004-07A0A5BB2720}" dt="2022-07-14T07:34:24.815" v="1"/>
        <pc:sldMkLst>
          <pc:docMk/>
          <pc:sldMk cId="382080874" sldId="323"/>
        </pc:sldMkLst>
        <pc:spChg chg="del">
          <ac:chgData name="John Adams" userId="1143faee-bb16-416e-8056-0ed4c730fe93" providerId="ADAL" clId="{961F83D0-CB3D-4582-9004-07A0A5BB2720}" dt="2022-07-14T07:34:23.882" v="0" actId="478"/>
          <ac:spMkLst>
            <pc:docMk/>
            <pc:sldMk cId="382080874" sldId="323"/>
            <ac:spMk id="2" creationId="{00000000-0000-0000-0000-000000000000}"/>
          </ac:spMkLst>
        </pc:spChg>
        <pc:spChg chg="add mod">
          <ac:chgData name="John Adams" userId="1143faee-bb16-416e-8056-0ed4c730fe93" providerId="ADAL" clId="{961F83D0-CB3D-4582-9004-07A0A5BB2720}" dt="2022-07-14T07:34:24.815" v="1"/>
          <ac:spMkLst>
            <pc:docMk/>
            <pc:sldMk cId="382080874" sldId="323"/>
            <ac:spMk id="12" creationId="{EE27C06E-B09F-6639-BE9D-7ADDB4698C0C}"/>
          </ac:spMkLst>
        </pc:spChg>
      </pc:sldChg>
      <pc:sldChg chg="modSp mod">
        <pc:chgData name="John Adams" userId="1143faee-bb16-416e-8056-0ed4c730fe93" providerId="ADAL" clId="{961F83D0-CB3D-4582-9004-07A0A5BB2720}" dt="2022-07-18T09:00:43.415" v="55" actId="1076"/>
        <pc:sldMkLst>
          <pc:docMk/>
          <pc:sldMk cId="3391867402" sldId="325"/>
        </pc:sldMkLst>
        <pc:spChg chg="mod">
          <ac:chgData name="John Adams" userId="1143faee-bb16-416e-8056-0ed4c730fe93" providerId="ADAL" clId="{961F83D0-CB3D-4582-9004-07A0A5BB2720}" dt="2022-07-18T09:00:43.415" v="55" actId="1076"/>
          <ac:spMkLst>
            <pc:docMk/>
            <pc:sldMk cId="3391867402" sldId="325"/>
            <ac:spMk id="12" creationId="{A6365A98-D28D-D7FC-4294-150801424778}"/>
          </ac:spMkLst>
        </pc:spChg>
      </pc:sldChg>
      <pc:sldChg chg="del">
        <pc:chgData name="John Adams" userId="1143faee-bb16-416e-8056-0ed4c730fe93" providerId="ADAL" clId="{961F83D0-CB3D-4582-9004-07A0A5BB2720}" dt="2022-07-18T08:55:50.618" v="2" actId="47"/>
        <pc:sldMkLst>
          <pc:docMk/>
          <pc:sldMk cId="2814757938" sldId="326"/>
        </pc:sldMkLst>
      </pc:sldChg>
      <pc:sldChg chg="modSp mod">
        <pc:chgData name="John Adams" userId="1143faee-bb16-416e-8056-0ed4c730fe93" providerId="ADAL" clId="{961F83D0-CB3D-4582-9004-07A0A5BB2720}" dt="2022-07-18T09:00:01.584" v="50" actId="255"/>
        <pc:sldMkLst>
          <pc:docMk/>
          <pc:sldMk cId="3980992217" sldId="343"/>
        </pc:sldMkLst>
        <pc:spChg chg="mod">
          <ac:chgData name="John Adams" userId="1143faee-bb16-416e-8056-0ed4c730fe93" providerId="ADAL" clId="{961F83D0-CB3D-4582-9004-07A0A5BB2720}" dt="2022-07-18T09:00:01.584" v="50" actId="255"/>
          <ac:spMkLst>
            <pc:docMk/>
            <pc:sldMk cId="3980992217" sldId="343"/>
            <ac:spMk id="12" creationId="{A6365A98-D28D-D7FC-4294-150801424778}"/>
          </ac:spMkLst>
        </pc:spChg>
      </pc:sldChg>
      <pc:sldChg chg="modSp mod">
        <pc:chgData name="John Adams" userId="1143faee-bb16-416e-8056-0ed4c730fe93" providerId="ADAL" clId="{961F83D0-CB3D-4582-9004-07A0A5BB2720}" dt="2022-07-18T08:59:12.422" v="45" actId="6549"/>
        <pc:sldMkLst>
          <pc:docMk/>
          <pc:sldMk cId="2885153271" sldId="346"/>
        </pc:sldMkLst>
        <pc:spChg chg="mod">
          <ac:chgData name="John Adams" userId="1143faee-bb16-416e-8056-0ed4c730fe93" providerId="ADAL" clId="{961F83D0-CB3D-4582-9004-07A0A5BB2720}" dt="2022-07-18T08:59:12.422" v="45" actId="6549"/>
          <ac:spMkLst>
            <pc:docMk/>
            <pc:sldMk cId="2885153271" sldId="346"/>
            <ac:spMk id="12" creationId="{D34C4AF3-0E6F-E757-99AD-441E340F29F1}"/>
          </ac:spMkLst>
        </pc:spChg>
      </pc:sldChg>
      <pc:sldChg chg="addSp delSp modSp">
        <pc:chgData name="John Adams" userId="1143faee-bb16-416e-8056-0ed4c730fe93" providerId="ADAL" clId="{961F83D0-CB3D-4582-9004-07A0A5BB2720}" dt="2022-07-18T09:02:13.447" v="63" actId="1076"/>
        <pc:sldMkLst>
          <pc:docMk/>
          <pc:sldMk cId="2662565912" sldId="347"/>
        </pc:sldMkLst>
        <pc:picChg chg="add mod">
          <ac:chgData name="John Adams" userId="1143faee-bb16-416e-8056-0ed4c730fe93" providerId="ADAL" clId="{961F83D0-CB3D-4582-9004-07A0A5BB2720}" dt="2022-07-18T09:02:13.447" v="63" actId="1076"/>
          <ac:picMkLst>
            <pc:docMk/>
            <pc:sldMk cId="2662565912" sldId="347"/>
            <ac:picMk id="1026" creationId="{08FA93FC-7829-0E90-184D-F132163B10D1}"/>
          </ac:picMkLst>
        </pc:picChg>
        <pc:picChg chg="del">
          <ac:chgData name="John Adams" userId="1143faee-bb16-416e-8056-0ed4c730fe93" providerId="ADAL" clId="{961F83D0-CB3D-4582-9004-07A0A5BB2720}" dt="2022-07-18T09:02:01.980" v="59" actId="478"/>
          <ac:picMkLst>
            <pc:docMk/>
            <pc:sldMk cId="2662565912" sldId="347"/>
            <ac:picMk id="2050" creationId="{42E78FAA-8B5C-CA59-4CA6-B25C9534A2C2}"/>
          </ac:picMkLst>
        </pc:picChg>
      </pc:sldChg>
      <pc:sldChg chg="addSp delSp modSp">
        <pc:chgData name="John Adams" userId="1143faee-bb16-416e-8056-0ed4c730fe93" providerId="ADAL" clId="{961F83D0-CB3D-4582-9004-07A0A5BB2720}" dt="2022-07-18T09:02:21.014" v="65"/>
        <pc:sldMkLst>
          <pc:docMk/>
          <pc:sldMk cId="1334488721" sldId="348"/>
        </pc:sldMkLst>
        <pc:picChg chg="del">
          <ac:chgData name="John Adams" userId="1143faee-bb16-416e-8056-0ed4c730fe93" providerId="ADAL" clId="{961F83D0-CB3D-4582-9004-07A0A5BB2720}" dt="2022-07-18T09:02:20.582" v="64" actId="478"/>
          <ac:picMkLst>
            <pc:docMk/>
            <pc:sldMk cId="1334488721" sldId="348"/>
            <ac:picMk id="10" creationId="{1D863468-5653-37ED-AE30-4E7661B27F6D}"/>
          </ac:picMkLst>
        </pc:picChg>
        <pc:picChg chg="add mod">
          <ac:chgData name="John Adams" userId="1143faee-bb16-416e-8056-0ed4c730fe93" providerId="ADAL" clId="{961F83D0-CB3D-4582-9004-07A0A5BB2720}" dt="2022-07-18T09:02:21.014" v="65"/>
          <ac:picMkLst>
            <pc:docMk/>
            <pc:sldMk cId="1334488721" sldId="348"/>
            <ac:picMk id="12" creationId="{E3A730CB-D4CA-DBC7-E070-E9AEE00321D6}"/>
          </ac:picMkLst>
        </pc:picChg>
      </pc:sldChg>
      <pc:sldChg chg="add">
        <pc:chgData name="John Adams" userId="1143faee-bb16-416e-8056-0ed4c730fe93" providerId="ADAL" clId="{961F83D0-CB3D-4582-9004-07A0A5BB2720}" dt="2022-07-18T09:00:59.233" v="58"/>
        <pc:sldMkLst>
          <pc:docMk/>
          <pc:sldMk cId="1396037772" sldId="349"/>
        </pc:sldMkLst>
      </pc:sldChg>
      <pc:sldChg chg="del">
        <pc:chgData name="John Adams" userId="1143faee-bb16-416e-8056-0ed4c730fe93" providerId="ADAL" clId="{961F83D0-CB3D-4582-9004-07A0A5BB2720}" dt="2022-07-18T09:00:52.688" v="56" actId="47"/>
        <pc:sldMkLst>
          <pc:docMk/>
          <pc:sldMk cId="3163923931" sldId="349"/>
        </pc:sldMkLst>
      </pc:sldChg>
      <pc:sldChg chg="add">
        <pc:chgData name="John Adams" userId="1143faee-bb16-416e-8056-0ed4c730fe93" providerId="ADAL" clId="{961F83D0-CB3D-4582-9004-07A0A5BB2720}" dt="2022-07-18T09:00:59.233" v="58"/>
        <pc:sldMkLst>
          <pc:docMk/>
          <pc:sldMk cId="535792028" sldId="350"/>
        </pc:sldMkLst>
      </pc:sldChg>
      <pc:sldChg chg="del">
        <pc:chgData name="John Adams" userId="1143faee-bb16-416e-8056-0ed4c730fe93" providerId="ADAL" clId="{961F83D0-CB3D-4582-9004-07A0A5BB2720}" dt="2022-07-18T09:00:55.792" v="57" actId="47"/>
        <pc:sldMkLst>
          <pc:docMk/>
          <pc:sldMk cId="1819906038" sldId="35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20/07/2023</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20/07/2023</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pic>
        <p:nvPicPr>
          <p:cNvPr id="3" name="Picture 2">
            <a:extLst>
              <a:ext uri="{FF2B5EF4-FFF2-40B4-BE49-F238E27FC236}">
                <a16:creationId xmlns:a16="http://schemas.microsoft.com/office/drawing/2014/main" id="{8F491BA8-32A8-4CDA-B3F8-AFF8782311CF}"/>
              </a:ext>
            </a:extLst>
          </p:cNvPr>
          <p:cNvPicPr>
            <a:picLocks noChangeAspect="1"/>
          </p:cNvPicPr>
          <p:nvPr/>
        </p:nvPicPr>
        <p:blipFill rotWithShape="1">
          <a:blip r:embed="rId3"/>
          <a:srcRect l="40682" t="41077" r="31743" b="25388"/>
          <a:stretch/>
        </p:blipFill>
        <p:spPr>
          <a:xfrm>
            <a:off x="3297381" y="1925730"/>
            <a:ext cx="5779598" cy="3953625"/>
          </a:xfrm>
          <a:prstGeom prst="rect">
            <a:avLst/>
          </a:prstGeom>
        </p:spPr>
      </p:pic>
    </p:spTree>
    <p:extLst>
      <p:ext uri="{BB962C8B-B14F-4D97-AF65-F5344CB8AC3E}">
        <p14:creationId xmlns:p14="http://schemas.microsoft.com/office/powerpoint/2010/main" val="17090069"/>
      </p:ext>
    </p:extLst>
  </p:cSld>
  <p:clrMapOvr>
    <a:masterClrMapping/>
  </p:clrMapOvr>
  <p:transition spd="slow">
    <p:push dir="u"/>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TextBox 11">
            <a:extLst>
              <a:ext uri="{FF2B5EF4-FFF2-40B4-BE49-F238E27FC236}">
                <a16:creationId xmlns:a16="http://schemas.microsoft.com/office/drawing/2014/main" id="{50B7A1CB-49E7-4F28-BAB4-2FA0C4EE19ED}"/>
              </a:ext>
            </a:extLst>
          </p:cNvPr>
          <p:cNvSpPr txBox="1"/>
          <p:nvPr/>
        </p:nvSpPr>
        <p:spPr>
          <a:xfrm>
            <a:off x="1924572" y="2605848"/>
            <a:ext cx="8595360" cy="255454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REFLECTION</a:t>
            </a:r>
          </a:p>
          <a:p>
            <a:pPr algn="ctr" fontAlgn="base"/>
            <a:r>
              <a:rPr lang="en-GB" sz="3200" dirty="0">
                <a:solidFill>
                  <a:schemeClr val="bg1"/>
                </a:solidFill>
                <a:latin typeface="Garamond" panose="02020404030301010803" pitchFamily="18" charset="0"/>
              </a:rPr>
              <a:t>What God is saying to you?</a:t>
            </a:r>
          </a:p>
          <a:p>
            <a:pPr algn="ctr" fontAlgn="base"/>
            <a:r>
              <a:rPr lang="en-GB" sz="3200" dirty="0">
                <a:solidFill>
                  <a:schemeClr val="bg1"/>
                </a:solidFill>
                <a:latin typeface="Garamond" panose="02020404030301010803" pitchFamily="18" charset="0"/>
              </a:rPr>
              <a:t>Feel free to share ‘echoes’ of the text,</a:t>
            </a:r>
          </a:p>
          <a:p>
            <a:pPr algn="ctr" fontAlgn="base"/>
            <a:r>
              <a:rPr lang="en-GB" sz="3200" dirty="0">
                <a:solidFill>
                  <a:schemeClr val="bg1"/>
                </a:solidFill>
                <a:latin typeface="Garamond" panose="02020404030301010803" pitchFamily="18" charset="0"/>
              </a:rPr>
              <a:t>a phrase that strikes you. </a:t>
            </a:r>
          </a:p>
          <a:p>
            <a:pPr algn="ctr" fontAlgn="base"/>
            <a:r>
              <a:rPr lang="en-GB" sz="3200" dirty="0">
                <a:solidFill>
                  <a:schemeClr val="bg1"/>
                </a:solidFill>
                <a:latin typeface="Garamond" panose="02020404030301010803" pitchFamily="18" charset="0"/>
              </a:rPr>
              <a:t>If you wish, please say why.</a:t>
            </a:r>
            <a:endParaRPr lang="en-GB" sz="2400"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385464776"/>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3366233041"/>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793289"/>
            <a:ext cx="9144000" cy="4937711"/>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MEDITATIO •</a:t>
            </a:r>
          </a:p>
        </p:txBody>
      </p:sp>
      <p:sp>
        <p:nvSpPr>
          <p:cNvPr id="8" name="TextBox 7"/>
          <p:cNvSpPr txBox="1"/>
          <p:nvPr/>
        </p:nvSpPr>
        <p:spPr>
          <a:xfrm>
            <a:off x="10976264" y="5289025"/>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2" name="Rectangle 11">
            <a:extLst>
              <a:ext uri="{FF2B5EF4-FFF2-40B4-BE49-F238E27FC236}">
                <a16:creationId xmlns:a16="http://schemas.microsoft.com/office/drawing/2014/main" id="{D34C4AF3-0E6F-E757-99AD-441E340F29F1}"/>
              </a:ext>
            </a:extLst>
          </p:cNvPr>
          <p:cNvSpPr/>
          <p:nvPr/>
        </p:nvSpPr>
        <p:spPr>
          <a:xfrm>
            <a:off x="1629711" y="1867180"/>
            <a:ext cx="8932575" cy="5909310"/>
          </a:xfrm>
          <a:prstGeom prst="rect">
            <a:avLst/>
          </a:prstGeom>
        </p:spPr>
        <p:txBody>
          <a:bodyPr wrap="square">
            <a:spAutoFit/>
          </a:bodyPr>
          <a:lstStyle/>
          <a:p>
            <a:pPr algn="just"/>
            <a:r>
              <a:rPr lang="en-US" b="0" i="0" dirty="0">
                <a:solidFill>
                  <a:schemeClr val="bg1"/>
                </a:solidFill>
                <a:effectLst/>
                <a:latin typeface="Garamond" panose="02020404030301010803" pitchFamily="18" charset="0"/>
              </a:rPr>
              <a:t>Jesus then returned home, and once again such a great crowd collected around them that they did not even find it possible to eat. When his relatives heard about this, they went out to take charge of him, saying, “He has gone out of his mind.”  Meanwhile, the scribes who had come down from Jerusalem said, “He is possessed by </a:t>
            </a:r>
            <a:r>
              <a:rPr lang="en-US" b="0" i="0" dirty="0" err="1">
                <a:solidFill>
                  <a:schemeClr val="bg1"/>
                </a:solidFill>
                <a:effectLst/>
                <a:latin typeface="Garamond" panose="02020404030301010803" pitchFamily="18" charset="0"/>
              </a:rPr>
              <a:t>Beelzebul</a:t>
            </a:r>
            <a:r>
              <a:rPr lang="en-US" b="0" i="0" dirty="0">
                <a:solidFill>
                  <a:schemeClr val="bg1"/>
                </a:solidFill>
                <a:effectLst/>
                <a:latin typeface="Garamond" panose="02020404030301010803" pitchFamily="18" charset="0"/>
              </a:rPr>
              <a:t>,” and “He casts out demons by the prince of demons.” Summoning them to him, he spoke to them in parables, “How can Satan drive out Satan? </a:t>
            </a:r>
            <a:r>
              <a:rPr lang="en-US" b="1" i="0" baseline="30000" dirty="0">
                <a:solidFill>
                  <a:schemeClr val="bg1"/>
                </a:solidFill>
                <a:effectLst/>
                <a:latin typeface="Garamond" panose="02020404030301010803" pitchFamily="18" charset="0"/>
              </a:rPr>
              <a:t> </a:t>
            </a:r>
            <a:r>
              <a:rPr lang="en-US" b="0" i="0" dirty="0">
                <a:solidFill>
                  <a:schemeClr val="bg1"/>
                </a:solidFill>
                <a:effectLst/>
                <a:latin typeface="Garamond" panose="02020404030301010803" pitchFamily="18" charset="0"/>
              </a:rPr>
              <a:t>If a kingdom is divided against itself, that kingdom cannot survive. And if a household is divided against itself, that household will not be able to survive. If Satan has risen up against himself and is divided, he cannot survive; he is doomed. “But no one can break into a strong man’s house and steal his possessions unless he first ties up the strong man; then he can ransack the house. </a:t>
            </a:r>
            <a:r>
              <a:rPr lang="en-US" b="1" i="0" baseline="30000" dirty="0">
                <a:solidFill>
                  <a:schemeClr val="bg1"/>
                </a:solidFill>
                <a:effectLst/>
                <a:latin typeface="Garamond" panose="02020404030301010803" pitchFamily="18" charset="0"/>
              </a:rPr>
              <a:t> </a:t>
            </a:r>
            <a:r>
              <a:rPr lang="en-US" b="0" i="0" dirty="0">
                <a:solidFill>
                  <a:schemeClr val="bg1"/>
                </a:solidFill>
                <a:effectLst/>
                <a:latin typeface="Garamond" panose="02020404030301010803" pitchFamily="18" charset="0"/>
              </a:rPr>
              <a:t>“Amen, I say to you, all sins that people commit and whatever blasphemies they utter will be forgiven. But whoever blasphemes against the Holy Spirit will not be forgiven; he is guilty of an eternal sin.” He said this because they had claimed he was possessed by an unclean spirit. Then his mother and his brethren arrived, and, standing outside, they sent someone in to call him. A crowd was sitting around him, and they said, “Behold, your mother and your brethren are outside asking for you.” He replied, “Who are my mother and my brethren?” </a:t>
            </a:r>
            <a:r>
              <a:rPr lang="en-US" b="1" i="0" baseline="30000" dirty="0">
                <a:solidFill>
                  <a:schemeClr val="bg1"/>
                </a:solidFill>
                <a:effectLst/>
                <a:latin typeface="Garamond" panose="02020404030301010803" pitchFamily="18" charset="0"/>
              </a:rPr>
              <a:t> </a:t>
            </a:r>
            <a:r>
              <a:rPr lang="en-US" b="0" i="0" dirty="0">
                <a:solidFill>
                  <a:schemeClr val="bg1"/>
                </a:solidFill>
                <a:effectLst/>
                <a:latin typeface="Garamond" panose="02020404030301010803" pitchFamily="18" charset="0"/>
              </a:rPr>
              <a:t>Then, looking around at those who were near him, he said: “Behold, my mother and my brethren. Whoever does the will of God is my brother and sister and mother.”</a:t>
            </a:r>
          </a:p>
          <a:p>
            <a:pPr algn="just" fontAlgn="base"/>
            <a:endParaRPr lang="en-US" sz="2400" b="0" i="0" dirty="0">
              <a:solidFill>
                <a:schemeClr val="bg1"/>
              </a:solidFill>
              <a:effectLst/>
              <a:latin typeface="Garamond" panose="02020404030301010803" pitchFamily="18" charset="0"/>
            </a:endParaRPr>
          </a:p>
          <a:p>
            <a:pPr algn="just" fontAlgn="base"/>
            <a:endParaRPr lang="en-US" sz="24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885153271"/>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908762"/>
          </a:xfrm>
          <a:prstGeom prst="rect">
            <a:avLst/>
          </a:prstGeom>
          <a:solidFill>
            <a:schemeClr val="accent4">
              <a:lumMod val="75000"/>
            </a:schemeClr>
          </a:solidFill>
        </p:spPr>
        <p:txBody>
          <a:bodyPr wrap="square" rtlCol="0">
            <a:spAutoFit/>
          </a:bodyPr>
          <a:lstStyle/>
          <a:p>
            <a:pPr algn="ctr" fontAlgn="base"/>
            <a:r>
              <a:rPr lang="en-GB" sz="3200" dirty="0">
                <a:solidFill>
                  <a:schemeClr val="bg1"/>
                </a:solidFill>
                <a:latin typeface="Garamond" panose="02020404030301010803" pitchFamily="18" charset="0"/>
              </a:rPr>
              <a:t>PRAYER</a:t>
            </a:r>
          </a:p>
          <a:p>
            <a:pPr algn="ctr" fontAlgn="base"/>
            <a:r>
              <a:rPr lang="en-GB" sz="3200" dirty="0">
                <a:solidFill>
                  <a:schemeClr val="bg1"/>
                </a:solidFill>
                <a:latin typeface="Garamond" panose="02020404030301010803" pitchFamily="18" charset="0"/>
              </a:rPr>
              <a:t>What would you like to say to God?</a:t>
            </a:r>
          </a:p>
          <a:p>
            <a:pPr algn="ctr" fontAlgn="base"/>
            <a:r>
              <a:rPr lang="en-GB" sz="3200" dirty="0">
                <a:solidFill>
                  <a:schemeClr val="bg1"/>
                </a:solidFill>
                <a:latin typeface="Garamond" panose="02020404030301010803" pitchFamily="18" charset="0"/>
              </a:rPr>
              <a:t>……..</a:t>
            </a:r>
          </a:p>
          <a:p>
            <a:pPr algn="ctr" fontAlgn="base"/>
            <a:endParaRPr lang="en-GB" sz="2800"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Lord in your mercy …</a:t>
            </a:r>
          </a:p>
          <a:p>
            <a:pPr algn="ctr" fontAlgn="base"/>
            <a:endParaRPr lang="en-GB" sz="3200" b="1" dirty="0">
              <a:solidFill>
                <a:schemeClr val="bg1"/>
              </a:solidFill>
              <a:latin typeface="Garamond" panose="02020404030301010803" pitchFamily="18" charset="0"/>
            </a:endParaRPr>
          </a:p>
          <a:p>
            <a:pPr algn="ctr" fontAlgn="base"/>
            <a:r>
              <a:rPr lang="en-GB" sz="3200" b="1" dirty="0">
                <a:solidFill>
                  <a:schemeClr val="bg1"/>
                </a:solidFill>
                <a:latin typeface="Garamond" panose="02020404030301010803" pitchFamily="18" charset="0"/>
              </a:rPr>
              <a:t>R / Hear our prayer</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956697770"/>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ORATIO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294536706"/>
      </p:ext>
    </p:extLst>
  </p:cSld>
  <p:clrMapOvr>
    <a:masterClrMapping/>
  </p:clrMapOvr>
  <p:transition spd="slow">
    <p:push dir="u"/>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6" name="TextBox 5"/>
          <p:cNvSpPr txBox="1"/>
          <p:nvPr/>
        </p:nvSpPr>
        <p:spPr>
          <a:xfrm>
            <a:off x="1523999" y="2194382"/>
            <a:ext cx="9144001" cy="3354765"/>
          </a:xfrm>
          <a:prstGeom prst="rect">
            <a:avLst/>
          </a:prstGeom>
          <a:noFill/>
        </p:spPr>
        <p:txBody>
          <a:bodyPr wrap="square" rtlCol="0">
            <a:spAutoFit/>
          </a:bodyPr>
          <a:lstStyle/>
          <a:p>
            <a:pPr algn="ctr" fontAlgn="base"/>
            <a:r>
              <a:rPr lang="en-GB" sz="3200" dirty="0">
                <a:solidFill>
                  <a:schemeClr val="bg1"/>
                </a:solidFill>
                <a:latin typeface="Garamond" panose="02020404030301010803" pitchFamily="18" charset="0"/>
              </a:rPr>
              <a:t>LET US </a:t>
            </a:r>
          </a:p>
          <a:p>
            <a:pPr algn="ctr" fontAlgn="base"/>
            <a:r>
              <a:rPr lang="en-GB" sz="3200" dirty="0">
                <a:solidFill>
                  <a:schemeClr val="bg1"/>
                </a:solidFill>
                <a:latin typeface="Garamond" panose="02020404030301010803" pitchFamily="18" charset="0"/>
              </a:rPr>
              <a:t>REST IN GOD</a:t>
            </a:r>
          </a:p>
          <a:p>
            <a:pPr algn="ctr" fontAlgn="base"/>
            <a:r>
              <a:rPr lang="en-GB" sz="3200" dirty="0">
                <a:solidFill>
                  <a:schemeClr val="bg1"/>
                </a:solidFill>
                <a:latin typeface="Garamond" panose="02020404030301010803" pitchFamily="18" charset="0"/>
              </a:rPr>
              <a:t>IN SILENCE</a:t>
            </a:r>
          </a:p>
          <a:p>
            <a:pPr algn="ctr" fontAlgn="base"/>
            <a:endParaRPr lang="en-GB" sz="2800" dirty="0">
              <a:solidFill>
                <a:schemeClr val="bg1"/>
              </a:solidFill>
              <a:latin typeface="Garamond" panose="02020404030301010803" pitchFamily="18" charset="0"/>
            </a:endParaRPr>
          </a:p>
          <a:p>
            <a:pPr marL="285750" indent="-285750" algn="ctr"/>
            <a:r>
              <a:rPr lang="en-GB" sz="3200" dirty="0">
                <a:solidFill>
                  <a:schemeClr val="bg1"/>
                </a:solidFill>
                <a:latin typeface="Garamond" panose="02020404030301010803" pitchFamily="18" charset="0"/>
              </a:rPr>
              <a:t>May the Holy Spirit                                               deepen our awareness of the Word</a:t>
            </a:r>
          </a:p>
          <a:p>
            <a:pPr algn="ctr" fontAlgn="base"/>
            <a:endParaRPr lang="en-GB" sz="2400" dirty="0">
              <a:solidFill>
                <a:schemeClr val="bg1"/>
              </a:solidFill>
              <a:latin typeface="Garamond" panose="02020404030301010803" pitchFamily="18" charset="0"/>
            </a:endParaRP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1652557887"/>
      </p:ext>
    </p:extLst>
  </p:cSld>
  <p:clrMapOvr>
    <a:masterClrMapping/>
  </p:clrMapOvr>
  <p:transition spd="slow">
    <p:push dir="u"/>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248194" y="249838"/>
            <a:ext cx="11691257"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CONTEMPLATIO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45462705"/>
      </p:ext>
    </p:extLst>
  </p:cSld>
  <p:clrMapOvr>
    <a:masterClrMapping/>
  </p:clrMapOvr>
  <p:transition spd="slow">
    <p:push dir="u"/>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Lord’s Prayer</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8194" name="Picture 2" descr="Albrecht Durer – Hands Praying - Mens T-Shirt | 41782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9186" y="1925729"/>
            <a:ext cx="3953625" cy="3953625"/>
          </a:xfrm>
          <a:prstGeom prst="rect">
            <a:avLst/>
          </a:prstGeom>
          <a:noFill/>
          <a:extLst>
            <a:ext uri="{909E8E84-426E-40DD-AFC4-6F175D3DCCD1}">
              <a14:hiddenFill xmlns:a14="http://schemas.microsoft.com/office/drawing/2010/main">
                <a:solidFill>
                  <a:srgbClr val="FFFFFF"/>
                </a:solidFill>
              </a14:hiddenFill>
            </a:ext>
          </a:extLst>
        </p:spPr>
      </p:pic>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897967202"/>
      </p:ext>
    </p:extLst>
  </p:cSld>
  <p:clrMapOvr>
    <a:masterClrMapping/>
  </p:clrMapOvr>
  <p:transition spd="slow">
    <p:push dir="u"/>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sp>
        <p:nvSpPr>
          <p:cNvPr id="9" name="Title 1">
            <a:extLst>
              <a:ext uri="{FF2B5EF4-FFF2-40B4-BE49-F238E27FC236}">
                <a16:creationId xmlns:a16="http://schemas.microsoft.com/office/drawing/2014/main" id="{C2714A5D-EC15-EA75-0B92-43E97BD48DC0}"/>
              </a:ext>
            </a:extLst>
          </p:cNvPr>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ACTIO  •</a:t>
            </a:r>
          </a:p>
        </p:txBody>
      </p:sp>
      <p:pic>
        <p:nvPicPr>
          <p:cNvPr id="2050" name="Picture 2">
            <a:extLst>
              <a:ext uri="{FF2B5EF4-FFF2-40B4-BE49-F238E27FC236}">
                <a16:creationId xmlns:a16="http://schemas.microsoft.com/office/drawing/2014/main" id="{4CB723D9-84E0-1B4E-55F4-A8F53881087F}"/>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57" t="15439" r="-1"/>
          <a:stretch/>
        </p:blipFill>
        <p:spPr bwMode="auto">
          <a:xfrm>
            <a:off x="3046520" y="2119538"/>
            <a:ext cx="6098960" cy="3485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34488721"/>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LECTIO DIVINA</a:t>
            </a:r>
          </a:p>
        </p:txBody>
      </p:sp>
      <p:sp>
        <p:nvSpPr>
          <p:cNvPr id="11" name="Footer Placeholder 2"/>
          <p:cNvSpPr>
            <a:spLocks noGrp="1"/>
          </p:cNvSpPr>
          <p:nvPr>
            <p:ph type="ftr" sz="quarter" idx="11"/>
          </p:nvPr>
        </p:nvSpPr>
        <p:spPr>
          <a:xfrm>
            <a:off x="0" y="6206018"/>
            <a:ext cx="12192000"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6" name="Rectangle 5">
            <a:extLst>
              <a:ext uri="{FF2B5EF4-FFF2-40B4-BE49-F238E27FC236}">
                <a16:creationId xmlns:a16="http://schemas.microsoft.com/office/drawing/2014/main" id="{A149EA31-684E-24AF-A13B-1CC31BC7B7B2}"/>
              </a:ext>
            </a:extLst>
          </p:cNvPr>
          <p:cNvSpPr/>
          <p:nvPr/>
        </p:nvSpPr>
        <p:spPr>
          <a:xfrm>
            <a:off x="1524001" y="2105370"/>
            <a:ext cx="9144000" cy="348263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a:p>
        </p:txBody>
      </p:sp>
      <p:pic>
        <p:nvPicPr>
          <p:cNvPr id="3" name="Picture 2">
            <a:extLst>
              <a:ext uri="{FF2B5EF4-FFF2-40B4-BE49-F238E27FC236}">
                <a16:creationId xmlns:a16="http://schemas.microsoft.com/office/drawing/2014/main" id="{914EB07D-F8E4-68A5-FC1E-54EC2AF2787D}"/>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1357" t="15439" r="-1"/>
          <a:stretch/>
        </p:blipFill>
        <p:spPr bwMode="auto">
          <a:xfrm>
            <a:off x="3046520" y="2119538"/>
            <a:ext cx="6098960" cy="34855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62565912"/>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6"/>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694405" y="249838"/>
            <a:ext cx="10717305"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The Sign of the Cross</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170" name="Picture 2" descr="https://upload.wikimedia.org/wikipedia/commons/thumb/0/04/Sign-of-the-cross--fingers-position.jpg/170px-Sign-of-the-cross--fingers-position.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3999" y="1925729"/>
            <a:ext cx="2684929" cy="3948425"/>
          </a:xfrm>
          <a:prstGeom prst="rect">
            <a:avLst/>
          </a:prstGeom>
          <a:noFill/>
          <a:extLst>
            <a:ext uri="{909E8E84-426E-40DD-AFC4-6F175D3DCCD1}">
              <a14:hiddenFill xmlns:a14="http://schemas.microsoft.com/office/drawing/2010/main">
                <a:solidFill>
                  <a:srgbClr val="FFFFFF"/>
                </a:solidFill>
              </a14:hiddenFill>
            </a:ext>
          </a:extLst>
        </p:spPr>
      </p:pic>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4089110525"/>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810769"/>
            <a:ext cx="9144000" cy="451841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49838"/>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Opening Prayer</a:t>
            </a:r>
          </a:p>
        </p:txBody>
      </p:sp>
      <p:sp>
        <p:nvSpPr>
          <p:cNvPr id="8" name="TextBox 7"/>
          <p:cNvSpPr txBox="1"/>
          <p:nvPr/>
        </p:nvSpPr>
        <p:spPr>
          <a:xfrm>
            <a:off x="10978573" y="529338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1314918" y="6215675"/>
            <a:ext cx="9578109"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EE27C06E-B09F-6639-BE9D-7ADDB4698C0C}"/>
              </a:ext>
            </a:extLst>
          </p:cNvPr>
          <p:cNvSpPr/>
          <p:nvPr/>
        </p:nvSpPr>
        <p:spPr>
          <a:xfrm>
            <a:off x="1531972" y="2155109"/>
            <a:ext cx="9144000" cy="3724096"/>
          </a:xfrm>
          <a:prstGeom prst="rect">
            <a:avLst/>
          </a:prstGeom>
        </p:spPr>
        <p:txBody>
          <a:bodyPr wrap="square">
            <a:spAutoFit/>
          </a:bodyPr>
          <a:lstStyle/>
          <a:p>
            <a:pPr algn="ctr"/>
            <a:r>
              <a:rPr lang="en-US" sz="2400" i="0" dirty="0">
                <a:solidFill>
                  <a:schemeClr val="bg1"/>
                </a:solidFill>
                <a:effectLst/>
                <a:latin typeface="Garamond" panose="02020404030301010803" pitchFamily="18" charset="0"/>
              </a:rPr>
              <a:t>Dear God,</a:t>
            </a:r>
            <a:endParaRPr lang="en-US" sz="400" i="0" dirty="0">
              <a:solidFill>
                <a:schemeClr val="bg1"/>
              </a:solidFill>
              <a:effectLst/>
              <a:latin typeface="Garamond" panose="02020404030301010803" pitchFamily="18" charset="0"/>
            </a:endParaRPr>
          </a:p>
          <a:p>
            <a:pPr algn="ctr"/>
            <a:r>
              <a:rPr lang="en-US" sz="400" i="0" dirty="0">
                <a:solidFill>
                  <a:schemeClr val="bg1"/>
                </a:solidFill>
                <a:effectLst/>
                <a:latin typeface="Garamond" panose="02020404030301010803" pitchFamily="18" charset="0"/>
              </a:rPr>
              <a:t> </a:t>
            </a:r>
          </a:p>
          <a:p>
            <a:pPr algn="ctr"/>
            <a:r>
              <a:rPr lang="en-US" sz="2400" i="0" dirty="0">
                <a:solidFill>
                  <a:schemeClr val="bg1"/>
                </a:solidFill>
                <a:effectLst/>
                <a:latin typeface="Garamond" panose="02020404030301010803" pitchFamily="18" charset="0"/>
              </a:rPr>
              <a:t>we abound in hope by the power of Your Holy Spirit.</a:t>
            </a:r>
          </a:p>
          <a:p>
            <a:pPr algn="ctr"/>
            <a:endParaRPr lang="en-US" sz="400" i="0" dirty="0">
              <a:solidFill>
                <a:schemeClr val="bg1"/>
              </a:solidFill>
              <a:effectLst/>
              <a:latin typeface="Garamond" panose="02020404030301010803" pitchFamily="18" charset="0"/>
            </a:endParaRPr>
          </a:p>
          <a:p>
            <a:pPr algn="ctr"/>
            <a:r>
              <a:rPr lang="en-US" sz="2400" i="0" dirty="0">
                <a:solidFill>
                  <a:schemeClr val="bg1"/>
                </a:solidFill>
                <a:effectLst/>
                <a:latin typeface="Garamond" panose="02020404030301010803" pitchFamily="18" charset="0"/>
              </a:rPr>
              <a:t> Fill us with all joy and peace as we believe in You.</a:t>
            </a:r>
          </a:p>
          <a:p>
            <a:pPr algn="ctr"/>
            <a:r>
              <a:rPr lang="en-US" sz="400" i="0" dirty="0">
                <a:solidFill>
                  <a:schemeClr val="bg1"/>
                </a:solidFill>
                <a:effectLst/>
                <a:latin typeface="Garamond" panose="02020404030301010803" pitchFamily="18" charset="0"/>
              </a:rPr>
              <a:t> </a:t>
            </a:r>
          </a:p>
          <a:p>
            <a:pPr algn="ctr"/>
            <a:r>
              <a:rPr lang="en-US" sz="2400" i="0" dirty="0">
                <a:solidFill>
                  <a:schemeClr val="bg1"/>
                </a:solidFill>
                <a:effectLst/>
                <a:latin typeface="Garamond" panose="02020404030301010803" pitchFamily="18" charset="0"/>
              </a:rPr>
              <a:t>Holy Spirit, empower our lives </a:t>
            </a:r>
          </a:p>
          <a:p>
            <a:pPr algn="ctr"/>
            <a:r>
              <a:rPr lang="en-US" sz="2400" i="0" dirty="0">
                <a:solidFill>
                  <a:schemeClr val="bg1"/>
                </a:solidFill>
                <a:effectLst/>
                <a:latin typeface="Garamond" panose="02020404030301010803" pitchFamily="18" charset="0"/>
              </a:rPr>
              <a:t>to produce Your fruit of</a:t>
            </a:r>
          </a:p>
          <a:p>
            <a:pPr algn="ctr"/>
            <a:r>
              <a:rPr lang="en-US" sz="2400" i="0" dirty="0">
                <a:solidFill>
                  <a:schemeClr val="bg1"/>
                </a:solidFill>
                <a:effectLst/>
                <a:latin typeface="Garamond" panose="02020404030301010803" pitchFamily="18" charset="0"/>
              </a:rPr>
              <a:t> love, joy, peace, patience, kindness, goodness, </a:t>
            </a:r>
          </a:p>
          <a:p>
            <a:pPr algn="ctr"/>
            <a:r>
              <a:rPr lang="en-US" sz="2400" i="0" dirty="0">
                <a:solidFill>
                  <a:schemeClr val="bg1"/>
                </a:solidFill>
                <a:effectLst/>
                <a:latin typeface="Garamond" panose="02020404030301010803" pitchFamily="18" charset="0"/>
              </a:rPr>
              <a:t>faithfulness, gentleness and self-control.</a:t>
            </a:r>
            <a:endParaRPr lang="en-US" sz="400" i="0" dirty="0">
              <a:solidFill>
                <a:schemeClr val="bg1"/>
              </a:solidFill>
              <a:effectLst/>
              <a:latin typeface="Garamond" panose="02020404030301010803" pitchFamily="18" charset="0"/>
            </a:endParaRPr>
          </a:p>
          <a:p>
            <a:pPr algn="ctr"/>
            <a:endParaRPr lang="en-US" sz="400" i="0" dirty="0">
              <a:solidFill>
                <a:schemeClr val="bg1"/>
              </a:solidFill>
              <a:effectLst/>
              <a:latin typeface="Garamond" panose="02020404030301010803" pitchFamily="18" charset="0"/>
            </a:endParaRPr>
          </a:p>
          <a:p>
            <a:pPr algn="ctr"/>
            <a:r>
              <a:rPr lang="en-US" sz="2400" dirty="0">
                <a:solidFill>
                  <a:schemeClr val="bg1"/>
                </a:solidFill>
                <a:latin typeface="Garamond" panose="02020404030301010803" pitchFamily="18" charset="0"/>
              </a:rPr>
              <a:t>Let us listen attentively to Your Word.</a:t>
            </a:r>
            <a:endParaRPr lang="en-US" sz="2400" i="0" dirty="0">
              <a:solidFill>
                <a:schemeClr val="bg1"/>
              </a:solidFill>
              <a:effectLst/>
              <a:latin typeface="Garamond" panose="02020404030301010803" pitchFamily="18" charset="0"/>
            </a:endParaRPr>
          </a:p>
          <a:p>
            <a:pPr algn="ctr"/>
            <a:endParaRPr lang="en-US" sz="400" dirty="0">
              <a:solidFill>
                <a:srgbClr val="202124"/>
              </a:solidFill>
              <a:latin typeface="arial" panose="020B0604020202020204" pitchFamily="34" charset="0"/>
            </a:endParaRPr>
          </a:p>
          <a:p>
            <a:pPr algn="ctr"/>
            <a:r>
              <a:rPr lang="en-US" sz="2400" b="0" i="0" dirty="0">
                <a:solidFill>
                  <a:schemeClr val="bg1"/>
                </a:solidFill>
                <a:effectLst/>
                <a:latin typeface="Garamond" panose="02020404030301010803" pitchFamily="18" charset="0"/>
              </a:rPr>
              <a:t>Amen.</a:t>
            </a:r>
            <a:endParaRPr lang="en-GB" dirty="0">
              <a:solidFill>
                <a:schemeClr val="bg1"/>
              </a:solidFill>
              <a:latin typeface="Garamond" panose="02020404030301010803" pitchFamily="18" charset="0"/>
            </a:endParaRPr>
          </a:p>
        </p:txBody>
      </p:sp>
    </p:spTree>
    <p:extLst>
      <p:ext uri="{BB962C8B-B14F-4D97-AF65-F5344CB8AC3E}">
        <p14:creationId xmlns:p14="http://schemas.microsoft.com/office/powerpoint/2010/main" val="382080874"/>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3999" y="249838"/>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Silent Reflection</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7"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Tree>
    <p:extLst>
      <p:ext uri="{BB962C8B-B14F-4D97-AF65-F5344CB8AC3E}">
        <p14:creationId xmlns:p14="http://schemas.microsoft.com/office/powerpoint/2010/main" val="2364066226"/>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791856"/>
            <a:ext cx="9144000" cy="425843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658327" y="1870291"/>
            <a:ext cx="8875346" cy="4524315"/>
          </a:xfrm>
          <a:prstGeom prst="rect">
            <a:avLst/>
          </a:prstGeom>
        </p:spPr>
        <p:txBody>
          <a:bodyPr wrap="square">
            <a:spAutoFit/>
          </a:bodyPr>
          <a:lstStyle/>
          <a:p>
            <a:pPr algn="just" fontAlgn="base"/>
            <a:r>
              <a:rPr lang="en-US" sz="2200" b="0" i="0" dirty="0">
                <a:solidFill>
                  <a:schemeClr val="bg1"/>
                </a:solidFill>
                <a:effectLst/>
                <a:latin typeface="Garamond" panose="02020404030301010803" pitchFamily="18" charset="0"/>
              </a:rPr>
              <a:t>Jesus then returned home, and once again such a great crowd collected around them that they did not even find it possible to eat. When his relatives heard about this, they went out to take charge of him, saying, “He has gone out of his mind.”  Meanwhile, the scribes who had come down from Jerusalem said, “He is possessed by </a:t>
            </a:r>
            <a:r>
              <a:rPr lang="en-US" sz="2200" b="0" i="0" dirty="0" err="1">
                <a:solidFill>
                  <a:schemeClr val="bg1"/>
                </a:solidFill>
                <a:effectLst/>
                <a:latin typeface="Garamond" panose="02020404030301010803" pitchFamily="18" charset="0"/>
              </a:rPr>
              <a:t>Beelzebul</a:t>
            </a:r>
            <a:r>
              <a:rPr lang="en-US" sz="2200" b="0" i="0" dirty="0">
                <a:solidFill>
                  <a:schemeClr val="bg1"/>
                </a:solidFill>
                <a:effectLst/>
                <a:latin typeface="Garamond" panose="02020404030301010803" pitchFamily="18" charset="0"/>
              </a:rPr>
              <a:t>,” and “He casts out demons by the prince of demons.” Summoning them to him, he spoke to them in parables, “How can Satan drive out Satan? </a:t>
            </a:r>
            <a:r>
              <a:rPr lang="en-US" sz="2200" b="1" i="0" baseline="30000" dirty="0">
                <a:solidFill>
                  <a:schemeClr val="bg1"/>
                </a:solidFill>
                <a:effectLst/>
                <a:latin typeface="Garamond" panose="02020404030301010803" pitchFamily="18" charset="0"/>
              </a:rPr>
              <a:t> </a:t>
            </a:r>
            <a:r>
              <a:rPr lang="en-US" sz="2200" b="0" i="0" dirty="0">
                <a:solidFill>
                  <a:schemeClr val="bg1"/>
                </a:solidFill>
                <a:effectLst/>
                <a:latin typeface="Garamond" panose="02020404030301010803" pitchFamily="18" charset="0"/>
              </a:rPr>
              <a:t>If a kingdom is divided against itself, that kingdom cannot survive. And if a household is divided against itself, that household will not be able to survive. If Satan has risen up against himself and is divided, he cannot survive; he is doomed. “But no one can break into a strong man’s house and steal his possessions unless he first ties up the strong man; then he can ransack the house. </a:t>
            </a:r>
            <a:r>
              <a:rPr lang="en-US" sz="2200" b="1" i="0" baseline="30000" dirty="0">
                <a:solidFill>
                  <a:schemeClr val="bg1"/>
                </a:solidFill>
                <a:effectLst/>
                <a:latin typeface="Garamond" panose="02020404030301010803" pitchFamily="18" charset="0"/>
              </a:rPr>
              <a:t> </a:t>
            </a:r>
            <a:endParaRPr lang="en-US" sz="22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980992217"/>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663345" y="2067772"/>
            <a:ext cx="8779424" cy="4355038"/>
          </a:xfrm>
          <a:prstGeom prst="rect">
            <a:avLst/>
          </a:prstGeom>
        </p:spPr>
        <p:txBody>
          <a:bodyPr wrap="square">
            <a:spAutoFit/>
          </a:bodyPr>
          <a:lstStyle/>
          <a:p>
            <a:pPr algn="just"/>
            <a:r>
              <a:rPr lang="en-US" sz="2300" b="0" i="0" dirty="0">
                <a:solidFill>
                  <a:schemeClr val="bg1"/>
                </a:solidFill>
                <a:effectLst/>
                <a:latin typeface="Garamond" panose="02020404030301010803" pitchFamily="18" charset="0"/>
              </a:rPr>
              <a:t>“Amen, I say to you, all sins that people commit and whatever blasphemies they utter will be forgiven. But whoever blasphemes against the Holy Spirit will not be forgiven; he is guilty of an eternal sin.” He said this because they had claimed he was possessed by an unclean spirit. Then his mother and his brethren arrived, and, standing outside, they sent someone in to call him. A crowd was sitting around him, and they said, “Behold, your mother and your brethren are outside asking for you.” He replied, “Who are my mother and my brethren?” </a:t>
            </a:r>
            <a:r>
              <a:rPr lang="en-US" sz="2300" b="1" i="0" baseline="30000" dirty="0">
                <a:solidFill>
                  <a:schemeClr val="bg1"/>
                </a:solidFill>
                <a:effectLst/>
                <a:latin typeface="Garamond" panose="02020404030301010803" pitchFamily="18" charset="0"/>
              </a:rPr>
              <a:t> </a:t>
            </a:r>
            <a:r>
              <a:rPr lang="en-US" sz="2300" b="0" i="0" dirty="0">
                <a:solidFill>
                  <a:schemeClr val="bg1"/>
                </a:solidFill>
                <a:effectLst/>
                <a:latin typeface="Garamond" panose="02020404030301010803" pitchFamily="18" charset="0"/>
              </a:rPr>
              <a:t>Then, looking around at those who were near him, he said: “Behold, my mother and my brethren. Whoever does the will of God is my brother and sister and mother.”</a:t>
            </a:r>
          </a:p>
          <a:p>
            <a:pPr algn="just" fontAlgn="base"/>
            <a:endParaRPr lang="en-US" sz="23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3391867402"/>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791856"/>
            <a:ext cx="9144000" cy="4258434"/>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658327" y="1870291"/>
            <a:ext cx="8875346" cy="4524315"/>
          </a:xfrm>
          <a:prstGeom prst="rect">
            <a:avLst/>
          </a:prstGeom>
        </p:spPr>
        <p:txBody>
          <a:bodyPr wrap="square">
            <a:spAutoFit/>
          </a:bodyPr>
          <a:lstStyle/>
          <a:p>
            <a:pPr algn="just" fontAlgn="base"/>
            <a:r>
              <a:rPr lang="en-US" sz="2200" b="0" i="0" dirty="0">
                <a:solidFill>
                  <a:schemeClr val="bg1"/>
                </a:solidFill>
                <a:effectLst/>
                <a:latin typeface="Garamond" panose="02020404030301010803" pitchFamily="18" charset="0"/>
              </a:rPr>
              <a:t>Jesus then returned home, and once again such a great crowd collected around them that they did not even find it possible to eat. When his relatives heard about this, they went out to take charge of him, saying, “He has gone out of his mind.”  Meanwhile, the scribes who had come down from Jerusalem said, “He is possessed by </a:t>
            </a:r>
            <a:r>
              <a:rPr lang="en-US" sz="2200" b="0" i="0" dirty="0" err="1">
                <a:solidFill>
                  <a:schemeClr val="bg1"/>
                </a:solidFill>
                <a:effectLst/>
                <a:latin typeface="Garamond" panose="02020404030301010803" pitchFamily="18" charset="0"/>
              </a:rPr>
              <a:t>Beelzebul</a:t>
            </a:r>
            <a:r>
              <a:rPr lang="en-US" sz="2200" b="0" i="0" dirty="0">
                <a:solidFill>
                  <a:schemeClr val="bg1"/>
                </a:solidFill>
                <a:effectLst/>
                <a:latin typeface="Garamond" panose="02020404030301010803" pitchFamily="18" charset="0"/>
              </a:rPr>
              <a:t>,” and “He casts out demons by the prince of demons.” Summoning them to him, he spoke to them in parables, “How can Satan drive out Satan? </a:t>
            </a:r>
            <a:r>
              <a:rPr lang="en-US" sz="2200" b="1" i="0" baseline="30000" dirty="0">
                <a:solidFill>
                  <a:schemeClr val="bg1"/>
                </a:solidFill>
                <a:effectLst/>
                <a:latin typeface="Garamond" panose="02020404030301010803" pitchFamily="18" charset="0"/>
              </a:rPr>
              <a:t> </a:t>
            </a:r>
            <a:r>
              <a:rPr lang="en-US" sz="2200" b="0" i="0" dirty="0">
                <a:solidFill>
                  <a:schemeClr val="bg1"/>
                </a:solidFill>
                <a:effectLst/>
                <a:latin typeface="Garamond" panose="02020404030301010803" pitchFamily="18" charset="0"/>
              </a:rPr>
              <a:t>If a kingdom is divided against itself, that kingdom cannot survive. And if a household is divided against itself, that household will not be able to survive. If Satan has risen up against himself and is divided, he cannot survive; he is doomed. “But no one can break into a strong man’s house and steal his possessions unless he first ties up the strong man; then he can ransack the house. </a:t>
            </a:r>
            <a:r>
              <a:rPr lang="en-US" sz="2200" b="1" i="0" baseline="30000" dirty="0">
                <a:solidFill>
                  <a:schemeClr val="bg1"/>
                </a:solidFill>
                <a:effectLst/>
                <a:latin typeface="Garamond" panose="02020404030301010803" pitchFamily="18" charset="0"/>
              </a:rPr>
              <a:t> </a:t>
            </a:r>
            <a:endParaRPr lang="en-US" sz="22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584439424"/>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1524000" y="1925730"/>
            <a:ext cx="9144000" cy="3953625"/>
          </a:xfrm>
          <a:prstGeom prst="rect">
            <a:avLst/>
          </a:prstGeom>
          <a:solidFill>
            <a:schemeClr val="accent4">
              <a:lumMod val="75000"/>
            </a:schemeClr>
          </a:solidFill>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GB"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10" name="Title 1"/>
          <p:cNvSpPr txBox="1">
            <a:spLocks/>
          </p:cNvSpPr>
          <p:nvPr/>
        </p:nvSpPr>
        <p:spPr>
          <a:xfrm>
            <a:off x="1524000" y="254727"/>
            <a:ext cx="9144001"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  LECTIO  •</a:t>
            </a:r>
          </a:p>
        </p:txBody>
      </p:sp>
      <p:sp>
        <p:nvSpPr>
          <p:cNvPr id="8" name="TextBox 7"/>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9" name="Footer Placeholder 2"/>
          <p:cNvSpPr>
            <a:spLocks noGrp="1"/>
          </p:cNvSpPr>
          <p:nvPr>
            <p:ph type="ftr" sz="quarter" idx="11"/>
          </p:nvPr>
        </p:nvSpPr>
        <p:spPr>
          <a:xfrm>
            <a:off x="3320086" y="5953950"/>
            <a:ext cx="5465942" cy="784973"/>
          </a:xfrm>
        </p:spPr>
        <p:txBody>
          <a:bodyPr/>
          <a:lstStyle/>
          <a:p>
            <a:r>
              <a:rPr lang="en-US" sz="1600" dirty="0">
                <a:solidFill>
                  <a:schemeClr val="bg1">
                    <a:lumMod val="65000"/>
                  </a:schemeClr>
                </a:solidFill>
                <a:latin typeface="Garamond" panose="02020404030301010803" pitchFamily="18" charset="0"/>
              </a:rPr>
              <a:t>“Supporting Catholic schools to provide excellent education where pupils flourish, and Christ is made known to all''</a:t>
            </a:r>
            <a:endParaRPr lang="en-GB" sz="1600" dirty="0">
              <a:solidFill>
                <a:schemeClr val="bg1">
                  <a:lumMod val="65000"/>
                </a:schemeClr>
              </a:solidFill>
              <a:latin typeface="Garamond" panose="02020404030301010803" pitchFamily="18" charset="0"/>
            </a:endParaRPr>
          </a:p>
        </p:txBody>
      </p:sp>
      <p:sp>
        <p:nvSpPr>
          <p:cNvPr id="12" name="Rectangle 11">
            <a:extLst>
              <a:ext uri="{FF2B5EF4-FFF2-40B4-BE49-F238E27FC236}">
                <a16:creationId xmlns:a16="http://schemas.microsoft.com/office/drawing/2014/main" id="{A6365A98-D28D-D7FC-4294-150801424778}"/>
              </a:ext>
            </a:extLst>
          </p:cNvPr>
          <p:cNvSpPr/>
          <p:nvPr/>
        </p:nvSpPr>
        <p:spPr>
          <a:xfrm>
            <a:off x="1663345" y="2067772"/>
            <a:ext cx="8779424" cy="4355038"/>
          </a:xfrm>
          <a:prstGeom prst="rect">
            <a:avLst/>
          </a:prstGeom>
        </p:spPr>
        <p:txBody>
          <a:bodyPr wrap="square">
            <a:spAutoFit/>
          </a:bodyPr>
          <a:lstStyle/>
          <a:p>
            <a:pPr algn="just"/>
            <a:r>
              <a:rPr lang="en-US" sz="2300" b="0" i="0" dirty="0">
                <a:solidFill>
                  <a:schemeClr val="bg1"/>
                </a:solidFill>
                <a:effectLst/>
                <a:latin typeface="Garamond" panose="02020404030301010803" pitchFamily="18" charset="0"/>
              </a:rPr>
              <a:t>“Amen, I say to you, all sins that people commit and whatever blasphemies they utter will be forgiven. But whoever blasphemes against the Holy Spirit will not be forgiven; he is guilty of an eternal sin.” He said this because they had claimed he was possessed by an unclean spirit. Then his mother and his brethren arrived, and, standing outside, they sent someone in to call him. A crowd was sitting around him, and they said, “Behold, your mother and your brethren are outside asking for you.” He replied, “Who are my mother and my brethren?” </a:t>
            </a:r>
            <a:r>
              <a:rPr lang="en-US" sz="2300" b="1" i="0" baseline="30000" dirty="0">
                <a:solidFill>
                  <a:schemeClr val="bg1"/>
                </a:solidFill>
                <a:effectLst/>
                <a:latin typeface="Garamond" panose="02020404030301010803" pitchFamily="18" charset="0"/>
              </a:rPr>
              <a:t> </a:t>
            </a:r>
            <a:r>
              <a:rPr lang="en-US" sz="2300" b="0" i="0" dirty="0">
                <a:solidFill>
                  <a:schemeClr val="bg1"/>
                </a:solidFill>
                <a:effectLst/>
                <a:latin typeface="Garamond" panose="02020404030301010803" pitchFamily="18" charset="0"/>
              </a:rPr>
              <a:t>Then, looking around at those who were near him, he said: “Behold, my mother and my brethren. Whoever does the will of God is my brother and sister and mother.”</a:t>
            </a:r>
          </a:p>
          <a:p>
            <a:pPr algn="just" fontAlgn="base"/>
            <a:endParaRPr lang="en-US" sz="2300" b="0" i="0" dirty="0">
              <a:solidFill>
                <a:schemeClr val="bg1"/>
              </a:solidFill>
              <a:effectLst/>
              <a:latin typeface="Garamond" panose="02020404030301010803" pitchFamily="18" charset="0"/>
            </a:endParaRPr>
          </a:p>
          <a:p>
            <a:pPr algn="just"/>
            <a:endParaRPr lang="en-US" sz="2400" b="0" i="0" dirty="0">
              <a:solidFill>
                <a:schemeClr val="bg1"/>
              </a:solidFill>
              <a:effectLst/>
              <a:latin typeface="Garamond" panose="02020404030301010803" pitchFamily="18" charset="0"/>
            </a:endParaRPr>
          </a:p>
        </p:txBody>
      </p:sp>
    </p:spTree>
    <p:extLst>
      <p:ext uri="{BB962C8B-B14F-4D97-AF65-F5344CB8AC3E}">
        <p14:creationId xmlns:p14="http://schemas.microsoft.com/office/powerpoint/2010/main" val="2616148221"/>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3290</TotalTime>
  <Words>1572</Words>
  <Application>Microsoft Office PowerPoint</Application>
  <PresentationFormat>Widescreen</PresentationFormat>
  <Paragraphs>90</Paragraphs>
  <Slides>18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Arial</vt:lpstr>
      <vt:lpstr>Calibri</vt:lpstr>
      <vt:lpstr>Calibri Light</vt:lpstr>
      <vt:lpstr>Garamond</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John Adams</cp:lastModifiedBy>
  <cp:revision>211</cp:revision>
  <dcterms:created xsi:type="dcterms:W3CDTF">2019-09-06T14:56:38Z</dcterms:created>
  <dcterms:modified xsi:type="dcterms:W3CDTF">2023-07-20T10:59:50Z</dcterms:modified>
</cp:coreProperties>
</file>