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49" r:id="rId9"/>
    <p:sldId id="350" r:id="rId10"/>
    <p:sldId id="336" r:id="rId11"/>
    <p:sldId id="327" r:id="rId12"/>
    <p:sldId id="346"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08A5D4-C5A5-428B-8040-BAC193938384}" v="8" dt="2022-07-14T07:55:38.7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p:normalViewPr>
  <p:slideViewPr>
    <p:cSldViewPr snapToGrid="0">
      <p:cViewPr varScale="1">
        <p:scale>
          <a:sx n="83" d="100"/>
          <a:sy n="83" d="100"/>
        </p:scale>
        <p:origin x="470"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A308A5D4-C5A5-428B-8040-BAC193938384}"/>
    <pc:docChg chg="undo custSel addSld delSld modSld">
      <pc:chgData name="John Adams" userId="1143faee-bb16-416e-8056-0ed4c730fe93" providerId="ADAL" clId="{A308A5D4-C5A5-428B-8040-BAC193938384}" dt="2022-07-14T07:55:38.764" v="113"/>
      <pc:docMkLst>
        <pc:docMk/>
      </pc:docMkLst>
      <pc:sldChg chg="modSp mod">
        <pc:chgData name="John Adams" userId="1143faee-bb16-416e-8056-0ed4c730fe93" providerId="ADAL" clId="{A308A5D4-C5A5-428B-8040-BAC193938384}" dt="2022-07-14T07:26:50.632" v="40" actId="1076"/>
        <pc:sldMkLst>
          <pc:docMk/>
          <pc:sldMk cId="382080874" sldId="323"/>
        </pc:sldMkLst>
        <pc:spChg chg="mod">
          <ac:chgData name="John Adams" userId="1143faee-bb16-416e-8056-0ed4c730fe93" providerId="ADAL" clId="{A308A5D4-C5A5-428B-8040-BAC193938384}" dt="2022-07-14T07:26:50.632" v="40" actId="1076"/>
          <ac:spMkLst>
            <pc:docMk/>
            <pc:sldMk cId="382080874" sldId="323"/>
            <ac:spMk id="2" creationId="{00000000-0000-0000-0000-000000000000}"/>
          </ac:spMkLst>
        </pc:spChg>
      </pc:sldChg>
      <pc:sldChg chg="modSp mod">
        <pc:chgData name="John Adams" userId="1143faee-bb16-416e-8056-0ed4c730fe93" providerId="ADAL" clId="{A308A5D4-C5A5-428B-8040-BAC193938384}" dt="2022-07-14T07:53:26.232" v="103" actId="1076"/>
        <pc:sldMkLst>
          <pc:docMk/>
          <pc:sldMk cId="3391867402" sldId="325"/>
        </pc:sldMkLst>
        <pc:spChg chg="mod">
          <ac:chgData name="John Adams" userId="1143faee-bb16-416e-8056-0ed4c730fe93" providerId="ADAL" clId="{A308A5D4-C5A5-428B-8040-BAC193938384}" dt="2022-07-14T07:51:53.136" v="97" actId="1076"/>
          <ac:spMkLst>
            <pc:docMk/>
            <pc:sldMk cId="3391867402" sldId="325"/>
            <ac:spMk id="11" creationId="{00000000-0000-0000-0000-000000000000}"/>
          </ac:spMkLst>
        </pc:spChg>
        <pc:spChg chg="mod">
          <ac:chgData name="John Adams" userId="1143faee-bb16-416e-8056-0ed4c730fe93" providerId="ADAL" clId="{A308A5D4-C5A5-428B-8040-BAC193938384}" dt="2022-07-14T07:53:26.232" v="103" actId="1076"/>
          <ac:spMkLst>
            <pc:docMk/>
            <pc:sldMk cId="3391867402" sldId="325"/>
            <ac:spMk id="12" creationId="{A6365A98-D28D-D7FC-4294-150801424778}"/>
          </ac:spMkLst>
        </pc:spChg>
      </pc:sldChg>
      <pc:sldChg chg="del">
        <pc:chgData name="John Adams" userId="1143faee-bb16-416e-8056-0ed4c730fe93" providerId="ADAL" clId="{A308A5D4-C5A5-428B-8040-BAC193938384}" dt="2022-07-14T07:51:15.547" v="93" actId="47"/>
        <pc:sldMkLst>
          <pc:docMk/>
          <pc:sldMk cId="2814757938" sldId="326"/>
        </pc:sldMkLst>
      </pc:sldChg>
      <pc:sldChg chg="modSp mod">
        <pc:chgData name="John Adams" userId="1143faee-bb16-416e-8056-0ed4c730fe93" providerId="ADAL" clId="{A308A5D4-C5A5-428B-8040-BAC193938384}" dt="2022-07-14T07:53:48.861" v="105" actId="1076"/>
        <pc:sldMkLst>
          <pc:docMk/>
          <pc:sldMk cId="3980992217" sldId="343"/>
        </pc:sldMkLst>
        <pc:spChg chg="mod">
          <ac:chgData name="John Adams" userId="1143faee-bb16-416e-8056-0ed4c730fe93" providerId="ADAL" clId="{A308A5D4-C5A5-428B-8040-BAC193938384}" dt="2022-07-14T07:53:48.861" v="105" actId="1076"/>
          <ac:spMkLst>
            <pc:docMk/>
            <pc:sldMk cId="3980992217" sldId="343"/>
            <ac:spMk id="12" creationId="{A6365A98-D28D-D7FC-4294-150801424778}"/>
          </ac:spMkLst>
        </pc:spChg>
      </pc:sldChg>
      <pc:sldChg chg="modSp mod">
        <pc:chgData name="John Adams" userId="1143faee-bb16-416e-8056-0ed4c730fe93" providerId="ADAL" clId="{A308A5D4-C5A5-428B-8040-BAC193938384}" dt="2022-07-14T07:50:49.016" v="91" actId="1076"/>
        <pc:sldMkLst>
          <pc:docMk/>
          <pc:sldMk cId="2885153271" sldId="346"/>
        </pc:sldMkLst>
        <pc:spChg chg="mod">
          <ac:chgData name="John Adams" userId="1143faee-bb16-416e-8056-0ed4c730fe93" providerId="ADAL" clId="{A308A5D4-C5A5-428B-8040-BAC193938384}" dt="2022-07-14T07:50:49.016" v="91" actId="1076"/>
          <ac:spMkLst>
            <pc:docMk/>
            <pc:sldMk cId="2885153271" sldId="346"/>
            <ac:spMk id="12" creationId="{D34C4AF3-0E6F-E757-99AD-441E340F29F1}"/>
          </ac:spMkLst>
        </pc:spChg>
      </pc:sldChg>
      <pc:sldChg chg="addSp delSp modSp">
        <pc:chgData name="John Adams" userId="1143faee-bb16-416e-8056-0ed4c730fe93" providerId="ADAL" clId="{A308A5D4-C5A5-428B-8040-BAC193938384}" dt="2022-07-14T07:55:38.764" v="113"/>
        <pc:sldMkLst>
          <pc:docMk/>
          <pc:sldMk cId="2662565912" sldId="347"/>
        </pc:sldMkLst>
        <pc:picChg chg="add mod">
          <ac:chgData name="John Adams" userId="1143faee-bb16-416e-8056-0ed4c730fe93" providerId="ADAL" clId="{A308A5D4-C5A5-428B-8040-BAC193938384}" dt="2022-07-14T07:55:38.764" v="113"/>
          <ac:picMkLst>
            <pc:docMk/>
            <pc:sldMk cId="2662565912" sldId="347"/>
            <ac:picMk id="9" creationId="{BB5E946F-57CF-9D43-BB4B-029CE0109F58}"/>
          </ac:picMkLst>
        </pc:picChg>
        <pc:picChg chg="del">
          <ac:chgData name="John Adams" userId="1143faee-bb16-416e-8056-0ed4c730fe93" providerId="ADAL" clId="{A308A5D4-C5A5-428B-8040-BAC193938384}" dt="2022-07-14T07:55:38.292" v="112" actId="478"/>
          <ac:picMkLst>
            <pc:docMk/>
            <pc:sldMk cId="2662565912" sldId="347"/>
            <ac:picMk id="2050" creationId="{42E78FAA-8B5C-CA59-4CA6-B25C9534A2C2}"/>
          </ac:picMkLst>
        </pc:picChg>
      </pc:sldChg>
      <pc:sldChg chg="addSp delSp modSp">
        <pc:chgData name="John Adams" userId="1143faee-bb16-416e-8056-0ed4c730fe93" providerId="ADAL" clId="{A308A5D4-C5A5-428B-8040-BAC193938384}" dt="2022-07-14T07:55:30.998" v="111" actId="14100"/>
        <pc:sldMkLst>
          <pc:docMk/>
          <pc:sldMk cId="1334488721" sldId="348"/>
        </pc:sldMkLst>
        <pc:picChg chg="del">
          <ac:chgData name="John Adams" userId="1143faee-bb16-416e-8056-0ed4c730fe93" providerId="ADAL" clId="{A308A5D4-C5A5-428B-8040-BAC193938384}" dt="2022-07-14T07:55:14.778" v="107" actId="478"/>
          <ac:picMkLst>
            <pc:docMk/>
            <pc:sldMk cId="1334488721" sldId="348"/>
            <ac:picMk id="10" creationId="{1D863468-5653-37ED-AE30-4E7661B27F6D}"/>
          </ac:picMkLst>
        </pc:picChg>
        <pc:picChg chg="add mod">
          <ac:chgData name="John Adams" userId="1143faee-bb16-416e-8056-0ed4c730fe93" providerId="ADAL" clId="{A308A5D4-C5A5-428B-8040-BAC193938384}" dt="2022-07-14T07:55:30.998" v="111" actId="14100"/>
          <ac:picMkLst>
            <pc:docMk/>
            <pc:sldMk cId="1334488721" sldId="348"/>
            <ac:picMk id="1026" creationId="{DE20785E-A300-3721-0357-1298ED645897}"/>
          </ac:picMkLst>
        </pc:picChg>
      </pc:sldChg>
      <pc:sldChg chg="add">
        <pc:chgData name="John Adams" userId="1143faee-bb16-416e-8056-0ed4c730fe93" providerId="ADAL" clId="{A308A5D4-C5A5-428B-8040-BAC193938384}" dt="2022-07-14T07:53:56.599" v="106"/>
        <pc:sldMkLst>
          <pc:docMk/>
          <pc:sldMk cId="1131468314" sldId="349"/>
        </pc:sldMkLst>
      </pc:sldChg>
      <pc:sldChg chg="del">
        <pc:chgData name="John Adams" userId="1143faee-bb16-416e-8056-0ed4c730fe93" providerId="ADAL" clId="{A308A5D4-C5A5-428B-8040-BAC193938384}" dt="2022-07-14T07:51:13.601" v="92" actId="47"/>
        <pc:sldMkLst>
          <pc:docMk/>
          <pc:sldMk cId="3163923931" sldId="349"/>
        </pc:sldMkLst>
      </pc:sldChg>
      <pc:sldChg chg="del">
        <pc:chgData name="John Adams" userId="1143faee-bb16-416e-8056-0ed4c730fe93" providerId="ADAL" clId="{A308A5D4-C5A5-428B-8040-BAC193938384}" dt="2022-07-14T07:51:13.601" v="92" actId="47"/>
        <pc:sldMkLst>
          <pc:docMk/>
          <pc:sldMk cId="1819906038" sldId="350"/>
        </pc:sldMkLst>
      </pc:sldChg>
      <pc:sldChg chg="add">
        <pc:chgData name="John Adams" userId="1143faee-bb16-416e-8056-0ed4c730fe93" providerId="ADAL" clId="{A308A5D4-C5A5-428B-8040-BAC193938384}" dt="2022-07-14T07:53:56.599" v="106"/>
        <pc:sldMkLst>
          <pc:docMk/>
          <pc:sldMk cId="2613229313" sldId="35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14/07/2022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14/07/2022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D34C4AF3-0E6F-E757-99AD-441E340F29F1}"/>
              </a:ext>
            </a:extLst>
          </p:cNvPr>
          <p:cNvSpPr/>
          <p:nvPr/>
        </p:nvSpPr>
        <p:spPr>
          <a:xfrm>
            <a:off x="1572417" y="2174952"/>
            <a:ext cx="9144001" cy="4308872"/>
          </a:xfrm>
          <a:prstGeom prst="rect">
            <a:avLst/>
          </a:prstGeom>
        </p:spPr>
        <p:txBody>
          <a:bodyPr wrap="square">
            <a:spAutoFit/>
          </a:bodyPr>
          <a:lstStyle/>
          <a:p>
            <a:pPr algn="just" fontAlgn="base"/>
            <a:r>
              <a:rPr lang="en-US" sz="2100" b="0" i="0" dirty="0">
                <a:solidFill>
                  <a:schemeClr val="bg1"/>
                </a:solidFill>
                <a:effectLst/>
                <a:latin typeface="Garamond" panose="02020404030301010803" pitchFamily="18" charset="0"/>
              </a:rPr>
              <a:t>As Jesus continued his journey to Jerusalem, he traveled through Samaria and Galilee.</a:t>
            </a:r>
          </a:p>
          <a:p>
            <a:pPr algn="just" fontAlgn="base"/>
            <a:r>
              <a:rPr lang="en-US" sz="2100" b="0" i="0" dirty="0">
                <a:solidFill>
                  <a:schemeClr val="bg1"/>
                </a:solidFill>
                <a:effectLst/>
                <a:latin typeface="Garamond" panose="02020404030301010803" pitchFamily="18" charset="0"/>
              </a:rPr>
              <a:t>As he was entering a village, ten lepers met him. They stood at a distance from him and raised their voices, saying, “Jesus, Master! Have pity on us!”</a:t>
            </a:r>
          </a:p>
          <a:p>
            <a:pPr algn="just" fontAlgn="base"/>
            <a:r>
              <a:rPr lang="en-US" sz="2100" b="0" i="0" dirty="0">
                <a:solidFill>
                  <a:schemeClr val="bg1"/>
                </a:solidFill>
                <a:effectLst/>
                <a:latin typeface="Garamond" panose="02020404030301010803" pitchFamily="18" charset="0"/>
              </a:rPr>
              <a:t>And when he saw them, he said, “Go show yourselves to the priests.” As they were going they were cleansed.</a:t>
            </a:r>
          </a:p>
          <a:p>
            <a:pPr algn="just" fontAlgn="base"/>
            <a:r>
              <a:rPr lang="en-US" sz="2100" b="0" i="0" dirty="0">
                <a:solidFill>
                  <a:schemeClr val="bg1"/>
                </a:solidFill>
                <a:effectLst/>
                <a:latin typeface="Garamond" panose="02020404030301010803" pitchFamily="18" charset="0"/>
              </a:rPr>
              <a:t>And one of them, realizing he had been healed, returned, glorifying God in a loud voice; and he fell at the feet of Jesus and thanked him. He was a Samaritan.</a:t>
            </a:r>
          </a:p>
          <a:p>
            <a:pPr algn="just" fontAlgn="base"/>
            <a:r>
              <a:rPr lang="en-US" sz="2100" b="0" i="0" dirty="0">
                <a:solidFill>
                  <a:schemeClr val="bg1"/>
                </a:solidFill>
                <a:effectLst/>
                <a:latin typeface="Garamond" panose="02020404030301010803" pitchFamily="18" charset="0"/>
              </a:rPr>
              <a:t>Jesus said in reply, “Ten were cleansed, were they not? Where are the other nine?</a:t>
            </a:r>
          </a:p>
          <a:p>
            <a:pPr algn="just" fontAlgn="base"/>
            <a:r>
              <a:rPr lang="en-US" sz="2100" b="0" i="0" dirty="0">
                <a:solidFill>
                  <a:schemeClr val="bg1"/>
                </a:solidFill>
                <a:effectLst/>
                <a:latin typeface="Garamond" panose="02020404030301010803" pitchFamily="18" charset="0"/>
              </a:rPr>
              <a:t>Has none but this foreigner returned to give thanks to God?”</a:t>
            </a:r>
          </a:p>
          <a:p>
            <a:pPr algn="just" fontAlgn="base"/>
            <a:r>
              <a:rPr lang="en-US" sz="2100" b="0" i="0" dirty="0">
                <a:solidFill>
                  <a:schemeClr val="bg1"/>
                </a:solidFill>
                <a:effectLst/>
                <a:latin typeface="Garamond" panose="02020404030301010803" pitchFamily="18" charset="0"/>
              </a:rPr>
              <a:t>Then he said to him, “Stand up and go; your faith has saved you.”</a:t>
            </a:r>
          </a:p>
          <a:p>
            <a:pPr algn="just" fontAlgn="base"/>
            <a:endParaRPr lang="en-US" sz="2000" b="0" i="0" dirty="0">
              <a:solidFill>
                <a:schemeClr val="bg1"/>
              </a:solidFill>
              <a:effectLst/>
              <a:latin typeface="Garamond" panose="02020404030301010803" pitchFamily="18" charset="0"/>
            </a:endParaRPr>
          </a:p>
          <a:p>
            <a:pPr algn="just" fontAlgn="base"/>
            <a:endParaRPr lang="en-US" sz="20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pic>
        <p:nvPicPr>
          <p:cNvPr id="1026" name="Picture 2" descr="Jesus Heals Ten Lepers (Luke 17) | Life of Jesus">
            <a:extLst>
              <a:ext uri="{FF2B5EF4-FFF2-40B4-BE49-F238E27FC236}">
                <a16:creationId xmlns:a16="http://schemas.microsoft.com/office/drawing/2014/main" id="{DE20785E-A300-3721-0357-1298ED6458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7017" y="2105368"/>
            <a:ext cx="6982692" cy="349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9" name="Picture 2" descr="Jesus Heals Ten Lepers (Luke 17) | Life of Jesus">
            <a:extLst>
              <a:ext uri="{FF2B5EF4-FFF2-40B4-BE49-F238E27FC236}">
                <a16:creationId xmlns:a16="http://schemas.microsoft.com/office/drawing/2014/main" id="{BB5E946F-57CF-9D43-BB4B-029CE0109F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7017" y="2105368"/>
            <a:ext cx="6982692" cy="3491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531972" y="1754481"/>
            <a:ext cx="9144000" cy="4832092"/>
          </a:xfrm>
          <a:prstGeom prst="rect">
            <a:avLst/>
          </a:prstGeom>
        </p:spPr>
        <p:txBody>
          <a:bodyPr wrap="square">
            <a:spAutoFit/>
          </a:bodyPr>
          <a:lstStyle/>
          <a:p>
            <a:pPr algn="ctr"/>
            <a:r>
              <a:rPr lang="en-GB" sz="2000" dirty="0">
                <a:solidFill>
                  <a:schemeClr val="bg1"/>
                </a:solidFill>
                <a:latin typeface="Garamond" panose="02020404030301010803" pitchFamily="18" charset="0"/>
              </a:rPr>
              <a:t>Spirit of wisdom and understanding,                                                                              enlighten our minds to perceive the mysteries of the universe                                                   in relation to eternity. </a:t>
            </a:r>
          </a:p>
          <a:p>
            <a:pPr algn="ctr"/>
            <a:r>
              <a:rPr lang="en-GB" sz="2000" dirty="0">
                <a:solidFill>
                  <a:schemeClr val="bg1"/>
                </a:solidFill>
                <a:latin typeface="Garamond" panose="02020404030301010803" pitchFamily="18" charset="0"/>
              </a:rPr>
              <a:t>Spirit of right judgment and courage,                                                                                   guide us and make us firm in our baptismal decision                                                                 to follow Jesus' way of love. </a:t>
            </a:r>
          </a:p>
          <a:p>
            <a:pPr algn="ctr"/>
            <a:r>
              <a:rPr lang="en-GB" sz="2000" dirty="0">
                <a:solidFill>
                  <a:schemeClr val="bg1"/>
                </a:solidFill>
                <a:latin typeface="Garamond" panose="02020404030301010803" pitchFamily="18" charset="0"/>
              </a:rPr>
              <a:t>Spirit of knowledge and reverence,                                                                                        help us to see the lasting value of justice and mercy                                                                   in our everyday dealings with one another.                                                                             May we respect life as we work to solve problems </a:t>
            </a:r>
          </a:p>
          <a:p>
            <a:pPr algn="ctr"/>
            <a:r>
              <a:rPr lang="en-GB" sz="2000" dirty="0">
                <a:solidFill>
                  <a:schemeClr val="bg1"/>
                </a:solidFill>
                <a:latin typeface="Garamond" panose="02020404030301010803" pitchFamily="18" charset="0"/>
              </a:rPr>
              <a:t>of family and nation, economy and ecology. </a:t>
            </a:r>
          </a:p>
          <a:p>
            <a:pPr algn="ctr"/>
            <a:r>
              <a:rPr lang="en-GB" sz="2000" dirty="0">
                <a:solidFill>
                  <a:schemeClr val="bg1"/>
                </a:solidFill>
                <a:latin typeface="Garamond" panose="02020404030301010803" pitchFamily="18" charset="0"/>
              </a:rPr>
              <a:t>Spirit of God,                                                                                                                         spark our faith, hope and love into new action each day.                                                          Fill our lives with wonder and awe in your presence which penetrates all creation.              Amen.</a:t>
            </a: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241927"/>
            <a:ext cx="8779424" cy="4031873"/>
          </a:xfrm>
          <a:prstGeom prst="rect">
            <a:avLst/>
          </a:prstGeom>
        </p:spPr>
        <p:txBody>
          <a:bodyPr wrap="square">
            <a:spAutoFit/>
          </a:bodyPr>
          <a:lstStyle/>
          <a:p>
            <a:pPr algn="just" fontAlgn="base"/>
            <a:r>
              <a:rPr lang="en-US" sz="2900" b="0" i="0" dirty="0">
                <a:solidFill>
                  <a:schemeClr val="bg1"/>
                </a:solidFill>
                <a:effectLst/>
                <a:latin typeface="Garamond" panose="02020404030301010803" pitchFamily="18" charset="0"/>
              </a:rPr>
              <a:t>As Jesus continued his journey to Jerusalem, he traveled through Samaria and Galilee.</a:t>
            </a:r>
          </a:p>
          <a:p>
            <a:pPr algn="just" fontAlgn="base"/>
            <a:r>
              <a:rPr lang="en-US" sz="2900" b="0" i="0" dirty="0">
                <a:solidFill>
                  <a:schemeClr val="bg1"/>
                </a:solidFill>
                <a:effectLst/>
                <a:latin typeface="Garamond" panose="02020404030301010803" pitchFamily="18" charset="0"/>
              </a:rPr>
              <a:t>As he was entering a village, ten lepers met him. They stood at a distance from him and raised their voices, saying, “Jesus, Master! Have pity on us!”</a:t>
            </a:r>
          </a:p>
          <a:p>
            <a:pPr algn="just" fontAlgn="base"/>
            <a:r>
              <a:rPr lang="en-US" sz="2900" b="0" i="0" dirty="0">
                <a:solidFill>
                  <a:schemeClr val="bg1"/>
                </a:solidFill>
                <a:effectLst/>
                <a:latin typeface="Garamond" panose="02020404030301010803" pitchFamily="18" charset="0"/>
              </a:rPr>
              <a:t>And when he saw them, he said, “Go show yourselves to the priests.” As they were going they were cleansed.</a:t>
            </a:r>
          </a:p>
          <a:p>
            <a:pPr algn="just" fontAlgn="base"/>
            <a:endParaRPr lang="en-US" sz="29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068342"/>
            <a:ext cx="8779424" cy="4278094"/>
          </a:xfrm>
          <a:prstGeom prst="rect">
            <a:avLst/>
          </a:prstGeom>
        </p:spPr>
        <p:txBody>
          <a:bodyPr wrap="square">
            <a:spAutoFit/>
          </a:bodyPr>
          <a:lstStyle/>
          <a:p>
            <a:pPr algn="just" fontAlgn="base"/>
            <a:r>
              <a:rPr lang="en-US" sz="2800" b="0" i="0" dirty="0">
                <a:solidFill>
                  <a:schemeClr val="bg1"/>
                </a:solidFill>
                <a:effectLst/>
                <a:latin typeface="Garamond" panose="02020404030301010803" pitchFamily="18" charset="0"/>
              </a:rPr>
              <a:t>And one of them, realizing he had been healed, returned, glorifying God in a loud voice; and he fell at the feet of Jesus and thanked him. He was a Samaritan.</a:t>
            </a:r>
          </a:p>
          <a:p>
            <a:pPr algn="just" fontAlgn="base"/>
            <a:r>
              <a:rPr lang="en-US" sz="2800" b="0" i="0" dirty="0">
                <a:solidFill>
                  <a:schemeClr val="bg1"/>
                </a:solidFill>
                <a:effectLst/>
                <a:latin typeface="Garamond" panose="02020404030301010803" pitchFamily="18" charset="0"/>
              </a:rPr>
              <a:t>Jesus said in reply, “Ten were cleansed, were they not? Where are the other nine?</a:t>
            </a:r>
          </a:p>
          <a:p>
            <a:pPr algn="just" fontAlgn="base"/>
            <a:r>
              <a:rPr lang="en-US" sz="2800" b="0" i="0" dirty="0">
                <a:solidFill>
                  <a:schemeClr val="bg1"/>
                </a:solidFill>
                <a:effectLst/>
                <a:latin typeface="Garamond" panose="02020404030301010803" pitchFamily="18" charset="0"/>
              </a:rPr>
              <a:t>Has none but this foreigner returned to give thanks to God?”</a:t>
            </a:r>
          </a:p>
          <a:p>
            <a:pPr algn="just" fontAlgn="base"/>
            <a:r>
              <a:rPr lang="en-US" sz="2800" b="0" i="0" dirty="0">
                <a:solidFill>
                  <a:schemeClr val="bg1"/>
                </a:solidFill>
                <a:effectLst/>
                <a:latin typeface="Garamond" panose="02020404030301010803" pitchFamily="18" charset="0"/>
              </a:rPr>
              <a:t>Then he said to him, “Stand up and go; your faith has saved you.”</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241927"/>
            <a:ext cx="8779424" cy="4031873"/>
          </a:xfrm>
          <a:prstGeom prst="rect">
            <a:avLst/>
          </a:prstGeom>
        </p:spPr>
        <p:txBody>
          <a:bodyPr wrap="square">
            <a:spAutoFit/>
          </a:bodyPr>
          <a:lstStyle/>
          <a:p>
            <a:pPr algn="just" fontAlgn="base"/>
            <a:r>
              <a:rPr lang="en-US" sz="2900" b="0" i="0" dirty="0">
                <a:solidFill>
                  <a:schemeClr val="bg1"/>
                </a:solidFill>
                <a:effectLst/>
                <a:latin typeface="Garamond" panose="02020404030301010803" pitchFamily="18" charset="0"/>
              </a:rPr>
              <a:t>As Jesus continued his journey to Jerusalem, he traveled through Samaria and Galilee.</a:t>
            </a:r>
          </a:p>
          <a:p>
            <a:pPr algn="just" fontAlgn="base"/>
            <a:r>
              <a:rPr lang="en-US" sz="2900" b="0" i="0" dirty="0">
                <a:solidFill>
                  <a:schemeClr val="bg1"/>
                </a:solidFill>
                <a:effectLst/>
                <a:latin typeface="Garamond" panose="02020404030301010803" pitchFamily="18" charset="0"/>
              </a:rPr>
              <a:t>As he was entering a village, ten lepers met him. They stood at a distance from him and raised their voices, saying, “Jesus, Master! Have pity on us!”</a:t>
            </a:r>
          </a:p>
          <a:p>
            <a:pPr algn="just" fontAlgn="base"/>
            <a:r>
              <a:rPr lang="en-US" sz="2900" b="0" i="0" dirty="0">
                <a:solidFill>
                  <a:schemeClr val="bg1"/>
                </a:solidFill>
                <a:effectLst/>
                <a:latin typeface="Garamond" panose="02020404030301010803" pitchFamily="18" charset="0"/>
              </a:rPr>
              <a:t>And when he saw them, he said, “Go show yourselves to the priests.” As they were going they were cleansed.</a:t>
            </a:r>
          </a:p>
          <a:p>
            <a:pPr algn="just" fontAlgn="base"/>
            <a:endParaRPr lang="en-US" sz="29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113146831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068342"/>
            <a:ext cx="8779424" cy="4278094"/>
          </a:xfrm>
          <a:prstGeom prst="rect">
            <a:avLst/>
          </a:prstGeom>
        </p:spPr>
        <p:txBody>
          <a:bodyPr wrap="square">
            <a:spAutoFit/>
          </a:bodyPr>
          <a:lstStyle/>
          <a:p>
            <a:pPr algn="just" fontAlgn="base"/>
            <a:r>
              <a:rPr lang="en-US" sz="2800" b="0" i="0" dirty="0">
                <a:solidFill>
                  <a:schemeClr val="bg1"/>
                </a:solidFill>
                <a:effectLst/>
                <a:latin typeface="Garamond" panose="02020404030301010803" pitchFamily="18" charset="0"/>
              </a:rPr>
              <a:t>And one of them, realizing he had been healed, returned, glorifying God in a loud voice; and he fell at the feet of Jesus and thanked him. He was a Samaritan.</a:t>
            </a:r>
          </a:p>
          <a:p>
            <a:pPr algn="just" fontAlgn="base"/>
            <a:r>
              <a:rPr lang="en-US" sz="2800" b="0" i="0" dirty="0">
                <a:solidFill>
                  <a:schemeClr val="bg1"/>
                </a:solidFill>
                <a:effectLst/>
                <a:latin typeface="Garamond" panose="02020404030301010803" pitchFamily="18" charset="0"/>
              </a:rPr>
              <a:t>Jesus said in reply, “Ten were cleansed, were they not? Where are the other nine?</a:t>
            </a:r>
          </a:p>
          <a:p>
            <a:pPr algn="just" fontAlgn="base"/>
            <a:r>
              <a:rPr lang="en-US" sz="2800" b="0" i="0" dirty="0">
                <a:solidFill>
                  <a:schemeClr val="bg1"/>
                </a:solidFill>
                <a:effectLst/>
                <a:latin typeface="Garamond" panose="02020404030301010803" pitchFamily="18" charset="0"/>
              </a:rPr>
              <a:t>Has none but this foreigner returned to give thanks to God?”</a:t>
            </a:r>
          </a:p>
          <a:p>
            <a:pPr algn="just" fontAlgn="base"/>
            <a:r>
              <a:rPr lang="en-US" sz="2800" b="0" i="0" dirty="0">
                <a:solidFill>
                  <a:schemeClr val="bg1"/>
                </a:solidFill>
                <a:effectLst/>
                <a:latin typeface="Garamond" panose="02020404030301010803" pitchFamily="18" charset="0"/>
              </a:rPr>
              <a:t>Then he said to him, “Stand up and go; your faith has saved you.”</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613229313"/>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3229</TotalTime>
  <Words>1123</Words>
  <Application>Microsoft Office PowerPoint</Application>
  <PresentationFormat>Widescreen</PresentationFormat>
  <Paragraphs>98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2022-07-14T07:55:45Z</dcterms:modified>
</cp:coreProperties>
</file>