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47" r:id="rId3"/>
    <p:sldId id="322" r:id="rId4"/>
    <p:sldId id="323" r:id="rId5"/>
    <p:sldId id="324" r:id="rId6"/>
    <p:sldId id="343" r:id="rId7"/>
    <p:sldId id="325" r:id="rId8"/>
    <p:sldId id="351" r:id="rId9"/>
    <p:sldId id="352" r:id="rId10"/>
    <p:sldId id="336" r:id="rId11"/>
    <p:sldId id="327" r:id="rId12"/>
    <p:sldId id="346" r:id="rId13"/>
    <p:sldId id="329" r:id="rId14"/>
    <p:sldId id="330" r:id="rId15"/>
    <p:sldId id="331" r:id="rId16"/>
    <p:sldId id="332" r:id="rId17"/>
    <p:sldId id="333" r:id="rId18"/>
    <p:sldId id="34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0817DF-2BA2-44A4-A511-237F41CB6916}" v="2" dt="2023-07-20T10:17:01.0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49" autoAdjust="0"/>
    <p:restoredTop sz="94660"/>
  </p:normalViewPr>
  <p:slideViewPr>
    <p:cSldViewPr snapToGrid="0">
      <p:cViewPr varScale="1">
        <p:scale>
          <a:sx n="86" d="100"/>
          <a:sy n="86" d="100"/>
        </p:scale>
        <p:origin x="34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24DC099E-D1A5-4210-94DA-FA0F15B8EDE4}"/>
    <pc:docChg chg="undo custSel addSld delSld modSld">
      <pc:chgData name="John Adams" userId="1143faee-bb16-416e-8056-0ed4c730fe93" providerId="ADAL" clId="{24DC099E-D1A5-4210-94DA-FA0F15B8EDE4}" dt="2022-07-14T08:48:40.179" v="113" actId="1076"/>
      <pc:docMkLst>
        <pc:docMk/>
      </pc:docMkLst>
      <pc:sldChg chg="addSp delSp modSp mod">
        <pc:chgData name="John Adams" userId="1143faee-bb16-416e-8056-0ed4c730fe93" providerId="ADAL" clId="{24DC099E-D1A5-4210-94DA-FA0F15B8EDE4}" dt="2022-07-14T07:29:47.984" v="12" actId="20577"/>
        <pc:sldMkLst>
          <pc:docMk/>
          <pc:sldMk cId="382080874" sldId="323"/>
        </pc:sldMkLst>
        <pc:spChg chg="del">
          <ac:chgData name="John Adams" userId="1143faee-bb16-416e-8056-0ed4c730fe93" providerId="ADAL" clId="{24DC099E-D1A5-4210-94DA-FA0F15B8EDE4}" dt="2022-07-14T07:28:36.611" v="0" actId="478"/>
          <ac:spMkLst>
            <pc:docMk/>
            <pc:sldMk cId="382080874" sldId="323"/>
            <ac:spMk id="2" creationId="{00000000-0000-0000-0000-000000000000}"/>
          </ac:spMkLst>
        </pc:spChg>
        <pc:spChg chg="add del mod">
          <ac:chgData name="John Adams" userId="1143faee-bb16-416e-8056-0ed4c730fe93" providerId="ADAL" clId="{24DC099E-D1A5-4210-94DA-FA0F15B8EDE4}" dt="2022-07-14T07:29:25.369" v="2" actId="478"/>
          <ac:spMkLst>
            <pc:docMk/>
            <pc:sldMk cId="382080874" sldId="323"/>
            <ac:spMk id="12" creationId="{8EF5998F-0899-3AB0-6A67-B46148DB1907}"/>
          </ac:spMkLst>
        </pc:spChg>
        <pc:spChg chg="add mod">
          <ac:chgData name="John Adams" userId="1143faee-bb16-416e-8056-0ed4c730fe93" providerId="ADAL" clId="{24DC099E-D1A5-4210-94DA-FA0F15B8EDE4}" dt="2022-07-14T07:29:47.984" v="12" actId="20577"/>
          <ac:spMkLst>
            <pc:docMk/>
            <pc:sldMk cId="382080874" sldId="323"/>
            <ac:spMk id="13" creationId="{DAE630BE-4CA0-F51A-90F0-09305D0E7E20}"/>
          </ac:spMkLst>
        </pc:spChg>
      </pc:sldChg>
      <pc:sldChg chg="modSp mod">
        <pc:chgData name="John Adams" userId="1143faee-bb16-416e-8056-0ed4c730fe93" providerId="ADAL" clId="{24DC099E-D1A5-4210-94DA-FA0F15B8EDE4}" dt="2022-07-14T08:35:49.813" v="84" actId="1076"/>
        <pc:sldMkLst>
          <pc:docMk/>
          <pc:sldMk cId="3391867402" sldId="325"/>
        </pc:sldMkLst>
        <pc:spChg chg="mod">
          <ac:chgData name="John Adams" userId="1143faee-bb16-416e-8056-0ed4c730fe93" providerId="ADAL" clId="{24DC099E-D1A5-4210-94DA-FA0F15B8EDE4}" dt="2022-07-14T08:35:46.059" v="83" actId="1076"/>
          <ac:spMkLst>
            <pc:docMk/>
            <pc:sldMk cId="3391867402" sldId="325"/>
            <ac:spMk id="11" creationId="{00000000-0000-0000-0000-000000000000}"/>
          </ac:spMkLst>
        </pc:spChg>
        <pc:spChg chg="mod">
          <ac:chgData name="John Adams" userId="1143faee-bb16-416e-8056-0ed4c730fe93" providerId="ADAL" clId="{24DC099E-D1A5-4210-94DA-FA0F15B8EDE4}" dt="2022-07-14T08:35:49.813" v="84" actId="1076"/>
          <ac:spMkLst>
            <pc:docMk/>
            <pc:sldMk cId="3391867402" sldId="325"/>
            <ac:spMk id="12" creationId="{A6365A98-D28D-D7FC-4294-150801424778}"/>
          </ac:spMkLst>
        </pc:spChg>
      </pc:sldChg>
      <pc:sldChg chg="delSp modSp del mod">
        <pc:chgData name="John Adams" userId="1143faee-bb16-416e-8056-0ed4c730fe93" providerId="ADAL" clId="{24DC099E-D1A5-4210-94DA-FA0F15B8EDE4}" dt="2022-07-14T08:36:15.645" v="87" actId="47"/>
        <pc:sldMkLst>
          <pc:docMk/>
          <pc:sldMk cId="2814757938" sldId="326"/>
        </pc:sldMkLst>
        <pc:spChg chg="del mod">
          <ac:chgData name="John Adams" userId="1143faee-bb16-416e-8056-0ed4c730fe93" providerId="ADAL" clId="{24DC099E-D1A5-4210-94DA-FA0F15B8EDE4}" dt="2022-07-14T08:36:13.602" v="86" actId="21"/>
          <ac:spMkLst>
            <pc:docMk/>
            <pc:sldMk cId="2814757938" sldId="326"/>
            <ac:spMk id="2" creationId="{00000000-0000-0000-0000-000000000000}"/>
          </ac:spMkLst>
        </pc:spChg>
      </pc:sldChg>
      <pc:sldChg chg="modSp mod">
        <pc:chgData name="John Adams" userId="1143faee-bb16-416e-8056-0ed4c730fe93" providerId="ADAL" clId="{24DC099E-D1A5-4210-94DA-FA0F15B8EDE4}" dt="2022-07-14T08:35:13.076" v="76" actId="1076"/>
        <pc:sldMkLst>
          <pc:docMk/>
          <pc:sldMk cId="3980992217" sldId="343"/>
        </pc:sldMkLst>
        <pc:spChg chg="mod">
          <ac:chgData name="John Adams" userId="1143faee-bb16-416e-8056-0ed4c730fe93" providerId="ADAL" clId="{24DC099E-D1A5-4210-94DA-FA0F15B8EDE4}" dt="2022-07-14T08:34:36.641" v="71" actId="1076"/>
          <ac:spMkLst>
            <pc:docMk/>
            <pc:sldMk cId="3980992217" sldId="343"/>
            <ac:spMk id="11" creationId="{00000000-0000-0000-0000-000000000000}"/>
          </ac:spMkLst>
        </pc:spChg>
        <pc:spChg chg="mod">
          <ac:chgData name="John Adams" userId="1143faee-bb16-416e-8056-0ed4c730fe93" providerId="ADAL" clId="{24DC099E-D1A5-4210-94DA-FA0F15B8EDE4}" dt="2022-07-14T08:35:13.076" v="76" actId="1076"/>
          <ac:spMkLst>
            <pc:docMk/>
            <pc:sldMk cId="3980992217" sldId="343"/>
            <ac:spMk id="12" creationId="{A6365A98-D28D-D7FC-4294-150801424778}"/>
          </ac:spMkLst>
        </pc:spChg>
      </pc:sldChg>
      <pc:sldChg chg="addSp delSp modSp mod">
        <pc:chgData name="John Adams" userId="1143faee-bb16-416e-8056-0ed4c730fe93" providerId="ADAL" clId="{24DC099E-D1A5-4210-94DA-FA0F15B8EDE4}" dt="2022-07-14T08:36:27.212" v="89"/>
        <pc:sldMkLst>
          <pc:docMk/>
          <pc:sldMk cId="2885153271" sldId="346"/>
        </pc:sldMkLst>
        <pc:spChg chg="del">
          <ac:chgData name="John Adams" userId="1143faee-bb16-416e-8056-0ed4c730fe93" providerId="ADAL" clId="{24DC099E-D1A5-4210-94DA-FA0F15B8EDE4}" dt="2022-07-14T08:36:26.162" v="88" actId="478"/>
          <ac:spMkLst>
            <pc:docMk/>
            <pc:sldMk cId="2885153271" sldId="346"/>
            <ac:spMk id="12" creationId="{D34C4AF3-0E6F-E757-99AD-441E340F29F1}"/>
          </ac:spMkLst>
        </pc:spChg>
        <pc:spChg chg="add mod">
          <ac:chgData name="John Adams" userId="1143faee-bb16-416e-8056-0ed4c730fe93" providerId="ADAL" clId="{24DC099E-D1A5-4210-94DA-FA0F15B8EDE4}" dt="2022-07-14T08:36:27.212" v="89"/>
          <ac:spMkLst>
            <pc:docMk/>
            <pc:sldMk cId="2885153271" sldId="346"/>
            <ac:spMk id="13" creationId="{0ED47258-368E-0F18-57F8-C70BA0B2BAF6}"/>
          </ac:spMkLst>
        </pc:spChg>
      </pc:sldChg>
      <pc:sldChg chg="addSp delSp modSp">
        <pc:chgData name="John Adams" userId="1143faee-bb16-416e-8056-0ed4c730fe93" providerId="ADAL" clId="{24DC099E-D1A5-4210-94DA-FA0F15B8EDE4}" dt="2022-07-14T08:48:40.179" v="113" actId="1076"/>
        <pc:sldMkLst>
          <pc:docMk/>
          <pc:sldMk cId="2662565912" sldId="347"/>
        </pc:sldMkLst>
        <pc:picChg chg="add del mod">
          <ac:chgData name="John Adams" userId="1143faee-bb16-416e-8056-0ed4c730fe93" providerId="ADAL" clId="{24DC099E-D1A5-4210-94DA-FA0F15B8EDE4}" dt="2022-07-14T08:47:44.335" v="102" actId="478"/>
          <ac:picMkLst>
            <pc:docMk/>
            <pc:sldMk cId="2662565912" sldId="347"/>
            <ac:picMk id="1026" creationId="{EA4CF4CE-4EBE-6406-EEAE-06ECF2FC8B25}"/>
          </ac:picMkLst>
        </pc:picChg>
        <pc:picChg chg="add mod">
          <ac:chgData name="John Adams" userId="1143faee-bb16-416e-8056-0ed4c730fe93" providerId="ADAL" clId="{24DC099E-D1A5-4210-94DA-FA0F15B8EDE4}" dt="2022-07-14T08:48:40.179" v="113" actId="1076"/>
          <ac:picMkLst>
            <pc:docMk/>
            <pc:sldMk cId="2662565912" sldId="347"/>
            <ac:picMk id="1028" creationId="{C5D379C3-CE84-4C37-89F9-D20274D78E79}"/>
          </ac:picMkLst>
        </pc:picChg>
        <pc:picChg chg="del">
          <ac:chgData name="John Adams" userId="1143faee-bb16-416e-8056-0ed4c730fe93" providerId="ADAL" clId="{24DC099E-D1A5-4210-94DA-FA0F15B8EDE4}" dt="2022-07-14T08:37:41.035" v="90" actId="478"/>
          <ac:picMkLst>
            <pc:docMk/>
            <pc:sldMk cId="2662565912" sldId="347"/>
            <ac:picMk id="2050" creationId="{42E78FAA-8B5C-CA59-4CA6-B25C9534A2C2}"/>
          </ac:picMkLst>
        </pc:picChg>
      </pc:sldChg>
      <pc:sldChg chg="addSp delSp modSp">
        <pc:chgData name="John Adams" userId="1143faee-bb16-416e-8056-0ed4c730fe93" providerId="ADAL" clId="{24DC099E-D1A5-4210-94DA-FA0F15B8EDE4}" dt="2022-07-14T08:48:31.891" v="112" actId="1076"/>
        <pc:sldMkLst>
          <pc:docMk/>
          <pc:sldMk cId="1334488721" sldId="348"/>
        </pc:sldMkLst>
        <pc:picChg chg="del">
          <ac:chgData name="John Adams" userId="1143faee-bb16-416e-8056-0ed4c730fe93" providerId="ADAL" clId="{24DC099E-D1A5-4210-94DA-FA0F15B8EDE4}" dt="2022-07-14T08:38:20.119" v="97" actId="478"/>
          <ac:picMkLst>
            <pc:docMk/>
            <pc:sldMk cId="1334488721" sldId="348"/>
            <ac:picMk id="10" creationId="{1D863468-5653-37ED-AE30-4E7661B27F6D}"/>
          </ac:picMkLst>
        </pc:picChg>
        <pc:picChg chg="add del mod">
          <ac:chgData name="John Adams" userId="1143faee-bb16-416e-8056-0ed4c730fe93" providerId="ADAL" clId="{24DC099E-D1A5-4210-94DA-FA0F15B8EDE4}" dt="2022-07-14T08:48:27.299" v="110" actId="478"/>
          <ac:picMkLst>
            <pc:docMk/>
            <pc:sldMk cId="1334488721" sldId="348"/>
            <ac:picMk id="12" creationId="{1DE5E6FF-B963-FF2C-4440-78B79A9EFDAD}"/>
          </ac:picMkLst>
        </pc:picChg>
        <pc:picChg chg="add mod">
          <ac:chgData name="John Adams" userId="1143faee-bb16-416e-8056-0ed4c730fe93" providerId="ADAL" clId="{24DC099E-D1A5-4210-94DA-FA0F15B8EDE4}" dt="2022-07-14T08:48:31.891" v="112" actId="1076"/>
          <ac:picMkLst>
            <pc:docMk/>
            <pc:sldMk cId="1334488721" sldId="348"/>
            <ac:picMk id="13" creationId="{518917B7-5A5C-BB07-7677-5F6AFE2DF8B2}"/>
          </ac:picMkLst>
        </pc:picChg>
      </pc:sldChg>
      <pc:sldChg chg="add">
        <pc:chgData name="John Adams" userId="1143faee-bb16-416e-8056-0ed4c730fe93" providerId="ADAL" clId="{24DC099E-D1A5-4210-94DA-FA0F15B8EDE4}" dt="2022-07-14T08:36:03.969" v="85"/>
        <pc:sldMkLst>
          <pc:docMk/>
          <pc:sldMk cId="193953534" sldId="349"/>
        </pc:sldMkLst>
      </pc:sldChg>
      <pc:sldChg chg="del">
        <pc:chgData name="John Adams" userId="1143faee-bb16-416e-8056-0ed4c730fe93" providerId="ADAL" clId="{24DC099E-D1A5-4210-94DA-FA0F15B8EDE4}" dt="2022-07-14T08:34:10.978" v="66" actId="47"/>
        <pc:sldMkLst>
          <pc:docMk/>
          <pc:sldMk cId="3163923931" sldId="349"/>
        </pc:sldMkLst>
      </pc:sldChg>
      <pc:sldChg chg="add">
        <pc:chgData name="John Adams" userId="1143faee-bb16-416e-8056-0ed4c730fe93" providerId="ADAL" clId="{24DC099E-D1A5-4210-94DA-FA0F15B8EDE4}" dt="2022-07-14T08:36:03.969" v="85"/>
        <pc:sldMkLst>
          <pc:docMk/>
          <pc:sldMk cId="514045650" sldId="350"/>
        </pc:sldMkLst>
      </pc:sldChg>
      <pc:sldChg chg="del">
        <pc:chgData name="John Adams" userId="1143faee-bb16-416e-8056-0ed4c730fe93" providerId="ADAL" clId="{24DC099E-D1A5-4210-94DA-FA0F15B8EDE4}" dt="2022-07-14T08:34:10.978" v="66" actId="47"/>
        <pc:sldMkLst>
          <pc:docMk/>
          <pc:sldMk cId="1819906038" sldId="350"/>
        </pc:sldMkLst>
      </pc:sldChg>
    </pc:docChg>
  </pc:docChgLst>
  <pc:docChgLst>
    <pc:chgData name="John Adams" userId="1143faee-bb16-416e-8056-0ed4c730fe93" providerId="ADAL" clId="{DB0817DF-2BA2-44A4-A511-237F41CB6916}"/>
    <pc:docChg chg="undo custSel addSld delSld modSld">
      <pc:chgData name="John Adams" userId="1143faee-bb16-416e-8056-0ed4c730fe93" providerId="ADAL" clId="{DB0817DF-2BA2-44A4-A511-237F41CB6916}" dt="2023-07-20T10:17:03.360" v="42" actId="47"/>
      <pc:docMkLst>
        <pc:docMk/>
      </pc:docMkLst>
      <pc:sldChg chg="modSp mod">
        <pc:chgData name="John Adams" userId="1143faee-bb16-416e-8056-0ed4c730fe93" providerId="ADAL" clId="{DB0817DF-2BA2-44A4-A511-237F41CB6916}" dt="2023-07-20T10:16:56.190" v="40" actId="1076"/>
        <pc:sldMkLst>
          <pc:docMk/>
          <pc:sldMk cId="3391867402" sldId="325"/>
        </pc:sldMkLst>
        <pc:spChg chg="mod">
          <ac:chgData name="John Adams" userId="1143faee-bb16-416e-8056-0ed4c730fe93" providerId="ADAL" clId="{DB0817DF-2BA2-44A4-A511-237F41CB6916}" dt="2023-07-20T10:16:50.666" v="39" actId="1076"/>
          <ac:spMkLst>
            <pc:docMk/>
            <pc:sldMk cId="3391867402" sldId="325"/>
            <ac:spMk id="11" creationId="{00000000-0000-0000-0000-000000000000}"/>
          </ac:spMkLst>
        </pc:spChg>
        <pc:spChg chg="mod">
          <ac:chgData name="John Adams" userId="1143faee-bb16-416e-8056-0ed4c730fe93" providerId="ADAL" clId="{DB0817DF-2BA2-44A4-A511-237F41CB6916}" dt="2023-07-20T10:16:56.190" v="40" actId="1076"/>
          <ac:spMkLst>
            <pc:docMk/>
            <pc:sldMk cId="3391867402" sldId="325"/>
            <ac:spMk id="12" creationId="{A6365A98-D28D-D7FC-4294-150801424778}"/>
          </ac:spMkLst>
        </pc:spChg>
      </pc:sldChg>
      <pc:sldChg chg="modSp mod">
        <pc:chgData name="John Adams" userId="1143faee-bb16-416e-8056-0ed4c730fe93" providerId="ADAL" clId="{DB0817DF-2BA2-44A4-A511-237F41CB6916}" dt="2023-07-20T10:16:03.347" v="34"/>
        <pc:sldMkLst>
          <pc:docMk/>
          <pc:sldMk cId="3980992217" sldId="343"/>
        </pc:sldMkLst>
        <pc:spChg chg="mod">
          <ac:chgData name="John Adams" userId="1143faee-bb16-416e-8056-0ed4c730fe93" providerId="ADAL" clId="{DB0817DF-2BA2-44A4-A511-237F41CB6916}" dt="2023-07-20T10:16:03.347" v="34"/>
          <ac:spMkLst>
            <pc:docMk/>
            <pc:sldMk cId="3980992217" sldId="343"/>
            <ac:spMk id="12" creationId="{A6365A98-D28D-D7FC-4294-150801424778}"/>
          </ac:spMkLst>
        </pc:spChg>
      </pc:sldChg>
      <pc:sldChg chg="modSp mod">
        <pc:chgData name="John Adams" userId="1143faee-bb16-416e-8056-0ed4c730fe93" providerId="ADAL" clId="{DB0817DF-2BA2-44A4-A511-237F41CB6916}" dt="2023-07-20T10:15:43.776" v="33" actId="20577"/>
        <pc:sldMkLst>
          <pc:docMk/>
          <pc:sldMk cId="2885153271" sldId="346"/>
        </pc:sldMkLst>
        <pc:spChg chg="mod">
          <ac:chgData name="John Adams" userId="1143faee-bb16-416e-8056-0ed4c730fe93" providerId="ADAL" clId="{DB0817DF-2BA2-44A4-A511-237F41CB6916}" dt="2023-07-20T10:15:04.552" v="16" actId="14100"/>
          <ac:spMkLst>
            <pc:docMk/>
            <pc:sldMk cId="2885153271" sldId="346"/>
            <ac:spMk id="11" creationId="{00000000-0000-0000-0000-000000000000}"/>
          </ac:spMkLst>
        </pc:spChg>
        <pc:spChg chg="mod">
          <ac:chgData name="John Adams" userId="1143faee-bb16-416e-8056-0ed4c730fe93" providerId="ADAL" clId="{DB0817DF-2BA2-44A4-A511-237F41CB6916}" dt="2023-07-20T10:15:43.776" v="33" actId="20577"/>
          <ac:spMkLst>
            <pc:docMk/>
            <pc:sldMk cId="2885153271" sldId="346"/>
            <ac:spMk id="13" creationId="{0ED47258-368E-0F18-57F8-C70BA0B2BAF6}"/>
          </ac:spMkLst>
        </pc:spChg>
      </pc:sldChg>
      <pc:sldChg chg="del">
        <pc:chgData name="John Adams" userId="1143faee-bb16-416e-8056-0ed4c730fe93" providerId="ADAL" clId="{DB0817DF-2BA2-44A4-A511-237F41CB6916}" dt="2023-07-20T10:16:14.270" v="35" actId="47"/>
        <pc:sldMkLst>
          <pc:docMk/>
          <pc:sldMk cId="193953534" sldId="349"/>
        </pc:sldMkLst>
      </pc:sldChg>
      <pc:sldChg chg="del">
        <pc:chgData name="John Adams" userId="1143faee-bb16-416e-8056-0ed4c730fe93" providerId="ADAL" clId="{DB0817DF-2BA2-44A4-A511-237F41CB6916}" dt="2023-07-20T10:17:03.360" v="42" actId="47"/>
        <pc:sldMkLst>
          <pc:docMk/>
          <pc:sldMk cId="514045650" sldId="350"/>
        </pc:sldMkLst>
      </pc:sldChg>
      <pc:sldChg chg="add">
        <pc:chgData name="John Adams" userId="1143faee-bb16-416e-8056-0ed4c730fe93" providerId="ADAL" clId="{DB0817DF-2BA2-44A4-A511-237F41CB6916}" dt="2023-07-20T10:16:18.173" v="36"/>
        <pc:sldMkLst>
          <pc:docMk/>
          <pc:sldMk cId="1061844718" sldId="351"/>
        </pc:sldMkLst>
      </pc:sldChg>
      <pc:sldChg chg="add">
        <pc:chgData name="John Adams" userId="1143faee-bb16-416e-8056-0ed4c730fe93" providerId="ADAL" clId="{DB0817DF-2BA2-44A4-A511-237F41CB6916}" dt="2023-07-20T10:17:01.049" v="41"/>
        <pc:sldMkLst>
          <pc:docMk/>
          <pc:sldMk cId="2547077103" sldId="352"/>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20/07/2023</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pic>
        <p:nvPicPr>
          <p:cNvPr id="3" name="Picture 2">
            <a:extLst>
              <a:ext uri="{FF2B5EF4-FFF2-40B4-BE49-F238E27FC236}">
                <a16:creationId xmlns:a16="http://schemas.microsoft.com/office/drawing/2014/main" id="{8F491BA8-32A8-4CDA-B3F8-AFF8782311CF}"/>
              </a:ext>
            </a:extLst>
          </p:cNvPr>
          <p:cNvPicPr>
            <a:picLocks noChangeAspect="1"/>
          </p:cNvPicPr>
          <p:nvPr/>
        </p:nvPicPr>
        <p:blipFill rotWithShape="1">
          <a:blip r:embed="rId3"/>
          <a:srcRect l="40682" t="41077" r="31743" b="25388"/>
          <a:stretch/>
        </p:blipFill>
        <p:spPr>
          <a:xfrm>
            <a:off x="3297381" y="1925730"/>
            <a:ext cx="5779598" cy="3953625"/>
          </a:xfrm>
          <a:prstGeom prst="rect">
            <a:avLst/>
          </a:prstGeom>
        </p:spPr>
      </p:pic>
    </p:spTree>
    <p:extLst>
      <p:ext uri="{BB962C8B-B14F-4D97-AF65-F5344CB8AC3E}">
        <p14:creationId xmlns:p14="http://schemas.microsoft.com/office/powerpoint/2010/main" val="17090069"/>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50B7A1CB-49E7-4F28-BAB4-2FA0C4EE19ED}"/>
              </a:ext>
            </a:extLst>
          </p:cNvPr>
          <p:cNvSpPr txBox="1"/>
          <p:nvPr/>
        </p:nvSpPr>
        <p:spPr>
          <a:xfrm>
            <a:off x="1924572" y="2605848"/>
            <a:ext cx="8595360" cy="255454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REFLECTION</a:t>
            </a:r>
          </a:p>
          <a:p>
            <a:pPr algn="ctr" fontAlgn="base"/>
            <a:r>
              <a:rPr lang="en-GB" sz="3200" dirty="0">
                <a:solidFill>
                  <a:schemeClr val="bg1"/>
                </a:solidFill>
                <a:latin typeface="Garamond" panose="02020404030301010803" pitchFamily="18" charset="0"/>
              </a:rPr>
              <a:t>What God is saying to you?</a:t>
            </a:r>
          </a:p>
          <a:p>
            <a:pPr algn="ctr" fontAlgn="base"/>
            <a:r>
              <a:rPr lang="en-GB" sz="3200" dirty="0">
                <a:solidFill>
                  <a:schemeClr val="bg1"/>
                </a:solidFill>
                <a:latin typeface="Garamond" panose="02020404030301010803" pitchFamily="18" charset="0"/>
              </a:rPr>
              <a:t>Feel free to share ‘echoes’ of the text,</a:t>
            </a:r>
          </a:p>
          <a:p>
            <a:pPr algn="ctr" fontAlgn="base"/>
            <a:r>
              <a:rPr lang="en-GB" sz="3200" dirty="0">
                <a:solidFill>
                  <a:schemeClr val="bg1"/>
                </a:solidFill>
                <a:latin typeface="Garamond" panose="02020404030301010803" pitchFamily="18" charset="0"/>
              </a:rPr>
              <a:t>a phrase that strikes you. </a:t>
            </a:r>
          </a:p>
          <a:p>
            <a:pPr algn="ctr" fontAlgn="base"/>
            <a:r>
              <a:rPr lang="en-GB" sz="3200" dirty="0">
                <a:solidFill>
                  <a:schemeClr val="bg1"/>
                </a:solidFill>
                <a:latin typeface="Garamond" panose="02020404030301010803" pitchFamily="18" charset="0"/>
              </a:rPr>
              <a:t>If you wish, please say why.</a:t>
            </a:r>
            <a:endParaRPr lang="en-GB" sz="2400"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385464776"/>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3366233041"/>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784413"/>
            <a:ext cx="9144000" cy="4265878"/>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3" name="Rectangle 12">
            <a:extLst>
              <a:ext uri="{FF2B5EF4-FFF2-40B4-BE49-F238E27FC236}">
                <a16:creationId xmlns:a16="http://schemas.microsoft.com/office/drawing/2014/main" id="{0ED47258-368E-0F18-57F8-C70BA0B2BAF6}"/>
              </a:ext>
            </a:extLst>
          </p:cNvPr>
          <p:cNvSpPr/>
          <p:nvPr/>
        </p:nvSpPr>
        <p:spPr>
          <a:xfrm>
            <a:off x="1704613" y="1784413"/>
            <a:ext cx="8802255" cy="5847755"/>
          </a:xfrm>
          <a:prstGeom prst="rect">
            <a:avLst/>
          </a:prstGeom>
        </p:spPr>
        <p:txBody>
          <a:bodyPr wrap="square">
            <a:spAutoFit/>
          </a:bodyPr>
          <a:lstStyle/>
          <a:p>
            <a:pPr algn="l"/>
            <a:r>
              <a:rPr lang="en-US" b="0" i="0" dirty="0">
                <a:solidFill>
                  <a:schemeClr val="bg1"/>
                </a:solidFill>
                <a:effectLst/>
                <a:latin typeface="Garamond" panose="02020404030301010803" pitchFamily="18" charset="0"/>
              </a:rPr>
              <a:t>The beginning of the gospel of Jesus Christ, the Son of God.</a:t>
            </a:r>
          </a:p>
          <a:p>
            <a:pPr algn="l"/>
            <a:r>
              <a:rPr lang="en-US" b="0" i="0" dirty="0">
                <a:solidFill>
                  <a:schemeClr val="bg1"/>
                </a:solidFill>
                <a:effectLst/>
                <a:latin typeface="Garamond" panose="02020404030301010803" pitchFamily="18" charset="0"/>
              </a:rPr>
              <a:t>It is written in the prophet Isaiah :</a:t>
            </a:r>
          </a:p>
          <a:p>
            <a:pPr algn="l"/>
            <a:r>
              <a:rPr lang="en-US" b="0" i="0" dirty="0">
                <a:solidFill>
                  <a:schemeClr val="bg1"/>
                </a:solidFill>
                <a:effectLst/>
                <a:latin typeface="Garamond" panose="02020404030301010803" pitchFamily="18" charset="0"/>
              </a:rPr>
              <a:t>“Behold, I am sending my messenger ahead of you;</a:t>
            </a:r>
            <a:br>
              <a:rPr lang="en-US" b="0" i="0" dirty="0">
                <a:solidFill>
                  <a:schemeClr val="bg1"/>
                </a:solidFill>
                <a:effectLst/>
                <a:latin typeface="Garamond" panose="02020404030301010803" pitchFamily="18" charset="0"/>
              </a:rPr>
            </a:br>
            <a:r>
              <a:rPr lang="en-US" b="0" i="0" dirty="0">
                <a:solidFill>
                  <a:schemeClr val="bg1"/>
                </a:solidFill>
                <a:effectLst/>
                <a:latin typeface="Garamond" panose="02020404030301010803" pitchFamily="18" charset="0"/>
              </a:rPr>
              <a:t>    he will prepare your way.</a:t>
            </a:r>
            <a:br>
              <a:rPr lang="en-US" b="0" i="0" dirty="0">
                <a:solidFill>
                  <a:schemeClr val="bg1"/>
                </a:solidFill>
                <a:effectLst/>
                <a:latin typeface="Garamond" panose="02020404030301010803" pitchFamily="18" charset="0"/>
              </a:rPr>
            </a:br>
            <a:r>
              <a:rPr lang="en-US" b="0" i="0" dirty="0">
                <a:solidFill>
                  <a:schemeClr val="bg1"/>
                </a:solidFill>
                <a:effectLst/>
                <a:latin typeface="Garamond" panose="02020404030301010803" pitchFamily="18" charset="0"/>
              </a:rPr>
              <a:t>The voice of one crying out in the wilderness:</a:t>
            </a:r>
            <a:br>
              <a:rPr lang="en-US" b="0" i="0" dirty="0">
                <a:solidFill>
                  <a:schemeClr val="bg1"/>
                </a:solidFill>
                <a:effectLst/>
                <a:latin typeface="Garamond" panose="02020404030301010803" pitchFamily="18" charset="0"/>
              </a:rPr>
            </a:br>
            <a:r>
              <a:rPr lang="en-US" b="0" i="0" dirty="0">
                <a:solidFill>
                  <a:schemeClr val="bg1"/>
                </a:solidFill>
                <a:effectLst/>
                <a:latin typeface="Garamond" panose="02020404030301010803" pitchFamily="18" charset="0"/>
              </a:rPr>
              <a:t>‘Prepare the way of the Lord, make his paths straight.’ ”</a:t>
            </a:r>
          </a:p>
          <a:p>
            <a:pPr algn="just"/>
            <a:r>
              <a:rPr lang="en-US" b="0" i="0" dirty="0">
                <a:solidFill>
                  <a:schemeClr val="bg1"/>
                </a:solidFill>
                <a:effectLst/>
                <a:latin typeface="Garamond" panose="02020404030301010803" pitchFamily="18" charset="0"/>
              </a:rPr>
              <a:t>Hence, John the Baptist appeared in the desert, proclaiming a baptism of repentance for the forgiveness of sins. People from the entire Judean countryside and all the inhabitants of Jerusalem went out to him, and as they confessed their sins they were baptized by him in the Jordan River.</a:t>
            </a:r>
          </a:p>
          <a:p>
            <a:pPr algn="just"/>
            <a:r>
              <a:rPr lang="en-US" b="0" i="0" dirty="0">
                <a:solidFill>
                  <a:schemeClr val="bg1"/>
                </a:solidFill>
                <a:effectLst/>
                <a:latin typeface="Garamond" panose="02020404030301010803" pitchFamily="18" charset="0"/>
              </a:rPr>
              <a:t>John was clothed in a garment of camel’s hair, with a leather belt around his waist, and his food consisted of locusts and wild honey. And this was the message he proclaimed: “One who is far more powerful than I am is coming after me. I am not worthy even to stoop down and loosen the straps of his sandals. I have baptized you with water, but he will baptize you with the Holy Spirit.”</a:t>
            </a:r>
          </a:p>
          <a:p>
            <a:pPr algn="l" fontAlgn="base"/>
            <a:endParaRPr lang="en-US" sz="2000" b="0" i="0" dirty="0">
              <a:solidFill>
                <a:schemeClr val="bg1"/>
              </a:solidFill>
              <a:effectLst/>
              <a:latin typeface="Garamond" panose="02020404030301010803" pitchFamily="18" charset="0"/>
            </a:endParaRPr>
          </a:p>
          <a:p>
            <a:pPr algn="l" fontAlgn="base"/>
            <a:endParaRPr lang="en-US" sz="2000" b="0" i="0" dirty="0">
              <a:solidFill>
                <a:schemeClr val="bg1"/>
              </a:solidFill>
              <a:effectLst/>
              <a:latin typeface="Garamond" panose="02020404030301010803" pitchFamily="18" charset="0"/>
            </a:endParaRPr>
          </a:p>
          <a:p>
            <a:pPr algn="just" fontAlgn="base"/>
            <a:endParaRPr lang="en-US" sz="2000" b="0" i="0" dirty="0">
              <a:solidFill>
                <a:schemeClr val="bg1"/>
              </a:solidFill>
              <a:effectLst/>
              <a:latin typeface="Garamond" panose="02020404030301010803" pitchFamily="18" charset="0"/>
            </a:endParaRPr>
          </a:p>
          <a:p>
            <a:pPr algn="just" fontAlgn="base"/>
            <a:endParaRPr lang="en-US" sz="20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2885153271"/>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908762"/>
          </a:xfrm>
          <a:prstGeom prst="rect">
            <a:avLst/>
          </a:prstGeom>
          <a:solidFill>
            <a:schemeClr val="accent4">
              <a:lumMod val="75000"/>
            </a:schemeClr>
          </a:solidFill>
        </p:spPr>
        <p:txBody>
          <a:bodyPr wrap="square" rtlCol="0">
            <a:spAutoFit/>
          </a:bodyPr>
          <a:lstStyle/>
          <a:p>
            <a:pPr algn="ctr" fontAlgn="base"/>
            <a:r>
              <a:rPr lang="en-GB" sz="3200" dirty="0">
                <a:solidFill>
                  <a:schemeClr val="bg1"/>
                </a:solidFill>
                <a:latin typeface="Garamond" panose="02020404030301010803" pitchFamily="18" charset="0"/>
              </a:rPr>
              <a:t>PRAYER</a:t>
            </a:r>
          </a:p>
          <a:p>
            <a:pPr algn="ctr" fontAlgn="base"/>
            <a:r>
              <a:rPr lang="en-GB" sz="3200" dirty="0">
                <a:solidFill>
                  <a:schemeClr val="bg1"/>
                </a:solidFill>
                <a:latin typeface="Garamond" panose="02020404030301010803" pitchFamily="18" charset="0"/>
              </a:rPr>
              <a:t>What would you like to say to God?</a:t>
            </a:r>
          </a:p>
          <a:p>
            <a:pPr algn="ctr" fontAlgn="base"/>
            <a:r>
              <a:rPr lang="en-GB" sz="3200" dirty="0">
                <a:solidFill>
                  <a:schemeClr val="bg1"/>
                </a:solidFill>
                <a:latin typeface="Garamond" panose="02020404030301010803" pitchFamily="18" charset="0"/>
              </a:rPr>
              <a:t>……..</a:t>
            </a:r>
          </a:p>
          <a:p>
            <a:pPr algn="ctr" fontAlgn="base"/>
            <a:endParaRPr lang="en-GB" sz="2800"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Lord in your mercy …</a:t>
            </a:r>
          </a:p>
          <a:p>
            <a:pPr algn="ctr" fontAlgn="base"/>
            <a:endParaRPr lang="en-GB" sz="3200" b="1"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R / Hear our prayer</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956697770"/>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294536706"/>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35476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LET US </a:t>
            </a:r>
          </a:p>
          <a:p>
            <a:pPr algn="ctr" fontAlgn="base"/>
            <a:r>
              <a:rPr lang="en-GB" sz="3200" dirty="0">
                <a:solidFill>
                  <a:schemeClr val="bg1"/>
                </a:solidFill>
                <a:latin typeface="Garamond" panose="02020404030301010803" pitchFamily="18" charset="0"/>
              </a:rPr>
              <a:t>REST IN GOD</a:t>
            </a:r>
          </a:p>
          <a:p>
            <a:pPr algn="ctr" fontAlgn="base"/>
            <a:r>
              <a:rPr lang="en-GB" sz="3200" dirty="0">
                <a:solidFill>
                  <a:schemeClr val="bg1"/>
                </a:solidFill>
                <a:latin typeface="Garamond" panose="02020404030301010803" pitchFamily="18" charset="0"/>
              </a:rPr>
              <a:t>IN SILENCE</a:t>
            </a:r>
          </a:p>
          <a:p>
            <a:pPr algn="ctr" fontAlgn="base"/>
            <a:endParaRPr lang="en-GB" sz="2800" dirty="0">
              <a:solidFill>
                <a:schemeClr val="bg1"/>
              </a:solidFill>
              <a:latin typeface="Garamond" panose="02020404030301010803" pitchFamily="18" charset="0"/>
            </a:endParaRPr>
          </a:p>
          <a:p>
            <a:pPr marL="285750" indent="-285750" algn="ctr"/>
            <a:r>
              <a:rPr lang="en-GB" sz="3200" dirty="0">
                <a:solidFill>
                  <a:schemeClr val="bg1"/>
                </a:solidFill>
                <a:latin typeface="Garamond" panose="02020404030301010803" pitchFamily="18" charset="0"/>
              </a:rPr>
              <a:t>May the Holy Spirit                                               deepen our awareness of the Word</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1652557887"/>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45462705"/>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Lord’s Prayer</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8194" name="Picture 2" descr="Albrecht Durer – Hands Praying - Mens T-Shirt | 4178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9186" y="1925729"/>
            <a:ext cx="3953625" cy="3953625"/>
          </a:xfrm>
          <a:prstGeom prst="rect">
            <a:avLst/>
          </a:prstGeom>
          <a:noFill/>
          <a:extLst>
            <a:ext uri="{909E8E84-426E-40DD-AFC4-6F175D3DCCD1}">
              <a14:hiddenFill xmlns:a14="http://schemas.microsoft.com/office/drawing/2010/main">
                <a:solidFill>
                  <a:srgbClr val="FFFFFF"/>
                </a:solidFill>
              </a14:hiddenFill>
            </a:ext>
          </a:extLst>
        </p:spPr>
      </p:pic>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897967202"/>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6" name="Rectangle 5">
            <a:extLst>
              <a:ext uri="{FF2B5EF4-FFF2-40B4-BE49-F238E27FC236}">
                <a16:creationId xmlns:a16="http://schemas.microsoft.com/office/drawing/2014/main" id="{A149EA31-684E-24AF-A13B-1CC31BC7B7B2}"/>
              </a:ext>
            </a:extLst>
          </p:cNvPr>
          <p:cNvSpPr/>
          <p:nvPr/>
        </p:nvSpPr>
        <p:spPr>
          <a:xfrm>
            <a:off x="1524001" y="2105370"/>
            <a:ext cx="9144000" cy="34826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9" name="Title 1">
            <a:extLst>
              <a:ext uri="{FF2B5EF4-FFF2-40B4-BE49-F238E27FC236}">
                <a16:creationId xmlns:a16="http://schemas.microsoft.com/office/drawing/2014/main" id="{C2714A5D-EC15-EA75-0B92-43E97BD48DC0}"/>
              </a:ext>
            </a:extLst>
          </p:cNvPr>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ACTIO  •</a:t>
            </a:r>
          </a:p>
        </p:txBody>
      </p:sp>
      <p:pic>
        <p:nvPicPr>
          <p:cNvPr id="13" name="Picture 4">
            <a:extLst>
              <a:ext uri="{FF2B5EF4-FFF2-40B4-BE49-F238E27FC236}">
                <a16:creationId xmlns:a16="http://schemas.microsoft.com/office/drawing/2014/main" id="{518917B7-5A5C-BB07-7677-5F6AFE2DF8B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2954" t="12880" r="27810" b="23280"/>
          <a:stretch/>
        </p:blipFill>
        <p:spPr bwMode="auto">
          <a:xfrm>
            <a:off x="3121890" y="2105370"/>
            <a:ext cx="5745019" cy="3482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4488721"/>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6" name="Rectangle 5">
            <a:extLst>
              <a:ext uri="{FF2B5EF4-FFF2-40B4-BE49-F238E27FC236}">
                <a16:creationId xmlns:a16="http://schemas.microsoft.com/office/drawing/2014/main" id="{A149EA31-684E-24AF-A13B-1CC31BC7B7B2}"/>
              </a:ext>
            </a:extLst>
          </p:cNvPr>
          <p:cNvSpPr/>
          <p:nvPr/>
        </p:nvSpPr>
        <p:spPr>
          <a:xfrm>
            <a:off x="1524001" y="2105370"/>
            <a:ext cx="9144000" cy="34826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pic>
        <p:nvPicPr>
          <p:cNvPr id="1028" name="Picture 4">
            <a:extLst>
              <a:ext uri="{FF2B5EF4-FFF2-40B4-BE49-F238E27FC236}">
                <a16:creationId xmlns:a16="http://schemas.microsoft.com/office/drawing/2014/main" id="{C5D379C3-CE84-4C37-89F9-D20274D78E7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2954" t="12880" r="27810" b="23280"/>
          <a:stretch/>
        </p:blipFill>
        <p:spPr bwMode="auto">
          <a:xfrm>
            <a:off x="3223490" y="2102786"/>
            <a:ext cx="5745019" cy="3482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256591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6"/>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694405" y="249838"/>
            <a:ext cx="10717305"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Sign of the Cross</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170" name="Picture 2" descr="https://upload.wikimedia.org/wikipedia/commons/thumb/0/04/Sign-of-the-cross--fingers-position.jpg/170px-Sign-of-the-cross--fingers-posi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3999" y="1925729"/>
            <a:ext cx="2684929" cy="3948425"/>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89110525"/>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810769"/>
            <a:ext cx="9144000" cy="4518414"/>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49838"/>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Opening Prayer</a:t>
            </a:r>
          </a:p>
        </p:txBody>
      </p:sp>
      <p:sp>
        <p:nvSpPr>
          <p:cNvPr id="8" name="TextBox 7"/>
          <p:cNvSpPr txBox="1"/>
          <p:nvPr/>
        </p:nvSpPr>
        <p:spPr>
          <a:xfrm>
            <a:off x="10978573" y="529338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1314918" y="6215675"/>
            <a:ext cx="9578109"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3" name="Rectangle 12">
            <a:extLst>
              <a:ext uri="{FF2B5EF4-FFF2-40B4-BE49-F238E27FC236}">
                <a16:creationId xmlns:a16="http://schemas.microsoft.com/office/drawing/2014/main" id="{DAE630BE-4CA0-F51A-90F0-09305D0E7E20}"/>
              </a:ext>
            </a:extLst>
          </p:cNvPr>
          <p:cNvSpPr/>
          <p:nvPr/>
        </p:nvSpPr>
        <p:spPr>
          <a:xfrm>
            <a:off x="1572418" y="2095062"/>
            <a:ext cx="9144000" cy="3785652"/>
          </a:xfrm>
          <a:prstGeom prst="rect">
            <a:avLst/>
          </a:prstGeom>
        </p:spPr>
        <p:txBody>
          <a:bodyPr wrap="square">
            <a:spAutoFit/>
          </a:bodyPr>
          <a:lstStyle/>
          <a:p>
            <a:pPr algn="ctr"/>
            <a:r>
              <a:rPr lang="en-US" sz="2400" dirty="0">
                <a:solidFill>
                  <a:schemeClr val="bg1"/>
                </a:solidFill>
                <a:latin typeface="Garamond" panose="02020404030301010803" pitchFamily="18" charset="0"/>
              </a:rPr>
              <a:t>Holy Spirit, </a:t>
            </a:r>
          </a:p>
          <a:p>
            <a:pPr algn="ctr"/>
            <a:r>
              <a:rPr lang="en-US" sz="2400" dirty="0">
                <a:solidFill>
                  <a:schemeClr val="bg1"/>
                </a:solidFill>
                <a:latin typeface="Garamond" panose="02020404030301010803" pitchFamily="18" charset="0"/>
              </a:rPr>
              <a:t>beloved of my soul, </a:t>
            </a:r>
          </a:p>
          <a:p>
            <a:pPr algn="ctr"/>
            <a:r>
              <a:rPr lang="en-US" sz="2400" dirty="0">
                <a:solidFill>
                  <a:schemeClr val="bg1"/>
                </a:solidFill>
                <a:latin typeface="Garamond" panose="02020404030301010803" pitchFamily="18" charset="0"/>
              </a:rPr>
              <a:t>enlighten me, </a:t>
            </a:r>
          </a:p>
          <a:p>
            <a:pPr algn="ctr"/>
            <a:r>
              <a:rPr lang="en-US" sz="2400" dirty="0">
                <a:solidFill>
                  <a:schemeClr val="bg1"/>
                </a:solidFill>
                <a:latin typeface="Garamond" panose="02020404030301010803" pitchFamily="18" charset="0"/>
              </a:rPr>
              <a:t>guide me, </a:t>
            </a:r>
          </a:p>
          <a:p>
            <a:pPr algn="ctr"/>
            <a:r>
              <a:rPr lang="en-US" sz="2400" dirty="0">
                <a:solidFill>
                  <a:schemeClr val="bg1"/>
                </a:solidFill>
                <a:latin typeface="Garamond" panose="02020404030301010803" pitchFamily="18" charset="0"/>
              </a:rPr>
              <a:t>strengthen me, </a:t>
            </a:r>
          </a:p>
          <a:p>
            <a:pPr algn="ctr"/>
            <a:r>
              <a:rPr lang="en-US" sz="2400" dirty="0">
                <a:solidFill>
                  <a:schemeClr val="bg1"/>
                </a:solidFill>
                <a:latin typeface="Garamond" panose="02020404030301010803" pitchFamily="18" charset="0"/>
              </a:rPr>
              <a:t>console me </a:t>
            </a:r>
          </a:p>
          <a:p>
            <a:pPr algn="ctr"/>
            <a:r>
              <a:rPr lang="en-US" sz="2400" dirty="0">
                <a:solidFill>
                  <a:schemeClr val="bg1"/>
                </a:solidFill>
                <a:latin typeface="Garamond" panose="02020404030301010803" pitchFamily="18" charset="0"/>
              </a:rPr>
              <a:t>with Your Word. </a:t>
            </a:r>
          </a:p>
          <a:p>
            <a:pPr algn="ctr"/>
            <a:r>
              <a:rPr lang="en-US" sz="2400" dirty="0">
                <a:solidFill>
                  <a:schemeClr val="bg1"/>
                </a:solidFill>
                <a:latin typeface="Garamond" panose="02020404030301010803" pitchFamily="18" charset="0"/>
              </a:rPr>
              <a:t>Tell me what to do. </a:t>
            </a:r>
          </a:p>
          <a:p>
            <a:pPr algn="ctr"/>
            <a:r>
              <a:rPr lang="en-US" sz="2400" dirty="0">
                <a:solidFill>
                  <a:schemeClr val="bg1"/>
                </a:solidFill>
                <a:latin typeface="Garamond" panose="02020404030301010803" pitchFamily="18" charset="0"/>
              </a:rPr>
              <a:t>Direct my every choice. </a:t>
            </a:r>
          </a:p>
          <a:p>
            <a:pPr algn="ctr"/>
            <a:r>
              <a:rPr lang="en-US" sz="2400" dirty="0">
                <a:solidFill>
                  <a:schemeClr val="bg1"/>
                </a:solidFill>
                <a:latin typeface="Garamond" panose="02020404030301010803" pitchFamily="18" charset="0"/>
              </a:rPr>
              <a:t>Let me only know Your will.</a:t>
            </a:r>
            <a:endParaRPr lang="en-GB"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82080874"/>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Silent Reflection</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364066226"/>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06288" y="1954631"/>
            <a:ext cx="8779424" cy="3816429"/>
          </a:xfrm>
          <a:prstGeom prst="rect">
            <a:avLst/>
          </a:prstGeom>
        </p:spPr>
        <p:txBody>
          <a:bodyPr wrap="square">
            <a:spAutoFit/>
          </a:bodyPr>
          <a:lstStyle/>
          <a:p>
            <a:pPr algn="l"/>
            <a:r>
              <a:rPr lang="en-US" sz="2400" b="0" i="0" dirty="0">
                <a:solidFill>
                  <a:schemeClr val="bg1"/>
                </a:solidFill>
                <a:effectLst/>
                <a:latin typeface="Garamond" panose="02020404030301010803" pitchFamily="18" charset="0"/>
              </a:rPr>
              <a:t>The beginning of the gospel of Jesus Christ, the Son of God.</a:t>
            </a:r>
          </a:p>
          <a:p>
            <a:pPr algn="l"/>
            <a:r>
              <a:rPr lang="en-US" sz="2400" b="0" i="0" dirty="0">
                <a:solidFill>
                  <a:schemeClr val="bg1"/>
                </a:solidFill>
                <a:effectLst/>
                <a:latin typeface="Garamond" panose="02020404030301010803" pitchFamily="18" charset="0"/>
              </a:rPr>
              <a:t>It is written in the prophet Isaiah :</a:t>
            </a:r>
          </a:p>
          <a:p>
            <a:pPr algn="l"/>
            <a:r>
              <a:rPr lang="en-US" sz="2400" b="0" i="0" dirty="0">
                <a:solidFill>
                  <a:schemeClr val="bg1"/>
                </a:solidFill>
                <a:effectLst/>
                <a:latin typeface="Garamond" panose="02020404030301010803" pitchFamily="18" charset="0"/>
              </a:rPr>
              <a:t>“Behold, I am sending my messenger ahead of you;</a:t>
            </a:r>
            <a:br>
              <a:rPr lang="en-US" sz="2400" b="0" i="0" dirty="0">
                <a:solidFill>
                  <a:schemeClr val="bg1"/>
                </a:solidFill>
                <a:effectLst/>
                <a:latin typeface="Garamond" panose="02020404030301010803" pitchFamily="18" charset="0"/>
              </a:rPr>
            </a:br>
            <a:r>
              <a:rPr lang="en-US" sz="2400" b="0" i="0" dirty="0">
                <a:solidFill>
                  <a:schemeClr val="bg1"/>
                </a:solidFill>
                <a:effectLst/>
                <a:latin typeface="Garamond" panose="02020404030301010803" pitchFamily="18" charset="0"/>
              </a:rPr>
              <a:t>    he will prepare your way.</a:t>
            </a:r>
            <a:br>
              <a:rPr lang="en-US" sz="2400" b="0" i="0" dirty="0">
                <a:solidFill>
                  <a:schemeClr val="bg1"/>
                </a:solidFill>
                <a:effectLst/>
                <a:latin typeface="Garamond" panose="02020404030301010803" pitchFamily="18" charset="0"/>
              </a:rPr>
            </a:br>
            <a:r>
              <a:rPr lang="en-US" sz="2400" b="0" i="0" dirty="0">
                <a:solidFill>
                  <a:schemeClr val="bg1"/>
                </a:solidFill>
                <a:effectLst/>
                <a:latin typeface="Garamond" panose="02020404030301010803" pitchFamily="18" charset="0"/>
              </a:rPr>
              <a:t>The voice of one crying out in the wilderness:</a:t>
            </a:r>
            <a:br>
              <a:rPr lang="en-US" sz="2400" b="0" i="0" dirty="0">
                <a:solidFill>
                  <a:schemeClr val="bg1"/>
                </a:solidFill>
                <a:effectLst/>
                <a:latin typeface="Garamond" panose="02020404030301010803" pitchFamily="18" charset="0"/>
              </a:rPr>
            </a:br>
            <a:r>
              <a:rPr lang="en-US" sz="2400" b="0" i="0" dirty="0">
                <a:solidFill>
                  <a:schemeClr val="bg1"/>
                </a:solidFill>
                <a:effectLst/>
                <a:latin typeface="Garamond" panose="02020404030301010803" pitchFamily="18" charset="0"/>
              </a:rPr>
              <a:t>‘Prepare the way of the Lord, make his paths straight.’ ”</a:t>
            </a:r>
          </a:p>
          <a:p>
            <a:pPr algn="just"/>
            <a:r>
              <a:rPr lang="en-US" sz="2400" b="0" i="0" dirty="0">
                <a:solidFill>
                  <a:schemeClr val="bg1"/>
                </a:solidFill>
                <a:effectLst/>
                <a:latin typeface="Garamond" panose="02020404030301010803" pitchFamily="18" charset="0"/>
              </a:rPr>
              <a:t>Hence, John the Baptist appeared in the desert, proclaiming a baptism of repentance for the forgiveness of sins. People from the entire Judean countryside and all the inhabitants of Jerusalem went out to him, and as they confessed their sins they were baptized by him in the Jordan River.</a:t>
            </a:r>
          </a:p>
        </p:txBody>
      </p:sp>
    </p:spTree>
    <p:extLst>
      <p:ext uri="{BB962C8B-B14F-4D97-AF65-F5344CB8AC3E}">
        <p14:creationId xmlns:p14="http://schemas.microsoft.com/office/powerpoint/2010/main" val="3980992217"/>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06288" y="2592891"/>
            <a:ext cx="8779424" cy="3046988"/>
          </a:xfrm>
          <a:prstGeom prst="rect">
            <a:avLst/>
          </a:prstGeom>
        </p:spPr>
        <p:txBody>
          <a:bodyPr wrap="square">
            <a:spAutoFit/>
          </a:bodyPr>
          <a:lstStyle/>
          <a:p>
            <a:pPr algn="just"/>
            <a:r>
              <a:rPr lang="en-US" sz="2400" b="0" i="0" dirty="0">
                <a:solidFill>
                  <a:schemeClr val="bg1"/>
                </a:solidFill>
                <a:effectLst/>
                <a:latin typeface="Garamond" panose="02020404030301010803" pitchFamily="18" charset="0"/>
              </a:rPr>
              <a:t>John was clothed in a garment of camel’s hair, with a leather belt around his waist, and his food consisted of locusts and wild honey. And this was the message he proclaimed: “One who is far more powerful than I am is coming after me. I am not worthy even to stoop down and loosen the straps of his sandals. I have baptized you with water, but he will baptize you with the Holy Spirit.”</a:t>
            </a: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3391867402"/>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06288" y="1954631"/>
            <a:ext cx="8779424" cy="3816429"/>
          </a:xfrm>
          <a:prstGeom prst="rect">
            <a:avLst/>
          </a:prstGeom>
        </p:spPr>
        <p:txBody>
          <a:bodyPr wrap="square">
            <a:spAutoFit/>
          </a:bodyPr>
          <a:lstStyle/>
          <a:p>
            <a:pPr algn="l"/>
            <a:r>
              <a:rPr lang="en-US" sz="2400" b="0" i="0" dirty="0">
                <a:solidFill>
                  <a:schemeClr val="bg1"/>
                </a:solidFill>
                <a:effectLst/>
                <a:latin typeface="Garamond" panose="02020404030301010803" pitchFamily="18" charset="0"/>
              </a:rPr>
              <a:t>The beginning of the gospel of Jesus Christ, the Son of God.</a:t>
            </a:r>
          </a:p>
          <a:p>
            <a:pPr algn="l"/>
            <a:r>
              <a:rPr lang="en-US" sz="2400" b="0" i="0" dirty="0">
                <a:solidFill>
                  <a:schemeClr val="bg1"/>
                </a:solidFill>
                <a:effectLst/>
                <a:latin typeface="Garamond" panose="02020404030301010803" pitchFamily="18" charset="0"/>
              </a:rPr>
              <a:t>It is written in the prophet Isaiah :</a:t>
            </a:r>
          </a:p>
          <a:p>
            <a:pPr algn="l"/>
            <a:r>
              <a:rPr lang="en-US" sz="2400" b="0" i="0" dirty="0">
                <a:solidFill>
                  <a:schemeClr val="bg1"/>
                </a:solidFill>
                <a:effectLst/>
                <a:latin typeface="Garamond" panose="02020404030301010803" pitchFamily="18" charset="0"/>
              </a:rPr>
              <a:t>“Behold, I am sending my messenger ahead of you;</a:t>
            </a:r>
            <a:br>
              <a:rPr lang="en-US" sz="2400" b="0" i="0" dirty="0">
                <a:solidFill>
                  <a:schemeClr val="bg1"/>
                </a:solidFill>
                <a:effectLst/>
                <a:latin typeface="Garamond" panose="02020404030301010803" pitchFamily="18" charset="0"/>
              </a:rPr>
            </a:br>
            <a:r>
              <a:rPr lang="en-US" sz="2400" b="0" i="0" dirty="0">
                <a:solidFill>
                  <a:schemeClr val="bg1"/>
                </a:solidFill>
                <a:effectLst/>
                <a:latin typeface="Garamond" panose="02020404030301010803" pitchFamily="18" charset="0"/>
              </a:rPr>
              <a:t>    he will prepare your way.</a:t>
            </a:r>
            <a:br>
              <a:rPr lang="en-US" sz="2400" b="0" i="0" dirty="0">
                <a:solidFill>
                  <a:schemeClr val="bg1"/>
                </a:solidFill>
                <a:effectLst/>
                <a:latin typeface="Garamond" panose="02020404030301010803" pitchFamily="18" charset="0"/>
              </a:rPr>
            </a:br>
            <a:r>
              <a:rPr lang="en-US" sz="2400" b="0" i="0" dirty="0">
                <a:solidFill>
                  <a:schemeClr val="bg1"/>
                </a:solidFill>
                <a:effectLst/>
                <a:latin typeface="Garamond" panose="02020404030301010803" pitchFamily="18" charset="0"/>
              </a:rPr>
              <a:t>The voice of one crying out in the wilderness:</a:t>
            </a:r>
            <a:br>
              <a:rPr lang="en-US" sz="2400" b="0" i="0" dirty="0">
                <a:solidFill>
                  <a:schemeClr val="bg1"/>
                </a:solidFill>
                <a:effectLst/>
                <a:latin typeface="Garamond" panose="02020404030301010803" pitchFamily="18" charset="0"/>
              </a:rPr>
            </a:br>
            <a:r>
              <a:rPr lang="en-US" sz="2400" b="0" i="0" dirty="0">
                <a:solidFill>
                  <a:schemeClr val="bg1"/>
                </a:solidFill>
                <a:effectLst/>
                <a:latin typeface="Garamond" panose="02020404030301010803" pitchFamily="18" charset="0"/>
              </a:rPr>
              <a:t>‘Prepare the way of the Lord, make his paths straight.’ ”</a:t>
            </a:r>
          </a:p>
          <a:p>
            <a:pPr algn="just"/>
            <a:r>
              <a:rPr lang="en-US" sz="2400" b="0" i="0" dirty="0">
                <a:solidFill>
                  <a:schemeClr val="bg1"/>
                </a:solidFill>
                <a:effectLst/>
                <a:latin typeface="Garamond" panose="02020404030301010803" pitchFamily="18" charset="0"/>
              </a:rPr>
              <a:t>Hence, John the Baptist appeared in the desert, proclaiming a baptism of repentance for the forgiveness of sins. People from the entire Judean countryside and all the inhabitants of Jerusalem went out to him, and as they confessed their sins they were baptized by him in the Jordan River.</a:t>
            </a:r>
          </a:p>
        </p:txBody>
      </p:sp>
    </p:spTree>
    <p:extLst>
      <p:ext uri="{BB962C8B-B14F-4D97-AF65-F5344CB8AC3E}">
        <p14:creationId xmlns:p14="http://schemas.microsoft.com/office/powerpoint/2010/main" val="1061844718"/>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06288" y="2592891"/>
            <a:ext cx="8779424" cy="3046988"/>
          </a:xfrm>
          <a:prstGeom prst="rect">
            <a:avLst/>
          </a:prstGeom>
        </p:spPr>
        <p:txBody>
          <a:bodyPr wrap="square">
            <a:spAutoFit/>
          </a:bodyPr>
          <a:lstStyle/>
          <a:p>
            <a:pPr algn="just"/>
            <a:r>
              <a:rPr lang="en-US" sz="2400" b="0" i="0" dirty="0">
                <a:solidFill>
                  <a:schemeClr val="bg1"/>
                </a:solidFill>
                <a:effectLst/>
                <a:latin typeface="Garamond" panose="02020404030301010803" pitchFamily="18" charset="0"/>
              </a:rPr>
              <a:t>John was clothed in a garment of camel’s hair, with a leather belt around his waist, and his food consisted of locusts and wild honey. And this was the message he proclaimed: “One who is far more powerful than I am is coming after me. I am not worthy even to stoop down and loosen the straps of his sandals. I have baptized you with water, but he will baptize you with the Holy Spirit.”</a:t>
            </a: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2547077103"/>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3244</TotalTime>
  <Words>1169</Words>
  <Application>Microsoft Office PowerPoint</Application>
  <PresentationFormat>Widescreen</PresentationFormat>
  <Paragraphs>99</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Garamond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John Adams</cp:lastModifiedBy>
  <cp:revision>211</cp:revision>
  <dcterms:created xsi:type="dcterms:W3CDTF">2019-09-06T14:56:38Z</dcterms:created>
  <dcterms:modified xsi:type="dcterms:W3CDTF">2023-07-20T10:17:05Z</dcterms:modified>
</cp:coreProperties>
</file>