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7" r:id="rId3"/>
    <p:sldId id="322" r:id="rId4"/>
    <p:sldId id="323" r:id="rId5"/>
    <p:sldId id="324" r:id="rId6"/>
    <p:sldId id="343" r:id="rId7"/>
    <p:sldId id="325" r:id="rId8"/>
    <p:sldId id="353" r:id="rId9"/>
    <p:sldId id="354" r:id="rId10"/>
    <p:sldId id="336" r:id="rId11"/>
    <p:sldId id="327" r:id="rId12"/>
    <p:sldId id="346" r:id="rId13"/>
    <p:sldId id="329" r:id="rId14"/>
    <p:sldId id="330" r:id="rId15"/>
    <p:sldId id="331" r:id="rId16"/>
    <p:sldId id="332" r:id="rId17"/>
    <p:sldId id="333" r:id="rId18"/>
    <p:sldId id="34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708FD9-9A88-4E2D-9F8E-B9693A918835}" v="20" dt="2023-07-20T10:38:49.7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49" autoAdjust="0"/>
    <p:restoredTop sz="94660"/>
  </p:normalViewPr>
  <p:slideViewPr>
    <p:cSldViewPr snapToGrid="0">
      <p:cViewPr varScale="1">
        <p:scale>
          <a:sx n="86" d="100"/>
          <a:sy n="86" d="100"/>
        </p:scale>
        <p:origin x="34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6D708FD9-9A88-4E2D-9F8E-B9693A918835}"/>
    <pc:docChg chg="undo custSel addSld delSld modSld">
      <pc:chgData name="John Adams" userId="1143faee-bb16-416e-8056-0ed4c730fe93" providerId="ADAL" clId="{6D708FD9-9A88-4E2D-9F8E-B9693A918835}" dt="2023-07-20T10:38:49.744" v="115" actId="1076"/>
      <pc:docMkLst>
        <pc:docMk/>
      </pc:docMkLst>
      <pc:sldChg chg="modSp mod">
        <pc:chgData name="John Adams" userId="1143faee-bb16-416e-8056-0ed4c730fe93" providerId="ADAL" clId="{6D708FD9-9A88-4E2D-9F8E-B9693A918835}" dt="2023-07-20T10:35:47.508" v="99" actId="6549"/>
        <pc:sldMkLst>
          <pc:docMk/>
          <pc:sldMk cId="3391867402" sldId="325"/>
        </pc:sldMkLst>
        <pc:spChg chg="mod">
          <ac:chgData name="John Adams" userId="1143faee-bb16-416e-8056-0ed4c730fe93" providerId="ADAL" clId="{6D708FD9-9A88-4E2D-9F8E-B9693A918835}" dt="2023-07-20T10:35:47.508" v="99" actId="6549"/>
          <ac:spMkLst>
            <pc:docMk/>
            <pc:sldMk cId="3391867402" sldId="325"/>
            <ac:spMk id="12" creationId="{A6365A98-D28D-D7FC-4294-150801424778}"/>
          </ac:spMkLst>
        </pc:spChg>
      </pc:sldChg>
      <pc:sldChg chg="modSp mod">
        <pc:chgData name="John Adams" userId="1143faee-bb16-416e-8056-0ed4c730fe93" providerId="ADAL" clId="{6D708FD9-9A88-4E2D-9F8E-B9693A918835}" dt="2023-07-20T10:35:01.551" v="93" actId="1076"/>
        <pc:sldMkLst>
          <pc:docMk/>
          <pc:sldMk cId="3980992217" sldId="343"/>
        </pc:sldMkLst>
        <pc:spChg chg="mod">
          <ac:chgData name="John Adams" userId="1143faee-bb16-416e-8056-0ed4c730fe93" providerId="ADAL" clId="{6D708FD9-9A88-4E2D-9F8E-B9693A918835}" dt="2023-07-20T10:35:01.551" v="93" actId="1076"/>
          <ac:spMkLst>
            <pc:docMk/>
            <pc:sldMk cId="3980992217" sldId="343"/>
            <ac:spMk id="12" creationId="{A6365A98-D28D-D7FC-4294-150801424778}"/>
          </ac:spMkLst>
        </pc:spChg>
      </pc:sldChg>
      <pc:sldChg chg="addSp delSp modSp mod">
        <pc:chgData name="John Adams" userId="1143faee-bb16-416e-8056-0ed4c730fe93" providerId="ADAL" clId="{6D708FD9-9A88-4E2D-9F8E-B9693A918835}" dt="2023-07-20T10:34:07.108" v="90" actId="6549"/>
        <pc:sldMkLst>
          <pc:docMk/>
          <pc:sldMk cId="2885153271" sldId="346"/>
        </pc:sldMkLst>
        <pc:spChg chg="mod">
          <ac:chgData name="John Adams" userId="1143faee-bb16-416e-8056-0ed4c730fe93" providerId="ADAL" clId="{6D708FD9-9A88-4E2D-9F8E-B9693A918835}" dt="2023-07-20T10:32:54.721" v="66" actId="1076"/>
          <ac:spMkLst>
            <pc:docMk/>
            <pc:sldMk cId="2885153271" sldId="346"/>
            <ac:spMk id="8" creationId="{00000000-0000-0000-0000-000000000000}"/>
          </ac:spMkLst>
        </pc:spChg>
        <pc:spChg chg="del">
          <ac:chgData name="John Adams" userId="1143faee-bb16-416e-8056-0ed4c730fe93" providerId="ADAL" clId="{6D708FD9-9A88-4E2D-9F8E-B9693A918835}" dt="2023-07-20T10:32:20.976" v="62" actId="478"/>
          <ac:spMkLst>
            <pc:docMk/>
            <pc:sldMk cId="2885153271" sldId="346"/>
            <ac:spMk id="9" creationId="{00000000-0000-0000-0000-000000000000}"/>
          </ac:spMkLst>
        </pc:spChg>
        <pc:spChg chg="mod">
          <ac:chgData name="John Adams" userId="1143faee-bb16-416e-8056-0ed4c730fe93" providerId="ADAL" clId="{6D708FD9-9A88-4E2D-9F8E-B9693A918835}" dt="2023-07-20T10:32:37.374" v="64" actId="14100"/>
          <ac:spMkLst>
            <pc:docMk/>
            <pc:sldMk cId="2885153271" sldId="346"/>
            <ac:spMk id="11" creationId="{00000000-0000-0000-0000-000000000000}"/>
          </ac:spMkLst>
        </pc:spChg>
        <pc:spChg chg="add del mod">
          <ac:chgData name="John Adams" userId="1143faee-bb16-416e-8056-0ed4c730fe93" providerId="ADAL" clId="{6D708FD9-9A88-4E2D-9F8E-B9693A918835}" dt="2023-07-20T10:34:07.108" v="90" actId="6549"/>
          <ac:spMkLst>
            <pc:docMk/>
            <pc:sldMk cId="2885153271" sldId="346"/>
            <ac:spMk id="12" creationId="{D34C4AF3-0E6F-E757-99AD-441E340F29F1}"/>
          </ac:spMkLst>
        </pc:spChg>
      </pc:sldChg>
      <pc:sldChg chg="addSp delSp modSp mod">
        <pc:chgData name="John Adams" userId="1143faee-bb16-416e-8056-0ed4c730fe93" providerId="ADAL" clId="{6D708FD9-9A88-4E2D-9F8E-B9693A918835}" dt="2023-07-20T10:38:49.744" v="115" actId="1076"/>
        <pc:sldMkLst>
          <pc:docMk/>
          <pc:sldMk cId="2662565912" sldId="347"/>
        </pc:sldMkLst>
        <pc:spChg chg="add mod">
          <ac:chgData name="John Adams" userId="1143faee-bb16-416e-8056-0ed4c730fe93" providerId="ADAL" clId="{6D708FD9-9A88-4E2D-9F8E-B9693A918835}" dt="2023-07-20T10:28:49.814" v="1"/>
          <ac:spMkLst>
            <pc:docMk/>
            <pc:sldMk cId="2662565912" sldId="347"/>
            <ac:spMk id="2" creationId="{3DF99A4F-A8E7-6BC5-027B-5B4435CF7496}"/>
          </ac:spMkLst>
        </pc:spChg>
        <pc:spChg chg="add mod">
          <ac:chgData name="John Adams" userId="1143faee-bb16-416e-8056-0ed4c730fe93" providerId="ADAL" clId="{6D708FD9-9A88-4E2D-9F8E-B9693A918835}" dt="2023-07-20T10:29:01.414" v="3"/>
          <ac:spMkLst>
            <pc:docMk/>
            <pc:sldMk cId="2662565912" sldId="347"/>
            <ac:spMk id="3" creationId="{6B7D8272-0D03-726D-372E-EF8B7D839600}"/>
          </ac:spMkLst>
        </pc:spChg>
        <pc:spChg chg="del">
          <ac:chgData name="John Adams" userId="1143faee-bb16-416e-8056-0ed4c730fe93" providerId="ADAL" clId="{6D708FD9-9A88-4E2D-9F8E-B9693A918835}" dt="2023-07-20T10:28:48.851" v="0" actId="478"/>
          <ac:spMkLst>
            <pc:docMk/>
            <pc:sldMk cId="2662565912" sldId="347"/>
            <ac:spMk id="5" creationId="{00000000-0000-0000-0000-000000000000}"/>
          </ac:spMkLst>
        </pc:spChg>
        <pc:spChg chg="del">
          <ac:chgData name="John Adams" userId="1143faee-bb16-416e-8056-0ed4c730fe93" providerId="ADAL" clId="{6D708FD9-9A88-4E2D-9F8E-B9693A918835}" dt="2023-07-20T10:29:00.857" v="2" actId="478"/>
          <ac:spMkLst>
            <pc:docMk/>
            <pc:sldMk cId="2662565912" sldId="347"/>
            <ac:spMk id="11" creationId="{00000000-0000-0000-0000-000000000000}"/>
          </ac:spMkLst>
        </pc:spChg>
        <pc:picChg chg="add mod">
          <ac:chgData name="John Adams" userId="1143faee-bb16-416e-8056-0ed4c730fe93" providerId="ADAL" clId="{6D708FD9-9A88-4E2D-9F8E-B9693A918835}" dt="2023-07-20T10:38:49.744" v="115" actId="1076"/>
          <ac:picMkLst>
            <pc:docMk/>
            <pc:sldMk cId="2662565912" sldId="347"/>
            <ac:picMk id="8" creationId="{1BF4DBBF-9C55-A2A7-83D7-F13A11721179}"/>
          </ac:picMkLst>
        </pc:picChg>
        <pc:picChg chg="add del mod">
          <ac:chgData name="John Adams" userId="1143faee-bb16-416e-8056-0ed4c730fe93" providerId="ADAL" clId="{6D708FD9-9A88-4E2D-9F8E-B9693A918835}" dt="2023-07-20T10:38:38.892" v="113" actId="478"/>
          <ac:picMkLst>
            <pc:docMk/>
            <pc:sldMk cId="2662565912" sldId="347"/>
            <ac:picMk id="1026" creationId="{E9BED5AD-7E92-F2EA-36B0-7F2FB84E6C97}"/>
          </ac:picMkLst>
        </pc:picChg>
        <pc:picChg chg="del">
          <ac:chgData name="John Adams" userId="1143faee-bb16-416e-8056-0ed4c730fe93" providerId="ADAL" clId="{6D708FD9-9A88-4E2D-9F8E-B9693A918835}" dt="2023-07-20T10:37:04.833" v="102" actId="478"/>
          <ac:picMkLst>
            <pc:docMk/>
            <pc:sldMk cId="2662565912" sldId="347"/>
            <ac:picMk id="2052" creationId="{3CF7C39E-E99D-D14D-93BF-A771D41C4CCF}"/>
          </ac:picMkLst>
        </pc:picChg>
      </pc:sldChg>
      <pc:sldChg chg="addSp delSp modSp mod">
        <pc:chgData name="John Adams" userId="1143faee-bb16-416e-8056-0ed4c730fe93" providerId="ADAL" clId="{6D708FD9-9A88-4E2D-9F8E-B9693A918835}" dt="2023-07-20T10:38:30.248" v="112" actId="732"/>
        <pc:sldMkLst>
          <pc:docMk/>
          <pc:sldMk cId="1334488721" sldId="348"/>
        </pc:sldMkLst>
        <pc:spChg chg="add mod">
          <ac:chgData name="John Adams" userId="1143faee-bb16-416e-8056-0ed4c730fe93" providerId="ADAL" clId="{6D708FD9-9A88-4E2D-9F8E-B9693A918835}" dt="2023-07-20T10:29:09.551" v="5"/>
          <ac:spMkLst>
            <pc:docMk/>
            <pc:sldMk cId="1334488721" sldId="348"/>
            <ac:spMk id="2" creationId="{A3D227D3-A42F-CC74-71F3-C95E1F722544}"/>
          </ac:spMkLst>
        </pc:spChg>
        <pc:spChg chg="add mod">
          <ac:chgData name="John Adams" userId="1143faee-bb16-416e-8056-0ed4c730fe93" providerId="ADAL" clId="{6D708FD9-9A88-4E2D-9F8E-B9693A918835}" dt="2023-07-20T10:29:21.895" v="7"/>
          <ac:spMkLst>
            <pc:docMk/>
            <pc:sldMk cId="1334488721" sldId="348"/>
            <ac:spMk id="3" creationId="{1DA7164B-1F20-3C06-43BD-158FF1477AE7}"/>
          </ac:spMkLst>
        </pc:spChg>
        <pc:spChg chg="del">
          <ac:chgData name="John Adams" userId="1143faee-bb16-416e-8056-0ed4c730fe93" providerId="ADAL" clId="{6D708FD9-9A88-4E2D-9F8E-B9693A918835}" dt="2023-07-20T10:29:21.124" v="6" actId="478"/>
          <ac:spMkLst>
            <pc:docMk/>
            <pc:sldMk cId="1334488721" sldId="348"/>
            <ac:spMk id="5" creationId="{00000000-0000-0000-0000-000000000000}"/>
          </ac:spMkLst>
        </pc:spChg>
        <pc:spChg chg="del">
          <ac:chgData name="John Adams" userId="1143faee-bb16-416e-8056-0ed4c730fe93" providerId="ADAL" clId="{6D708FD9-9A88-4E2D-9F8E-B9693A918835}" dt="2023-07-20T10:29:09.128" v="4" actId="478"/>
          <ac:spMkLst>
            <pc:docMk/>
            <pc:sldMk cId="1334488721" sldId="348"/>
            <ac:spMk id="11" creationId="{00000000-0000-0000-0000-000000000000}"/>
          </ac:spMkLst>
        </pc:spChg>
        <pc:picChg chg="add mod">
          <ac:chgData name="John Adams" userId="1143faee-bb16-416e-8056-0ed4c730fe93" providerId="ADAL" clId="{6D708FD9-9A88-4E2D-9F8E-B9693A918835}" dt="2023-07-20T10:38:30.248" v="112" actId="732"/>
          <ac:picMkLst>
            <pc:docMk/>
            <pc:sldMk cId="1334488721" sldId="348"/>
            <ac:picMk id="8" creationId="{280608D1-825C-8EE5-D702-4C55865AD91D}"/>
          </ac:picMkLst>
        </pc:picChg>
        <pc:picChg chg="del">
          <ac:chgData name="John Adams" userId="1143faee-bb16-416e-8056-0ed4c730fe93" providerId="ADAL" clId="{6D708FD9-9A88-4E2D-9F8E-B9693A918835}" dt="2023-07-20T10:37:34.045" v="108" actId="478"/>
          <ac:picMkLst>
            <pc:docMk/>
            <pc:sldMk cId="1334488721" sldId="348"/>
            <ac:picMk id="12" creationId="{ABA83281-21C9-52B6-03A0-126344408E8F}"/>
          </ac:picMkLst>
        </pc:picChg>
      </pc:sldChg>
      <pc:sldChg chg="del">
        <pc:chgData name="John Adams" userId="1143faee-bb16-416e-8056-0ed4c730fe93" providerId="ADAL" clId="{6D708FD9-9A88-4E2D-9F8E-B9693A918835}" dt="2023-07-20T10:35:15.124" v="95" actId="47"/>
        <pc:sldMkLst>
          <pc:docMk/>
          <pc:sldMk cId="1095687316" sldId="351"/>
        </pc:sldMkLst>
      </pc:sldChg>
      <pc:sldChg chg="del">
        <pc:chgData name="John Adams" userId="1143faee-bb16-416e-8056-0ed4c730fe93" providerId="ADAL" clId="{6D708FD9-9A88-4E2D-9F8E-B9693A918835}" dt="2023-07-20T10:35:56.251" v="101" actId="47"/>
        <pc:sldMkLst>
          <pc:docMk/>
          <pc:sldMk cId="529357832" sldId="352"/>
        </pc:sldMkLst>
      </pc:sldChg>
      <pc:sldChg chg="add">
        <pc:chgData name="John Adams" userId="1143faee-bb16-416e-8056-0ed4c730fe93" providerId="ADAL" clId="{6D708FD9-9A88-4E2D-9F8E-B9693A918835}" dt="2023-07-20T10:35:06.105" v="94"/>
        <pc:sldMkLst>
          <pc:docMk/>
          <pc:sldMk cId="556588809" sldId="353"/>
        </pc:sldMkLst>
      </pc:sldChg>
      <pc:sldChg chg="add">
        <pc:chgData name="John Adams" userId="1143faee-bb16-416e-8056-0ed4c730fe93" providerId="ADAL" clId="{6D708FD9-9A88-4E2D-9F8E-B9693A918835}" dt="2023-07-20T10:35:53.812" v="100"/>
        <pc:sldMkLst>
          <pc:docMk/>
          <pc:sldMk cId="4017199121" sldId="354"/>
        </pc:sldMkLst>
      </pc:sldChg>
    </pc:docChg>
  </pc:docChgLst>
  <pc:docChgLst>
    <pc:chgData name="John Adams" userId="1143faee-bb16-416e-8056-0ed4c730fe93" providerId="ADAL" clId="{1EBB9F55-6CFB-4FAC-88F2-7FC37F5A3223}"/>
    <pc:docChg chg="undo custSel addSld delSld modSld">
      <pc:chgData name="John Adams" userId="1143faee-bb16-416e-8056-0ed4c730fe93" providerId="ADAL" clId="{1EBB9F55-6CFB-4FAC-88F2-7FC37F5A3223}" dt="2022-07-18T08:40:12.067" v="86"/>
      <pc:docMkLst>
        <pc:docMk/>
      </pc:docMkLst>
      <pc:sldChg chg="addSp delSp modSp mod">
        <pc:chgData name="John Adams" userId="1143faee-bb16-416e-8056-0ed4c730fe93" providerId="ADAL" clId="{1EBB9F55-6CFB-4FAC-88F2-7FC37F5A3223}" dt="2022-07-14T07:32:35.405" v="7" actId="14100"/>
        <pc:sldMkLst>
          <pc:docMk/>
          <pc:sldMk cId="382080874" sldId="323"/>
        </pc:sldMkLst>
        <pc:spChg chg="del">
          <ac:chgData name="John Adams" userId="1143faee-bb16-416e-8056-0ed4c730fe93" providerId="ADAL" clId="{1EBB9F55-6CFB-4FAC-88F2-7FC37F5A3223}" dt="2022-07-14T07:32:19.129" v="2" actId="478"/>
          <ac:spMkLst>
            <pc:docMk/>
            <pc:sldMk cId="382080874" sldId="323"/>
            <ac:spMk id="2" creationId="{00000000-0000-0000-0000-000000000000}"/>
          </ac:spMkLst>
        </pc:spChg>
        <pc:spChg chg="add del mod">
          <ac:chgData name="John Adams" userId="1143faee-bb16-416e-8056-0ed4c730fe93" providerId="ADAL" clId="{1EBB9F55-6CFB-4FAC-88F2-7FC37F5A3223}" dt="2022-07-14T07:32:26.053" v="5" actId="1076"/>
          <ac:spMkLst>
            <pc:docMk/>
            <pc:sldMk cId="382080874" sldId="323"/>
            <ac:spMk id="11" creationId="{00000000-0000-0000-0000-000000000000}"/>
          </ac:spMkLst>
        </pc:spChg>
        <pc:spChg chg="add mod">
          <ac:chgData name="John Adams" userId="1143faee-bb16-416e-8056-0ed4c730fe93" providerId="ADAL" clId="{1EBB9F55-6CFB-4FAC-88F2-7FC37F5A3223}" dt="2022-07-14T07:32:35.405" v="7" actId="14100"/>
          <ac:spMkLst>
            <pc:docMk/>
            <pc:sldMk cId="382080874" sldId="323"/>
            <ac:spMk id="12" creationId="{DA0296C1-17C3-8991-1A23-DECAB499AD1E}"/>
          </ac:spMkLst>
        </pc:spChg>
      </pc:sldChg>
      <pc:sldChg chg="modSp mod">
        <pc:chgData name="John Adams" userId="1143faee-bb16-416e-8056-0ed4c730fe93" providerId="ADAL" clId="{1EBB9F55-6CFB-4FAC-88F2-7FC37F5A3223}" dt="2022-07-18T08:38:00.112" v="71" actId="1076"/>
        <pc:sldMkLst>
          <pc:docMk/>
          <pc:sldMk cId="3391867402" sldId="325"/>
        </pc:sldMkLst>
        <pc:spChg chg="mod">
          <ac:chgData name="John Adams" userId="1143faee-bb16-416e-8056-0ed4c730fe93" providerId="ADAL" clId="{1EBB9F55-6CFB-4FAC-88F2-7FC37F5A3223}" dt="2022-07-18T08:38:00.112" v="71" actId="1076"/>
          <ac:spMkLst>
            <pc:docMk/>
            <pc:sldMk cId="3391867402" sldId="325"/>
            <ac:spMk id="12" creationId="{A6365A98-D28D-D7FC-4294-150801424778}"/>
          </ac:spMkLst>
        </pc:spChg>
      </pc:sldChg>
      <pc:sldChg chg="del">
        <pc:chgData name="John Adams" userId="1143faee-bb16-416e-8056-0ed4c730fe93" providerId="ADAL" clId="{1EBB9F55-6CFB-4FAC-88F2-7FC37F5A3223}" dt="2022-07-18T08:29:46.395" v="8" actId="47"/>
        <pc:sldMkLst>
          <pc:docMk/>
          <pc:sldMk cId="2814757938" sldId="326"/>
        </pc:sldMkLst>
      </pc:sldChg>
      <pc:sldChg chg="modSp mod">
        <pc:chgData name="John Adams" userId="1143faee-bb16-416e-8056-0ed4c730fe93" providerId="ADAL" clId="{1EBB9F55-6CFB-4FAC-88F2-7FC37F5A3223}" dt="2022-07-18T08:37:37.128" v="68" actId="21"/>
        <pc:sldMkLst>
          <pc:docMk/>
          <pc:sldMk cId="3980992217" sldId="343"/>
        </pc:sldMkLst>
        <pc:spChg chg="mod">
          <ac:chgData name="John Adams" userId="1143faee-bb16-416e-8056-0ed4c730fe93" providerId="ADAL" clId="{1EBB9F55-6CFB-4FAC-88F2-7FC37F5A3223}" dt="2022-07-18T08:37:37.128" v="68" actId="21"/>
          <ac:spMkLst>
            <pc:docMk/>
            <pc:sldMk cId="3980992217" sldId="343"/>
            <ac:spMk id="12" creationId="{A6365A98-D28D-D7FC-4294-150801424778}"/>
          </ac:spMkLst>
        </pc:spChg>
      </pc:sldChg>
      <pc:sldChg chg="addSp delSp modSp mod">
        <pc:chgData name="John Adams" userId="1143faee-bb16-416e-8056-0ed4c730fe93" providerId="ADAL" clId="{1EBB9F55-6CFB-4FAC-88F2-7FC37F5A3223}" dt="2022-07-18T08:36:33.643" v="64" actId="123"/>
        <pc:sldMkLst>
          <pc:docMk/>
          <pc:sldMk cId="2885153271" sldId="346"/>
        </pc:sldMkLst>
        <pc:spChg chg="add del">
          <ac:chgData name="John Adams" userId="1143faee-bb16-416e-8056-0ed4c730fe93" providerId="ADAL" clId="{1EBB9F55-6CFB-4FAC-88F2-7FC37F5A3223}" dt="2022-07-18T08:29:58.597" v="10"/>
          <ac:spMkLst>
            <pc:docMk/>
            <pc:sldMk cId="2885153271" sldId="346"/>
            <ac:spMk id="2" creationId="{DBBED77A-9602-88DF-684D-3EC31F15E9C7}"/>
          </ac:spMkLst>
        </pc:spChg>
        <pc:spChg chg="mod">
          <ac:chgData name="John Adams" userId="1143faee-bb16-416e-8056-0ed4c730fe93" providerId="ADAL" clId="{1EBB9F55-6CFB-4FAC-88F2-7FC37F5A3223}" dt="2022-07-18T08:35:55.696" v="59" actId="1076"/>
          <ac:spMkLst>
            <pc:docMk/>
            <pc:sldMk cId="2885153271" sldId="346"/>
            <ac:spMk id="11" creationId="{00000000-0000-0000-0000-000000000000}"/>
          </ac:spMkLst>
        </pc:spChg>
        <pc:spChg chg="mod">
          <ac:chgData name="John Adams" userId="1143faee-bb16-416e-8056-0ed4c730fe93" providerId="ADAL" clId="{1EBB9F55-6CFB-4FAC-88F2-7FC37F5A3223}" dt="2022-07-18T08:36:33.643" v="64" actId="123"/>
          <ac:spMkLst>
            <pc:docMk/>
            <pc:sldMk cId="2885153271" sldId="346"/>
            <ac:spMk id="12" creationId="{D34C4AF3-0E6F-E757-99AD-441E340F29F1}"/>
          </ac:spMkLst>
        </pc:spChg>
      </pc:sldChg>
      <pc:sldChg chg="addSp delSp modSp">
        <pc:chgData name="John Adams" userId="1143faee-bb16-416e-8056-0ed4c730fe93" providerId="ADAL" clId="{1EBB9F55-6CFB-4FAC-88F2-7FC37F5A3223}" dt="2022-07-18T08:39:54.973" v="84" actId="1076"/>
        <pc:sldMkLst>
          <pc:docMk/>
          <pc:sldMk cId="2662565912" sldId="347"/>
        </pc:sldMkLst>
        <pc:picChg chg="add del mod">
          <ac:chgData name="John Adams" userId="1143faee-bb16-416e-8056-0ed4c730fe93" providerId="ADAL" clId="{1EBB9F55-6CFB-4FAC-88F2-7FC37F5A3223}" dt="2022-07-18T08:39:10.476" v="79" actId="478"/>
          <ac:picMkLst>
            <pc:docMk/>
            <pc:sldMk cId="2662565912" sldId="347"/>
            <ac:picMk id="2" creationId="{4BF2E6E5-2510-21C9-1FD0-F271B1467BA3}"/>
          </ac:picMkLst>
        </pc:picChg>
        <pc:picChg chg="del">
          <ac:chgData name="John Adams" userId="1143faee-bb16-416e-8056-0ed4c730fe93" providerId="ADAL" clId="{1EBB9F55-6CFB-4FAC-88F2-7FC37F5A3223}" dt="2022-07-18T08:38:56.234" v="75" actId="478"/>
          <ac:picMkLst>
            <pc:docMk/>
            <pc:sldMk cId="2662565912" sldId="347"/>
            <ac:picMk id="2050" creationId="{42E78FAA-8B5C-CA59-4CA6-B25C9534A2C2}"/>
          </ac:picMkLst>
        </pc:picChg>
        <pc:picChg chg="add mod">
          <ac:chgData name="John Adams" userId="1143faee-bb16-416e-8056-0ed4c730fe93" providerId="ADAL" clId="{1EBB9F55-6CFB-4FAC-88F2-7FC37F5A3223}" dt="2022-07-18T08:39:54.973" v="84" actId="1076"/>
          <ac:picMkLst>
            <pc:docMk/>
            <pc:sldMk cId="2662565912" sldId="347"/>
            <ac:picMk id="2052" creationId="{3CF7C39E-E99D-D14D-93BF-A771D41C4CCF}"/>
          </ac:picMkLst>
        </pc:picChg>
      </pc:sldChg>
      <pc:sldChg chg="addSp delSp modSp">
        <pc:chgData name="John Adams" userId="1143faee-bb16-416e-8056-0ed4c730fe93" providerId="ADAL" clId="{1EBB9F55-6CFB-4FAC-88F2-7FC37F5A3223}" dt="2022-07-18T08:40:12.067" v="86"/>
        <pc:sldMkLst>
          <pc:docMk/>
          <pc:sldMk cId="1334488721" sldId="348"/>
        </pc:sldMkLst>
        <pc:picChg chg="del">
          <ac:chgData name="John Adams" userId="1143faee-bb16-416e-8056-0ed4c730fe93" providerId="ADAL" clId="{1EBB9F55-6CFB-4FAC-88F2-7FC37F5A3223}" dt="2022-07-18T08:40:11.613" v="85" actId="478"/>
          <ac:picMkLst>
            <pc:docMk/>
            <pc:sldMk cId="1334488721" sldId="348"/>
            <ac:picMk id="10" creationId="{1D863468-5653-37ED-AE30-4E7661B27F6D}"/>
          </ac:picMkLst>
        </pc:picChg>
        <pc:picChg chg="add mod">
          <ac:chgData name="John Adams" userId="1143faee-bb16-416e-8056-0ed4c730fe93" providerId="ADAL" clId="{1EBB9F55-6CFB-4FAC-88F2-7FC37F5A3223}" dt="2022-07-18T08:40:12.067" v="86"/>
          <ac:picMkLst>
            <pc:docMk/>
            <pc:sldMk cId="1334488721" sldId="348"/>
            <ac:picMk id="12" creationId="{ABA83281-21C9-52B6-03A0-126344408E8F}"/>
          </ac:picMkLst>
        </pc:picChg>
      </pc:sldChg>
      <pc:sldChg chg="del">
        <pc:chgData name="John Adams" userId="1143faee-bb16-416e-8056-0ed4c730fe93" providerId="ADAL" clId="{1EBB9F55-6CFB-4FAC-88F2-7FC37F5A3223}" dt="2022-07-18T08:38:09.876" v="73" actId="47"/>
        <pc:sldMkLst>
          <pc:docMk/>
          <pc:sldMk cId="3163923931" sldId="349"/>
        </pc:sldMkLst>
      </pc:sldChg>
      <pc:sldChg chg="del">
        <pc:chgData name="John Adams" userId="1143faee-bb16-416e-8056-0ed4c730fe93" providerId="ADAL" clId="{1EBB9F55-6CFB-4FAC-88F2-7FC37F5A3223}" dt="2022-07-18T08:38:14.436" v="74" actId="47"/>
        <pc:sldMkLst>
          <pc:docMk/>
          <pc:sldMk cId="1819906038" sldId="350"/>
        </pc:sldMkLst>
      </pc:sldChg>
      <pc:sldChg chg="add">
        <pc:chgData name="John Adams" userId="1143faee-bb16-416e-8056-0ed4c730fe93" providerId="ADAL" clId="{1EBB9F55-6CFB-4FAC-88F2-7FC37F5A3223}" dt="2022-07-18T08:38:06.022" v="72"/>
        <pc:sldMkLst>
          <pc:docMk/>
          <pc:sldMk cId="1095687316" sldId="351"/>
        </pc:sldMkLst>
      </pc:sldChg>
      <pc:sldChg chg="add">
        <pc:chgData name="John Adams" userId="1143faee-bb16-416e-8056-0ed4c730fe93" providerId="ADAL" clId="{1EBB9F55-6CFB-4FAC-88F2-7FC37F5A3223}" dt="2022-07-18T08:38:06.022" v="72"/>
        <pc:sldMkLst>
          <pc:docMk/>
          <pc:sldMk cId="529357832" sldId="35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20/07/2023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3" name="Picture 2">
            <a:extLst>
              <a:ext uri="{FF2B5EF4-FFF2-40B4-BE49-F238E27FC236}">
                <a16:creationId xmlns:a16="http://schemas.microsoft.com/office/drawing/2014/main" id="{8F491BA8-32A8-4CDA-B3F8-AFF8782311CF}"/>
              </a:ext>
            </a:extLst>
          </p:cNvPr>
          <p:cNvPicPr>
            <a:picLocks noChangeAspect="1"/>
          </p:cNvPicPr>
          <p:nvPr/>
        </p:nvPicPr>
        <p:blipFill rotWithShape="1">
          <a:blip r:embed="rId3"/>
          <a:srcRect l="40682" t="41077" r="31743" b="25388"/>
          <a:stretch/>
        </p:blipFill>
        <p:spPr>
          <a:xfrm>
            <a:off x="3297381" y="1925730"/>
            <a:ext cx="5779598" cy="3953625"/>
          </a:xfrm>
          <a:prstGeom prst="rect">
            <a:avLst/>
          </a:prstGeom>
        </p:spPr>
      </p:pic>
    </p:spTree>
    <p:extLst>
      <p:ext uri="{BB962C8B-B14F-4D97-AF65-F5344CB8AC3E}">
        <p14:creationId xmlns:p14="http://schemas.microsoft.com/office/powerpoint/2010/main" val="1709006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50B7A1CB-49E7-4F28-BAB4-2FA0C4EE19ED}"/>
              </a:ext>
            </a:extLst>
          </p:cNvPr>
          <p:cNvSpPr txBox="1"/>
          <p:nvPr/>
        </p:nvSpPr>
        <p:spPr>
          <a:xfrm>
            <a:off x="1924572" y="2605848"/>
            <a:ext cx="8595360" cy="255454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REFLECTION</a:t>
            </a:r>
          </a:p>
          <a:p>
            <a:pPr algn="ctr" fontAlgn="base"/>
            <a:r>
              <a:rPr lang="en-GB" sz="3200" dirty="0">
                <a:solidFill>
                  <a:schemeClr val="bg1"/>
                </a:solidFill>
                <a:latin typeface="Garamond" panose="02020404030301010803" pitchFamily="18" charset="0"/>
              </a:rPr>
              <a:t>What God is saying to you?</a:t>
            </a:r>
          </a:p>
          <a:p>
            <a:pPr algn="ctr" fontAlgn="base"/>
            <a:r>
              <a:rPr lang="en-GB" sz="3200" dirty="0">
                <a:solidFill>
                  <a:schemeClr val="bg1"/>
                </a:solidFill>
                <a:latin typeface="Garamond" panose="02020404030301010803" pitchFamily="18" charset="0"/>
              </a:rPr>
              <a:t>Feel free to share ‘echoes’ of the text,</a:t>
            </a:r>
          </a:p>
          <a:p>
            <a:pPr algn="ctr" fontAlgn="base"/>
            <a:r>
              <a:rPr lang="en-GB" sz="3200" dirty="0">
                <a:solidFill>
                  <a:schemeClr val="bg1"/>
                </a:solidFill>
                <a:latin typeface="Garamond" panose="02020404030301010803" pitchFamily="18" charset="0"/>
              </a:rPr>
              <a:t>a phrase that strikes you. </a:t>
            </a:r>
          </a:p>
          <a:p>
            <a:pPr algn="ctr" fontAlgn="base"/>
            <a:r>
              <a:rPr lang="en-GB" sz="3200" dirty="0">
                <a:solidFill>
                  <a:schemeClr val="bg1"/>
                </a:solidFill>
                <a:latin typeface="Garamond" panose="02020404030301010803" pitchFamily="18" charset="0"/>
              </a:rPr>
              <a:t>If you wish, please say why.</a:t>
            </a:r>
            <a:endParaRPr lang="en-GB" sz="24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38546477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3366233041"/>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817558"/>
            <a:ext cx="9144000" cy="4913441"/>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10908145" y="529338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2" name="Rectangle 11">
            <a:extLst>
              <a:ext uri="{FF2B5EF4-FFF2-40B4-BE49-F238E27FC236}">
                <a16:creationId xmlns:a16="http://schemas.microsoft.com/office/drawing/2014/main" id="{D34C4AF3-0E6F-E757-99AD-441E340F29F1}"/>
              </a:ext>
            </a:extLst>
          </p:cNvPr>
          <p:cNvSpPr/>
          <p:nvPr/>
        </p:nvSpPr>
        <p:spPr>
          <a:xfrm>
            <a:off x="1727200" y="1817558"/>
            <a:ext cx="8940800" cy="5986254"/>
          </a:xfrm>
          <a:prstGeom prst="rect">
            <a:avLst/>
          </a:prstGeom>
        </p:spPr>
        <p:txBody>
          <a:bodyPr wrap="square">
            <a:spAutoFit/>
          </a:bodyPr>
          <a:lstStyle/>
          <a:p>
            <a:r>
              <a:rPr lang="en-US" sz="2100" b="0" i="0" dirty="0">
                <a:solidFill>
                  <a:schemeClr val="bg1"/>
                </a:solidFill>
                <a:effectLst/>
                <a:latin typeface="Garamond" panose="02020404030301010803" pitchFamily="18" charset="0"/>
              </a:rPr>
              <a:t>And just as Moses lifted up the serpent in the desert, so must the Son of Man be lifted up, in order that everyone who believes in him may have eternal life.</a:t>
            </a:r>
            <a:br>
              <a:rPr lang="en-US" sz="2100" dirty="0">
                <a:solidFill>
                  <a:schemeClr val="bg1"/>
                </a:solidFill>
                <a:latin typeface="Garamond" panose="02020404030301010803" pitchFamily="18" charset="0"/>
              </a:rPr>
            </a:br>
            <a:r>
              <a:rPr lang="en-US" sz="2100" b="0" i="0" dirty="0">
                <a:solidFill>
                  <a:schemeClr val="bg1"/>
                </a:solidFill>
                <a:effectLst/>
                <a:latin typeface="Garamond" panose="02020404030301010803" pitchFamily="18" charset="0"/>
              </a:rPr>
              <a:t>“For God so loved the world that he gave his only Son, so that everyone who believes in him may not perish but may attain eternal life.</a:t>
            </a:r>
            <a:br>
              <a:rPr lang="en-US" sz="2100" dirty="0">
                <a:solidFill>
                  <a:schemeClr val="bg1"/>
                </a:solidFill>
                <a:latin typeface="Garamond" panose="02020404030301010803" pitchFamily="18" charset="0"/>
              </a:rPr>
            </a:br>
            <a:r>
              <a:rPr lang="en-US" sz="2100" b="0" i="0" dirty="0">
                <a:solidFill>
                  <a:schemeClr val="bg1"/>
                </a:solidFill>
                <a:effectLst/>
                <a:latin typeface="Garamond" panose="02020404030301010803" pitchFamily="18" charset="0"/>
              </a:rPr>
              <a:t>“For God did not send his Son into the world to condemn the world but in order that the world might be saved through him.</a:t>
            </a:r>
            <a:br>
              <a:rPr lang="en-US" sz="2100" dirty="0">
                <a:solidFill>
                  <a:schemeClr val="bg1"/>
                </a:solidFill>
                <a:latin typeface="Garamond" panose="02020404030301010803" pitchFamily="18" charset="0"/>
              </a:rPr>
            </a:br>
            <a:r>
              <a:rPr lang="en-US" sz="2100" b="0" i="0" dirty="0">
                <a:solidFill>
                  <a:schemeClr val="bg1"/>
                </a:solidFill>
                <a:effectLst/>
                <a:latin typeface="Garamond" panose="02020404030301010803" pitchFamily="18" charset="0"/>
              </a:rPr>
              <a:t>Whoever believes in him is not condemned, but whoever does not believe in him already stands condemned, because he has not believed in the name of the only-begotten Son of God.</a:t>
            </a:r>
            <a:br>
              <a:rPr lang="en-US" sz="2100" dirty="0">
                <a:solidFill>
                  <a:schemeClr val="bg1"/>
                </a:solidFill>
                <a:latin typeface="Garamond" panose="02020404030301010803" pitchFamily="18" charset="0"/>
              </a:rPr>
            </a:br>
            <a:r>
              <a:rPr lang="en-US" sz="2100" b="1" i="0" baseline="30000" dirty="0">
                <a:solidFill>
                  <a:schemeClr val="bg1"/>
                </a:solidFill>
                <a:effectLst/>
                <a:latin typeface="Garamond" panose="02020404030301010803" pitchFamily="18" charset="0"/>
              </a:rPr>
              <a:t> </a:t>
            </a:r>
            <a:r>
              <a:rPr lang="en-US" sz="2100" b="0" i="0" dirty="0">
                <a:solidFill>
                  <a:schemeClr val="bg1"/>
                </a:solidFill>
                <a:effectLst/>
                <a:latin typeface="Garamond" panose="02020404030301010803" pitchFamily="18" charset="0"/>
              </a:rPr>
              <a:t>“And the judgment is this: the light has come into the world, but people preferred darkness to light because their deeds were evil.</a:t>
            </a:r>
            <a:br>
              <a:rPr lang="en-US" sz="2100" dirty="0">
                <a:solidFill>
                  <a:schemeClr val="bg1"/>
                </a:solidFill>
                <a:latin typeface="Garamond" panose="02020404030301010803" pitchFamily="18" charset="0"/>
              </a:rPr>
            </a:br>
            <a:r>
              <a:rPr lang="en-US" sz="2100" b="0" i="0" dirty="0">
                <a:solidFill>
                  <a:schemeClr val="bg1"/>
                </a:solidFill>
                <a:effectLst/>
                <a:latin typeface="Garamond" panose="02020404030301010803" pitchFamily="18" charset="0"/>
              </a:rPr>
              <a:t>Everyone who does evil hates the light and avoids coming near the light</a:t>
            </a:r>
            <a:br>
              <a:rPr lang="en-US" sz="2100" dirty="0">
                <a:solidFill>
                  <a:schemeClr val="bg1"/>
                </a:solidFill>
                <a:latin typeface="Garamond" panose="02020404030301010803" pitchFamily="18" charset="0"/>
              </a:rPr>
            </a:br>
            <a:r>
              <a:rPr lang="en-US" sz="2100" b="0" i="0" dirty="0">
                <a:solidFill>
                  <a:schemeClr val="bg1"/>
                </a:solidFill>
                <a:effectLst/>
                <a:latin typeface="Garamond" panose="02020404030301010803" pitchFamily="18" charset="0"/>
              </a:rPr>
              <a:t>so that his misdeeds may not be exposed.</a:t>
            </a:r>
            <a:br>
              <a:rPr lang="en-US" sz="2100" dirty="0">
                <a:solidFill>
                  <a:schemeClr val="bg1"/>
                </a:solidFill>
                <a:latin typeface="Garamond" panose="02020404030301010803" pitchFamily="18" charset="0"/>
              </a:rPr>
            </a:br>
            <a:r>
              <a:rPr lang="en-US" sz="2100" b="0" i="0" dirty="0">
                <a:solidFill>
                  <a:schemeClr val="bg1"/>
                </a:solidFill>
                <a:effectLst/>
                <a:latin typeface="Garamond" panose="02020404030301010803" pitchFamily="18" charset="0"/>
              </a:rPr>
              <a:t>However, whoever lives by the truth comes to the light so that it may be clearly seen</a:t>
            </a:r>
            <a:br>
              <a:rPr lang="en-US" sz="2100" dirty="0">
                <a:solidFill>
                  <a:schemeClr val="bg1"/>
                </a:solidFill>
                <a:latin typeface="Garamond" panose="02020404030301010803" pitchFamily="18" charset="0"/>
              </a:rPr>
            </a:br>
            <a:r>
              <a:rPr lang="en-US" sz="2100" b="0" i="0" dirty="0">
                <a:solidFill>
                  <a:schemeClr val="bg1"/>
                </a:solidFill>
                <a:effectLst/>
                <a:latin typeface="Garamond" panose="02020404030301010803" pitchFamily="18" charset="0"/>
              </a:rPr>
              <a:t>that his deeds have been done in God.”</a:t>
            </a:r>
            <a:br>
              <a:rPr lang="en-US" sz="2200" dirty="0"/>
            </a:br>
            <a:endParaRPr lang="en-US" sz="2200" b="0" i="0" dirty="0">
              <a:solidFill>
                <a:schemeClr val="bg1"/>
              </a:solidFill>
              <a:effectLst/>
              <a:latin typeface="Garamond" panose="02020404030301010803" pitchFamily="18" charset="0"/>
            </a:endParaRPr>
          </a:p>
          <a:p>
            <a:pPr algn="just" fontAlgn="base"/>
            <a:endParaRPr lang="en-US" sz="22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288515327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908762"/>
          </a:xfrm>
          <a:prstGeom prst="rect">
            <a:avLst/>
          </a:prstGeom>
          <a:solidFill>
            <a:schemeClr val="accent4">
              <a:lumMod val="75000"/>
            </a:schemeClr>
          </a:solidFill>
        </p:spPr>
        <p:txBody>
          <a:bodyPr wrap="square" rtlCol="0">
            <a:spAutoFit/>
          </a:bodyPr>
          <a:lstStyle/>
          <a:p>
            <a:pPr algn="ctr" fontAlgn="base"/>
            <a:r>
              <a:rPr lang="en-GB" sz="3200" dirty="0">
                <a:solidFill>
                  <a:schemeClr val="bg1"/>
                </a:solidFill>
                <a:latin typeface="Garamond" panose="02020404030301010803" pitchFamily="18" charset="0"/>
              </a:rPr>
              <a:t>PRAYER</a:t>
            </a:r>
          </a:p>
          <a:p>
            <a:pPr algn="ctr" fontAlgn="base"/>
            <a:r>
              <a:rPr lang="en-GB" sz="3200" dirty="0">
                <a:solidFill>
                  <a:schemeClr val="bg1"/>
                </a:solidFill>
                <a:latin typeface="Garamond" panose="02020404030301010803" pitchFamily="18" charset="0"/>
              </a:rPr>
              <a:t>What would you like to say to God?</a:t>
            </a:r>
          </a:p>
          <a:p>
            <a:pPr algn="ctr" fontAlgn="base"/>
            <a:r>
              <a:rPr lang="en-GB" sz="3200" dirty="0">
                <a:solidFill>
                  <a:schemeClr val="bg1"/>
                </a:solidFill>
                <a:latin typeface="Garamond" panose="02020404030301010803" pitchFamily="18" charset="0"/>
              </a:rPr>
              <a:t>……..</a:t>
            </a:r>
          </a:p>
          <a:p>
            <a:pPr algn="ctr" fontAlgn="base"/>
            <a:endParaRPr lang="en-GB" sz="2800"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Lord in your mercy …</a:t>
            </a:r>
          </a:p>
          <a:p>
            <a:pPr algn="ctr" fontAlgn="base"/>
            <a:endParaRPr lang="en-GB" sz="3200" b="1"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R / Hear our prayer</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95669777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294536706"/>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35476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LET US </a:t>
            </a:r>
          </a:p>
          <a:p>
            <a:pPr algn="ctr" fontAlgn="base"/>
            <a:r>
              <a:rPr lang="en-GB" sz="3200" dirty="0">
                <a:solidFill>
                  <a:schemeClr val="bg1"/>
                </a:solidFill>
                <a:latin typeface="Garamond" panose="02020404030301010803" pitchFamily="18" charset="0"/>
              </a:rPr>
              <a:t>REST IN GOD</a:t>
            </a:r>
          </a:p>
          <a:p>
            <a:pPr algn="ctr" fontAlgn="base"/>
            <a:r>
              <a:rPr lang="en-GB" sz="3200" dirty="0">
                <a:solidFill>
                  <a:schemeClr val="bg1"/>
                </a:solidFill>
                <a:latin typeface="Garamond" panose="02020404030301010803" pitchFamily="18" charset="0"/>
              </a:rPr>
              <a:t>IN SILENCE</a:t>
            </a:r>
          </a:p>
          <a:p>
            <a:pPr algn="ctr" fontAlgn="base"/>
            <a:endParaRPr lang="en-GB" sz="2800" dirty="0">
              <a:solidFill>
                <a:schemeClr val="bg1"/>
              </a:solidFill>
              <a:latin typeface="Garamond" panose="02020404030301010803" pitchFamily="18" charset="0"/>
            </a:endParaRPr>
          </a:p>
          <a:p>
            <a:pPr marL="285750" indent="-285750" algn="ctr"/>
            <a:r>
              <a:rPr lang="en-GB" sz="3200" dirty="0">
                <a:solidFill>
                  <a:schemeClr val="bg1"/>
                </a:solidFill>
                <a:latin typeface="Garamond" panose="02020404030301010803" pitchFamily="18" charset="0"/>
              </a:rPr>
              <a:t>May the Holy Spirit                                               deepen our awareness of the Word</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1652557887"/>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45462705"/>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Lord’s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194" name="Picture 2" descr="Albrecht Durer – Hands Praying - Mens T-Shirt | 4178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186" y="1925729"/>
            <a:ext cx="3953625" cy="3953625"/>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97967202"/>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9" name="Title 1">
            <a:extLst>
              <a:ext uri="{FF2B5EF4-FFF2-40B4-BE49-F238E27FC236}">
                <a16:creationId xmlns:a16="http://schemas.microsoft.com/office/drawing/2014/main" id="{C2714A5D-EC15-EA75-0B92-43E97BD48DC0}"/>
              </a:ext>
            </a:extLst>
          </p:cNvPr>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ACTIO  •</a:t>
            </a:r>
          </a:p>
        </p:txBody>
      </p:sp>
      <p:sp>
        <p:nvSpPr>
          <p:cNvPr id="2" name="Footer Placeholder 2">
            <a:extLst>
              <a:ext uri="{FF2B5EF4-FFF2-40B4-BE49-F238E27FC236}">
                <a16:creationId xmlns:a16="http://schemas.microsoft.com/office/drawing/2014/main" id="{A3D227D3-A42F-CC74-71F3-C95E1F722544}"/>
              </a:ext>
            </a:extLst>
          </p:cNvPr>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3" name="TextBox 2">
            <a:extLst>
              <a:ext uri="{FF2B5EF4-FFF2-40B4-BE49-F238E27FC236}">
                <a16:creationId xmlns:a16="http://schemas.microsoft.com/office/drawing/2014/main" id="{1DA7164B-1F20-3C06-43BD-158FF1477AE7}"/>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 name="Picture 2">
            <a:extLst>
              <a:ext uri="{FF2B5EF4-FFF2-40B4-BE49-F238E27FC236}">
                <a16:creationId xmlns:a16="http://schemas.microsoft.com/office/drawing/2014/main" id="{280608D1-825C-8EE5-D702-4C55865AD91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534" r="3261"/>
          <a:stretch/>
        </p:blipFill>
        <p:spPr bwMode="auto">
          <a:xfrm>
            <a:off x="4163628" y="2105370"/>
            <a:ext cx="3835154" cy="348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48872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3DF99A4F-A8E7-6BC5-027B-5B4435CF7496}"/>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3" name="Footer Placeholder 2">
            <a:extLst>
              <a:ext uri="{FF2B5EF4-FFF2-40B4-BE49-F238E27FC236}">
                <a16:creationId xmlns:a16="http://schemas.microsoft.com/office/drawing/2014/main" id="{6B7D8272-0D03-726D-372E-EF8B7D839600}"/>
              </a:ext>
            </a:extLst>
          </p:cNvPr>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8" name="Picture 2">
            <a:extLst>
              <a:ext uri="{FF2B5EF4-FFF2-40B4-BE49-F238E27FC236}">
                <a16:creationId xmlns:a16="http://schemas.microsoft.com/office/drawing/2014/main" id="{1BF4DBBF-9C55-A2A7-83D7-F13A1172117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534" r="3261"/>
          <a:stretch/>
        </p:blipFill>
        <p:spPr bwMode="auto">
          <a:xfrm>
            <a:off x="4135480" y="2105370"/>
            <a:ext cx="3835154" cy="348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5659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6"/>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694405" y="249838"/>
            <a:ext cx="10717305"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Sign of the Cross</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170" name="Picture 2" descr="https://upload.wikimedia.org/wikipedia/commons/thumb/0/04/Sign-of-the-cross--fingers-position.jpg/170px-Sign-of-the-cross--fingers-posi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9" y="1925729"/>
            <a:ext cx="2684929" cy="3948425"/>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8911052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810769"/>
            <a:ext cx="9144000" cy="4518414"/>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8"/>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Opening Prayer</a:t>
            </a:r>
          </a:p>
        </p:txBody>
      </p:sp>
      <p:sp>
        <p:nvSpPr>
          <p:cNvPr id="8" name="TextBox 7"/>
          <p:cNvSpPr txBox="1"/>
          <p:nvPr/>
        </p:nvSpPr>
        <p:spPr>
          <a:xfrm>
            <a:off x="10978573" y="529338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1314918" y="6215675"/>
            <a:ext cx="9578109"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DA0296C1-17C3-8991-1A23-DECAB499AD1E}"/>
              </a:ext>
            </a:extLst>
          </p:cNvPr>
          <p:cNvSpPr/>
          <p:nvPr/>
        </p:nvSpPr>
        <p:spPr>
          <a:xfrm>
            <a:off x="1523999" y="2072987"/>
            <a:ext cx="9144000" cy="3785652"/>
          </a:xfrm>
          <a:prstGeom prst="rect">
            <a:avLst/>
          </a:prstGeom>
        </p:spPr>
        <p:txBody>
          <a:bodyPr wrap="square">
            <a:spAutoFit/>
          </a:bodyPr>
          <a:lstStyle/>
          <a:p>
            <a:pPr algn="ctr"/>
            <a:r>
              <a:rPr lang="en-US" sz="2400" b="0" i="0" dirty="0">
                <a:solidFill>
                  <a:schemeClr val="bg1"/>
                </a:solidFill>
                <a:effectLst/>
                <a:latin typeface="Garamond" panose="02020404030301010803" pitchFamily="18" charset="0"/>
              </a:rPr>
              <a:t>Holy Spirit of truth, love and holiness, </a:t>
            </a:r>
          </a:p>
          <a:p>
            <a:pPr algn="ctr"/>
            <a:r>
              <a:rPr lang="en-US" sz="2400" b="0" i="0" dirty="0">
                <a:solidFill>
                  <a:schemeClr val="bg1"/>
                </a:solidFill>
                <a:effectLst/>
                <a:latin typeface="Garamond" panose="02020404030301010803" pitchFamily="18" charset="0"/>
              </a:rPr>
              <a:t>Fill my heart with reverence and love. </a:t>
            </a:r>
          </a:p>
          <a:p>
            <a:pPr algn="ctr"/>
            <a:r>
              <a:rPr lang="en-US" sz="2400" b="0" i="0" dirty="0">
                <a:solidFill>
                  <a:schemeClr val="bg1"/>
                </a:solidFill>
                <a:effectLst/>
                <a:latin typeface="Garamond" panose="02020404030301010803" pitchFamily="18" charset="0"/>
              </a:rPr>
              <a:t>Give me integrity and patience, and do not let me fall into sin.</a:t>
            </a:r>
            <a:br>
              <a:rPr lang="en-US" sz="2400" dirty="0">
                <a:solidFill>
                  <a:schemeClr val="bg1"/>
                </a:solidFill>
                <a:latin typeface="Garamond" panose="02020404030301010803" pitchFamily="18" charset="0"/>
              </a:rPr>
            </a:br>
            <a:r>
              <a:rPr lang="en-US" sz="2400" b="0" i="0" dirty="0">
                <a:solidFill>
                  <a:schemeClr val="bg1"/>
                </a:solidFill>
                <a:effectLst/>
                <a:latin typeface="Garamond" panose="02020404030301010803" pitchFamily="18" charset="0"/>
              </a:rPr>
              <a:t>Increase faith, hope and charity in me and bring forth in me </a:t>
            </a:r>
          </a:p>
          <a:p>
            <a:pPr algn="ctr"/>
            <a:r>
              <a:rPr lang="en-US" sz="2400" b="0" i="0" dirty="0">
                <a:solidFill>
                  <a:schemeClr val="bg1"/>
                </a:solidFill>
                <a:effectLst/>
                <a:latin typeface="Garamond" panose="02020404030301010803" pitchFamily="18" charset="0"/>
              </a:rPr>
              <a:t>all the virtues proper to my vocation. </a:t>
            </a:r>
            <a:br>
              <a:rPr lang="en-US" sz="2400" dirty="0">
                <a:solidFill>
                  <a:schemeClr val="bg1"/>
                </a:solidFill>
                <a:latin typeface="Garamond" panose="02020404030301010803" pitchFamily="18" charset="0"/>
              </a:rPr>
            </a:br>
            <a:r>
              <a:rPr lang="en-US" sz="2400" b="0" i="0" dirty="0">
                <a:solidFill>
                  <a:schemeClr val="bg1"/>
                </a:solidFill>
                <a:effectLst/>
                <a:latin typeface="Garamond" panose="02020404030301010803" pitchFamily="18" charset="0"/>
              </a:rPr>
              <a:t>Make me a faithful follower of Jesus, an obedient child of the Church, </a:t>
            </a:r>
          </a:p>
          <a:p>
            <a:pPr algn="ctr"/>
            <a:r>
              <a:rPr lang="en-US" sz="2400" b="0" i="0" dirty="0">
                <a:solidFill>
                  <a:schemeClr val="bg1"/>
                </a:solidFill>
                <a:effectLst/>
                <a:latin typeface="Garamond" panose="02020404030301010803" pitchFamily="18" charset="0"/>
              </a:rPr>
              <a:t>a help to my </a:t>
            </a:r>
            <a:r>
              <a:rPr lang="en-US" sz="2400" b="0" i="0" dirty="0" err="1">
                <a:solidFill>
                  <a:schemeClr val="bg1"/>
                </a:solidFill>
                <a:effectLst/>
                <a:latin typeface="Garamond" panose="02020404030301010803" pitchFamily="18" charset="0"/>
              </a:rPr>
              <a:t>neighbour</a:t>
            </a:r>
            <a:r>
              <a:rPr lang="en-US" sz="2400" b="0" i="0" dirty="0">
                <a:solidFill>
                  <a:schemeClr val="bg1"/>
                </a:solidFill>
                <a:effectLst/>
                <a:latin typeface="Garamond" panose="02020404030301010803" pitchFamily="18" charset="0"/>
              </a:rPr>
              <a:t> and a servant to Your children. </a:t>
            </a:r>
          </a:p>
          <a:p>
            <a:pPr algn="ctr"/>
            <a:r>
              <a:rPr lang="en-US" sz="2400" dirty="0">
                <a:solidFill>
                  <a:schemeClr val="bg1"/>
                </a:solidFill>
                <a:latin typeface="Garamond" panose="02020404030301010803" pitchFamily="18" charset="0"/>
              </a:rPr>
              <a:t>Let me be open and receptive to Your Holy Word.</a:t>
            </a:r>
            <a:endParaRPr lang="en-US" sz="2400" b="0" i="0" dirty="0">
              <a:solidFill>
                <a:schemeClr val="bg1"/>
              </a:solidFill>
              <a:effectLst/>
              <a:latin typeface="Garamond" panose="02020404030301010803" pitchFamily="18" charset="0"/>
            </a:endParaRPr>
          </a:p>
          <a:p>
            <a:pPr algn="ctr"/>
            <a:r>
              <a:rPr lang="en-US" sz="2400" b="0" i="0" dirty="0">
                <a:solidFill>
                  <a:schemeClr val="bg1"/>
                </a:solidFill>
                <a:effectLst/>
                <a:latin typeface="Garamond" panose="02020404030301010803" pitchFamily="18" charset="0"/>
              </a:rPr>
              <a:t>Through Jesus Christ, our Lord.</a:t>
            </a:r>
          </a:p>
          <a:p>
            <a:pPr algn="ctr"/>
            <a:r>
              <a:rPr lang="en-US" sz="2400" b="0" i="0" dirty="0">
                <a:solidFill>
                  <a:schemeClr val="bg1"/>
                </a:solidFill>
                <a:effectLst/>
                <a:latin typeface="Garamond" panose="02020404030301010803" pitchFamily="18" charset="0"/>
              </a:rPr>
              <a:t>Amen.</a:t>
            </a:r>
            <a:endParaRPr lang="en-GB"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8208087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Silent Reflection</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36406622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1954530"/>
            <a:ext cx="8779424" cy="4154984"/>
          </a:xfrm>
          <a:prstGeom prst="rect">
            <a:avLst/>
          </a:prstGeom>
        </p:spPr>
        <p:txBody>
          <a:bodyPr wrap="square">
            <a:spAutoFit/>
          </a:bodyPr>
          <a:lstStyle/>
          <a:p>
            <a:pPr fontAlgn="base"/>
            <a:r>
              <a:rPr lang="en-US" sz="2400" b="0" i="0" dirty="0">
                <a:solidFill>
                  <a:schemeClr val="bg1"/>
                </a:solidFill>
                <a:effectLst/>
                <a:latin typeface="Garamond" panose="02020404030301010803" pitchFamily="18" charset="0"/>
              </a:rPr>
              <a:t>And just as Moses lifted up the serpent in the desert, so must the Son of Man be lifted up, in order that everyone who believes in him may have eternal life.</a:t>
            </a:r>
            <a:br>
              <a:rPr lang="en-US" sz="2400" dirty="0">
                <a:solidFill>
                  <a:schemeClr val="bg1"/>
                </a:solidFill>
                <a:latin typeface="Garamond" panose="02020404030301010803" pitchFamily="18" charset="0"/>
              </a:rPr>
            </a:br>
            <a:r>
              <a:rPr lang="en-US" sz="2400" b="0" i="0" dirty="0">
                <a:solidFill>
                  <a:schemeClr val="bg1"/>
                </a:solidFill>
                <a:effectLst/>
                <a:latin typeface="Garamond" panose="02020404030301010803" pitchFamily="18" charset="0"/>
              </a:rPr>
              <a:t>“For God so loved the world that he gave his only Son, so that everyone who believes in him may not perish but may attain eternal life.</a:t>
            </a:r>
            <a:br>
              <a:rPr lang="en-US" sz="2400" dirty="0">
                <a:solidFill>
                  <a:schemeClr val="bg1"/>
                </a:solidFill>
                <a:latin typeface="Garamond" panose="02020404030301010803" pitchFamily="18" charset="0"/>
              </a:rPr>
            </a:br>
            <a:r>
              <a:rPr lang="en-US" sz="2400" b="0" i="0" dirty="0">
                <a:solidFill>
                  <a:schemeClr val="bg1"/>
                </a:solidFill>
                <a:effectLst/>
                <a:latin typeface="Garamond" panose="02020404030301010803" pitchFamily="18" charset="0"/>
              </a:rPr>
              <a:t>“For God did not send his Son into the world to condemn the world but in order that the world might be saved through him.</a:t>
            </a:r>
            <a:br>
              <a:rPr lang="en-US" sz="2400" dirty="0">
                <a:solidFill>
                  <a:schemeClr val="bg1"/>
                </a:solidFill>
                <a:latin typeface="Garamond" panose="02020404030301010803" pitchFamily="18" charset="0"/>
              </a:rPr>
            </a:br>
            <a:r>
              <a:rPr lang="en-US" sz="2400" b="0" i="0" dirty="0">
                <a:solidFill>
                  <a:schemeClr val="bg1"/>
                </a:solidFill>
                <a:effectLst/>
                <a:latin typeface="Garamond" panose="02020404030301010803" pitchFamily="18" charset="0"/>
              </a:rPr>
              <a:t>Whoever believes in him is not condemned, but whoever does not believe in him already stands condemned, because he has not believed in the name of the only-begotten Son of God.</a:t>
            </a:r>
            <a:br>
              <a:rPr lang="en-US" sz="2400" dirty="0">
                <a:solidFill>
                  <a:schemeClr val="bg1"/>
                </a:solidFill>
                <a:latin typeface="Garamond" panose="02020404030301010803" pitchFamily="18" charset="0"/>
              </a:rPr>
            </a:br>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98099221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2227341"/>
            <a:ext cx="8779424" cy="3416320"/>
          </a:xfrm>
          <a:prstGeom prst="rect">
            <a:avLst/>
          </a:prstGeom>
        </p:spPr>
        <p:txBody>
          <a:bodyPr wrap="square">
            <a:spAutoFit/>
          </a:bodyPr>
          <a:lstStyle/>
          <a:p>
            <a:pPr algn="just" fontAlgn="base"/>
            <a:endParaRPr lang="en-US" sz="2400" b="0" i="0" dirty="0">
              <a:solidFill>
                <a:schemeClr val="bg1"/>
              </a:solidFill>
              <a:effectLst/>
              <a:latin typeface="Garamond" panose="02020404030301010803" pitchFamily="18" charset="0"/>
            </a:endParaRPr>
          </a:p>
          <a:p>
            <a:pPr fontAlgn="base"/>
            <a:r>
              <a:rPr lang="en-US" sz="2400" b="0" i="0" dirty="0">
                <a:solidFill>
                  <a:schemeClr val="bg1"/>
                </a:solidFill>
                <a:effectLst/>
                <a:latin typeface="Garamond" panose="02020404030301010803" pitchFamily="18" charset="0"/>
              </a:rPr>
              <a:t>“And the judgment is this: the light has come into the world, but people preferred darkness to light because their deeds were evil.</a:t>
            </a:r>
            <a:br>
              <a:rPr lang="en-US" sz="2400" dirty="0">
                <a:solidFill>
                  <a:schemeClr val="bg1"/>
                </a:solidFill>
                <a:latin typeface="Garamond" panose="02020404030301010803" pitchFamily="18" charset="0"/>
              </a:rPr>
            </a:br>
            <a:r>
              <a:rPr lang="en-US" sz="2400" b="0" i="0" dirty="0">
                <a:solidFill>
                  <a:schemeClr val="bg1"/>
                </a:solidFill>
                <a:effectLst/>
                <a:latin typeface="Garamond" panose="02020404030301010803" pitchFamily="18" charset="0"/>
              </a:rPr>
              <a:t>Everyone who does evil hates the light and avoids coming near the light</a:t>
            </a:r>
            <a:br>
              <a:rPr lang="en-US" sz="2400" dirty="0">
                <a:solidFill>
                  <a:schemeClr val="bg1"/>
                </a:solidFill>
                <a:latin typeface="Garamond" panose="02020404030301010803" pitchFamily="18" charset="0"/>
              </a:rPr>
            </a:br>
            <a:r>
              <a:rPr lang="en-US" sz="2400" b="0" i="0" dirty="0">
                <a:solidFill>
                  <a:schemeClr val="bg1"/>
                </a:solidFill>
                <a:effectLst/>
                <a:latin typeface="Garamond" panose="02020404030301010803" pitchFamily="18" charset="0"/>
              </a:rPr>
              <a:t>so that his misdeeds may not be exposed.</a:t>
            </a:r>
            <a:br>
              <a:rPr lang="en-US" sz="2400" dirty="0">
                <a:solidFill>
                  <a:schemeClr val="bg1"/>
                </a:solidFill>
                <a:latin typeface="Garamond" panose="02020404030301010803" pitchFamily="18" charset="0"/>
              </a:rPr>
            </a:br>
            <a:r>
              <a:rPr lang="en-US" sz="2400" b="0" i="0" dirty="0">
                <a:solidFill>
                  <a:schemeClr val="bg1"/>
                </a:solidFill>
                <a:effectLst/>
                <a:latin typeface="Garamond" panose="02020404030301010803" pitchFamily="18" charset="0"/>
              </a:rPr>
              <a:t>However, whoever lives by the truth comes to the light so that it may be clearly seen that his deeds have been done in God.”</a:t>
            </a:r>
            <a:br>
              <a:rPr lang="en-US" sz="2400" dirty="0"/>
            </a:br>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39186740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1954530"/>
            <a:ext cx="8779424" cy="4154984"/>
          </a:xfrm>
          <a:prstGeom prst="rect">
            <a:avLst/>
          </a:prstGeom>
        </p:spPr>
        <p:txBody>
          <a:bodyPr wrap="square">
            <a:spAutoFit/>
          </a:bodyPr>
          <a:lstStyle/>
          <a:p>
            <a:pPr fontAlgn="base"/>
            <a:r>
              <a:rPr lang="en-US" sz="2400" b="0" i="0" dirty="0">
                <a:solidFill>
                  <a:schemeClr val="bg1"/>
                </a:solidFill>
                <a:effectLst/>
                <a:latin typeface="Garamond" panose="02020404030301010803" pitchFamily="18" charset="0"/>
              </a:rPr>
              <a:t>And just as Moses lifted up the serpent in the desert, so must the Son of Man be lifted up, in order that everyone who believes in him may have eternal life.</a:t>
            </a:r>
            <a:br>
              <a:rPr lang="en-US" sz="2400" dirty="0">
                <a:solidFill>
                  <a:schemeClr val="bg1"/>
                </a:solidFill>
                <a:latin typeface="Garamond" panose="02020404030301010803" pitchFamily="18" charset="0"/>
              </a:rPr>
            </a:br>
            <a:r>
              <a:rPr lang="en-US" sz="2400" b="0" i="0" dirty="0">
                <a:solidFill>
                  <a:schemeClr val="bg1"/>
                </a:solidFill>
                <a:effectLst/>
                <a:latin typeface="Garamond" panose="02020404030301010803" pitchFamily="18" charset="0"/>
              </a:rPr>
              <a:t>“For God so loved the world that he gave his only Son, so that everyone who believes in him may not perish but may attain eternal life.</a:t>
            </a:r>
            <a:br>
              <a:rPr lang="en-US" sz="2400" dirty="0">
                <a:solidFill>
                  <a:schemeClr val="bg1"/>
                </a:solidFill>
                <a:latin typeface="Garamond" panose="02020404030301010803" pitchFamily="18" charset="0"/>
              </a:rPr>
            </a:br>
            <a:r>
              <a:rPr lang="en-US" sz="2400" b="0" i="0" dirty="0">
                <a:solidFill>
                  <a:schemeClr val="bg1"/>
                </a:solidFill>
                <a:effectLst/>
                <a:latin typeface="Garamond" panose="02020404030301010803" pitchFamily="18" charset="0"/>
              </a:rPr>
              <a:t>“For God did not send his Son into the world to condemn the world but in order that the world might be saved through him.</a:t>
            </a:r>
            <a:br>
              <a:rPr lang="en-US" sz="2400" dirty="0">
                <a:solidFill>
                  <a:schemeClr val="bg1"/>
                </a:solidFill>
                <a:latin typeface="Garamond" panose="02020404030301010803" pitchFamily="18" charset="0"/>
              </a:rPr>
            </a:br>
            <a:r>
              <a:rPr lang="en-US" sz="2400" b="0" i="0" dirty="0">
                <a:solidFill>
                  <a:schemeClr val="bg1"/>
                </a:solidFill>
                <a:effectLst/>
                <a:latin typeface="Garamond" panose="02020404030301010803" pitchFamily="18" charset="0"/>
              </a:rPr>
              <a:t>Whoever believes in him is not condemned, but whoever does not believe in him already stands condemned, because he has not believed in the name of the only-begotten Son of God.</a:t>
            </a:r>
            <a:br>
              <a:rPr lang="en-US" sz="2400" dirty="0">
                <a:solidFill>
                  <a:schemeClr val="bg1"/>
                </a:solidFill>
                <a:latin typeface="Garamond" panose="02020404030301010803" pitchFamily="18" charset="0"/>
              </a:rPr>
            </a:br>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556588809"/>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2227341"/>
            <a:ext cx="8779424" cy="3416320"/>
          </a:xfrm>
          <a:prstGeom prst="rect">
            <a:avLst/>
          </a:prstGeom>
        </p:spPr>
        <p:txBody>
          <a:bodyPr wrap="square">
            <a:spAutoFit/>
          </a:bodyPr>
          <a:lstStyle/>
          <a:p>
            <a:pPr algn="just" fontAlgn="base"/>
            <a:endParaRPr lang="en-US" sz="2400" b="0" i="0" dirty="0">
              <a:solidFill>
                <a:schemeClr val="bg1"/>
              </a:solidFill>
              <a:effectLst/>
              <a:latin typeface="Garamond" panose="02020404030301010803" pitchFamily="18" charset="0"/>
            </a:endParaRPr>
          </a:p>
          <a:p>
            <a:pPr fontAlgn="base"/>
            <a:r>
              <a:rPr lang="en-US" sz="2400" b="0" i="0" dirty="0">
                <a:solidFill>
                  <a:schemeClr val="bg1"/>
                </a:solidFill>
                <a:effectLst/>
                <a:latin typeface="Garamond" panose="02020404030301010803" pitchFamily="18" charset="0"/>
              </a:rPr>
              <a:t>“And the judgment is this: the light has come into the world, but people preferred darkness to light because their deeds were evil.</a:t>
            </a:r>
            <a:br>
              <a:rPr lang="en-US" sz="2400" dirty="0">
                <a:solidFill>
                  <a:schemeClr val="bg1"/>
                </a:solidFill>
                <a:latin typeface="Garamond" panose="02020404030301010803" pitchFamily="18" charset="0"/>
              </a:rPr>
            </a:br>
            <a:r>
              <a:rPr lang="en-US" sz="2400" b="0" i="0" dirty="0">
                <a:solidFill>
                  <a:schemeClr val="bg1"/>
                </a:solidFill>
                <a:effectLst/>
                <a:latin typeface="Garamond" panose="02020404030301010803" pitchFamily="18" charset="0"/>
              </a:rPr>
              <a:t>Everyone who does evil hates the light and avoids coming near the light</a:t>
            </a:r>
            <a:br>
              <a:rPr lang="en-US" sz="2400" dirty="0">
                <a:solidFill>
                  <a:schemeClr val="bg1"/>
                </a:solidFill>
                <a:latin typeface="Garamond" panose="02020404030301010803" pitchFamily="18" charset="0"/>
              </a:rPr>
            </a:br>
            <a:r>
              <a:rPr lang="en-US" sz="2400" b="0" i="0" dirty="0">
                <a:solidFill>
                  <a:schemeClr val="bg1"/>
                </a:solidFill>
                <a:effectLst/>
                <a:latin typeface="Garamond" panose="02020404030301010803" pitchFamily="18" charset="0"/>
              </a:rPr>
              <a:t>so that his misdeeds may not be exposed.</a:t>
            </a:r>
            <a:br>
              <a:rPr lang="en-US" sz="2400" dirty="0">
                <a:solidFill>
                  <a:schemeClr val="bg1"/>
                </a:solidFill>
                <a:latin typeface="Garamond" panose="02020404030301010803" pitchFamily="18" charset="0"/>
              </a:rPr>
            </a:br>
            <a:r>
              <a:rPr lang="en-US" sz="2400" b="0" i="0" dirty="0">
                <a:solidFill>
                  <a:schemeClr val="bg1"/>
                </a:solidFill>
                <a:effectLst/>
                <a:latin typeface="Garamond" panose="02020404030301010803" pitchFamily="18" charset="0"/>
              </a:rPr>
              <a:t>However, whoever lives by the truth comes to the light so that it may be clearly seen that his deeds have been done in God.”</a:t>
            </a:r>
            <a:br>
              <a:rPr lang="en-US" sz="2400" dirty="0"/>
            </a:br>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4017199121"/>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3291</TotalTime>
  <Words>1218</Words>
  <Application>Microsoft Office PowerPoint</Application>
  <PresentationFormat>Widescreen</PresentationFormat>
  <Paragraphs>85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John Adams</cp:lastModifiedBy>
  <cp:revision>211</cp:revision>
  <dcterms:created xsi:type="dcterms:W3CDTF">2019-09-06T14:56:38Z</dcterms:created>
  <dcterms:modified xsi:type="dcterms:W3CDTF">2023-07-20T10:38:50Z</dcterms:modified>
</cp:coreProperties>
</file>