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50" r:id="rId8"/>
    <p:sldId id="351" r:id="rId9"/>
    <p:sldId id="352" r:id="rId10"/>
    <p:sldId id="336" r:id="rId11"/>
    <p:sldId id="346" r:id="rId12"/>
    <p:sldId id="329" r:id="rId13"/>
    <p:sldId id="330" r:id="rId14"/>
    <p:sldId id="331" r:id="rId15"/>
    <p:sldId id="332" r:id="rId16"/>
    <p:sldId id="333" r:id="rId17"/>
    <p:sldId id="34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BBE05A-E7C8-4712-A4B4-9A4F46E29D4B}" v="22" dt="2023-07-20T10:12:29.05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D3BBE05A-E7C8-4712-A4B4-9A4F46E29D4B}"/>
    <pc:docChg chg="undo custSel addSld delSld modSld">
      <pc:chgData name="John Adams" userId="1143faee-bb16-416e-8056-0ed4c730fe93" providerId="ADAL" clId="{D3BBE05A-E7C8-4712-A4B4-9A4F46E29D4B}" dt="2023-07-20T10:12:38.939" v="68" actId="167"/>
      <pc:docMkLst>
        <pc:docMk/>
      </pc:docMkLst>
      <pc:sldChg chg="modSp mod">
        <pc:chgData name="John Adams" userId="1143faee-bb16-416e-8056-0ed4c730fe93" providerId="ADAL" clId="{D3BBE05A-E7C8-4712-A4B4-9A4F46E29D4B}" dt="2023-07-20T09:35:38.188" v="0" actId="20577"/>
        <pc:sldMkLst>
          <pc:docMk/>
          <pc:sldMk cId="382080874" sldId="323"/>
        </pc:sldMkLst>
        <pc:spChg chg="mod">
          <ac:chgData name="John Adams" userId="1143faee-bb16-416e-8056-0ed4c730fe93" providerId="ADAL" clId="{D3BBE05A-E7C8-4712-A4B4-9A4F46E29D4B}" dt="2023-07-20T09:35:38.188" v="0" actId="20577"/>
          <ac:spMkLst>
            <pc:docMk/>
            <pc:sldMk cId="382080874" sldId="323"/>
            <ac:spMk id="2" creationId="{00000000-0000-0000-0000-000000000000}"/>
          </ac:spMkLst>
        </pc:spChg>
      </pc:sldChg>
      <pc:sldChg chg="addSp delSp modSp mod">
        <pc:chgData name="John Adams" userId="1143faee-bb16-416e-8056-0ed4c730fe93" providerId="ADAL" clId="{D3BBE05A-E7C8-4712-A4B4-9A4F46E29D4B}" dt="2023-07-20T09:40:49.259" v="32"/>
        <pc:sldMkLst>
          <pc:docMk/>
          <pc:sldMk cId="3980992217" sldId="343"/>
        </pc:sldMkLst>
        <pc:spChg chg="add mod">
          <ac:chgData name="John Adams" userId="1143faee-bb16-416e-8056-0ed4c730fe93" providerId="ADAL" clId="{D3BBE05A-E7C8-4712-A4B4-9A4F46E29D4B}" dt="2023-07-20T09:40:49.259" v="32"/>
          <ac:spMkLst>
            <pc:docMk/>
            <pc:sldMk cId="3980992217" sldId="343"/>
            <ac:spMk id="2" creationId="{11DC33C2-156E-9C9F-FBF0-ABEFEA953227}"/>
          </ac:spMkLst>
        </pc:spChg>
        <pc:spChg chg="del">
          <ac:chgData name="John Adams" userId="1143faee-bb16-416e-8056-0ed4c730fe93" providerId="ADAL" clId="{D3BBE05A-E7C8-4712-A4B4-9A4F46E29D4B}" dt="2023-07-20T09:40:47.908" v="31" actId="478"/>
          <ac:spMkLst>
            <pc:docMk/>
            <pc:sldMk cId="3980992217" sldId="343"/>
            <ac:spMk id="12" creationId="{A6365A98-D28D-D7FC-4294-150801424778}"/>
          </ac:spMkLst>
        </pc:spChg>
      </pc:sldChg>
      <pc:sldChg chg="modSp mod">
        <pc:chgData name="John Adams" userId="1143faee-bb16-416e-8056-0ed4c730fe93" providerId="ADAL" clId="{D3BBE05A-E7C8-4712-A4B4-9A4F46E29D4B}" dt="2023-07-20T09:39:17.608" v="23" actId="123"/>
        <pc:sldMkLst>
          <pc:docMk/>
          <pc:sldMk cId="2885153271" sldId="346"/>
        </pc:sldMkLst>
        <pc:spChg chg="mod">
          <ac:chgData name="John Adams" userId="1143faee-bb16-416e-8056-0ed4c730fe93" providerId="ADAL" clId="{D3BBE05A-E7C8-4712-A4B4-9A4F46E29D4B}" dt="2023-07-20T09:39:17.608" v="23" actId="123"/>
          <ac:spMkLst>
            <pc:docMk/>
            <pc:sldMk cId="2885153271" sldId="346"/>
            <ac:spMk id="13" creationId="{8D3AC9CA-B689-9A22-62AD-64FE40816A85}"/>
          </ac:spMkLst>
        </pc:spChg>
      </pc:sldChg>
      <pc:sldChg chg="addSp delSp modSp add del mod">
        <pc:chgData name="John Adams" userId="1143faee-bb16-416e-8056-0ed4c730fe93" providerId="ADAL" clId="{D3BBE05A-E7C8-4712-A4B4-9A4F46E29D4B}" dt="2023-07-20T10:12:06.692" v="61" actId="1076"/>
        <pc:sldMkLst>
          <pc:docMk/>
          <pc:sldMk cId="2662565912" sldId="347"/>
        </pc:sldMkLst>
        <pc:spChg chg="add mod">
          <ac:chgData name="John Adams" userId="1143faee-bb16-416e-8056-0ed4c730fe93" providerId="ADAL" clId="{D3BBE05A-E7C8-4712-A4B4-9A4F46E29D4B}" dt="2023-07-20T09:44:08.309" v="47"/>
          <ac:spMkLst>
            <pc:docMk/>
            <pc:sldMk cId="2662565912" sldId="347"/>
            <ac:spMk id="3" creationId="{0A38CF5C-DF48-323E-320F-2AF66A930849}"/>
          </ac:spMkLst>
        </pc:spChg>
        <pc:spChg chg="del">
          <ac:chgData name="John Adams" userId="1143faee-bb16-416e-8056-0ed4c730fe93" providerId="ADAL" clId="{D3BBE05A-E7C8-4712-A4B4-9A4F46E29D4B}" dt="2023-07-20T09:44:20.136" v="48" actId="478"/>
          <ac:spMkLst>
            <pc:docMk/>
            <pc:sldMk cId="2662565912" sldId="347"/>
            <ac:spMk id="5" creationId="{00000000-0000-0000-0000-000000000000}"/>
          </ac:spMkLst>
        </pc:spChg>
        <pc:spChg chg="add mod ord">
          <ac:chgData name="John Adams" userId="1143faee-bb16-416e-8056-0ed4c730fe93" providerId="ADAL" clId="{D3BBE05A-E7C8-4712-A4B4-9A4F46E29D4B}" dt="2023-07-20T10:11:42.089" v="56" actId="171"/>
          <ac:spMkLst>
            <pc:docMk/>
            <pc:sldMk cId="2662565912" sldId="347"/>
            <ac:spMk id="5" creationId="{20214ADC-D8AE-4E53-DDC0-768BD3CE3E58}"/>
          </ac:spMkLst>
        </pc:spChg>
        <pc:spChg chg="add mod">
          <ac:chgData name="John Adams" userId="1143faee-bb16-416e-8056-0ed4c730fe93" providerId="ADAL" clId="{D3BBE05A-E7C8-4712-A4B4-9A4F46E29D4B}" dt="2023-07-20T09:44:21.164" v="49"/>
          <ac:spMkLst>
            <pc:docMk/>
            <pc:sldMk cId="2662565912" sldId="347"/>
            <ac:spMk id="6" creationId="{F9BDA38E-AB79-92FA-7BFE-1FBCAAB609E6}"/>
          </ac:spMkLst>
        </pc:spChg>
        <pc:spChg chg="del">
          <ac:chgData name="John Adams" userId="1143faee-bb16-416e-8056-0ed4c730fe93" providerId="ADAL" clId="{D3BBE05A-E7C8-4712-A4B4-9A4F46E29D4B}" dt="2023-07-20T09:44:07.319" v="46" actId="478"/>
          <ac:spMkLst>
            <pc:docMk/>
            <pc:sldMk cId="2662565912" sldId="347"/>
            <ac:spMk id="11" creationId="{00000000-0000-0000-0000-000000000000}"/>
          </ac:spMkLst>
        </pc:spChg>
        <pc:picChg chg="add mod">
          <ac:chgData name="John Adams" userId="1143faee-bb16-416e-8056-0ed4c730fe93" providerId="ADAL" clId="{D3BBE05A-E7C8-4712-A4B4-9A4F46E29D4B}" dt="2023-07-20T10:12:06.692" v="61" actId="1076"/>
          <ac:picMkLst>
            <pc:docMk/>
            <pc:sldMk cId="2662565912" sldId="347"/>
            <ac:picMk id="2" creationId="{50806215-BE76-92B2-AE7E-B3083A6ED06A}"/>
          </ac:picMkLst>
        </pc:picChg>
        <pc:picChg chg="del">
          <ac:chgData name="John Adams" userId="1143faee-bb16-416e-8056-0ed4c730fe93" providerId="ADAL" clId="{D3BBE05A-E7C8-4712-A4B4-9A4F46E29D4B}" dt="2023-07-20T09:43:22.925" v="39" actId="478"/>
          <ac:picMkLst>
            <pc:docMk/>
            <pc:sldMk cId="2662565912" sldId="347"/>
            <ac:picMk id="1026" creationId="{A6C1F653-877E-AE00-8687-3C8B97266C2C}"/>
          </ac:picMkLst>
        </pc:picChg>
      </pc:sldChg>
      <pc:sldChg chg="addSp delSp modSp mod">
        <pc:chgData name="John Adams" userId="1143faee-bb16-416e-8056-0ed4c730fe93" providerId="ADAL" clId="{D3BBE05A-E7C8-4712-A4B4-9A4F46E29D4B}" dt="2023-07-20T10:12:38.939" v="68" actId="167"/>
        <pc:sldMkLst>
          <pc:docMk/>
          <pc:sldMk cId="1334488721" sldId="348"/>
        </pc:sldMkLst>
        <pc:spChg chg="add mod">
          <ac:chgData name="John Adams" userId="1143faee-bb16-416e-8056-0ed4c730fe93" providerId="ADAL" clId="{D3BBE05A-E7C8-4712-A4B4-9A4F46E29D4B}" dt="2023-07-20T09:44:50.188" v="51"/>
          <ac:spMkLst>
            <pc:docMk/>
            <pc:sldMk cId="1334488721" sldId="348"/>
            <ac:spMk id="3" creationId="{559F297A-4AC1-097B-93A7-17F2AE32106A}"/>
          </ac:spMkLst>
        </pc:spChg>
        <pc:spChg chg="del">
          <ac:chgData name="John Adams" userId="1143faee-bb16-416e-8056-0ed4c730fe93" providerId="ADAL" clId="{D3BBE05A-E7C8-4712-A4B4-9A4F46E29D4B}" dt="2023-07-20T09:44:49.069" v="50" actId="478"/>
          <ac:spMkLst>
            <pc:docMk/>
            <pc:sldMk cId="1334488721" sldId="348"/>
            <ac:spMk id="5" creationId="{00000000-0000-0000-0000-000000000000}"/>
          </ac:spMkLst>
        </pc:spChg>
        <pc:spChg chg="add mod">
          <ac:chgData name="John Adams" userId="1143faee-bb16-416e-8056-0ed4c730fe93" providerId="ADAL" clId="{D3BBE05A-E7C8-4712-A4B4-9A4F46E29D4B}" dt="2023-07-20T09:45:00.612" v="53"/>
          <ac:spMkLst>
            <pc:docMk/>
            <pc:sldMk cId="1334488721" sldId="348"/>
            <ac:spMk id="6" creationId="{BEB5676C-DA85-9D2A-62B5-CE70A13FAB40}"/>
          </ac:spMkLst>
        </pc:spChg>
        <pc:spChg chg="mod ord">
          <ac:chgData name="John Adams" userId="1143faee-bb16-416e-8056-0ed4c730fe93" providerId="ADAL" clId="{D3BBE05A-E7C8-4712-A4B4-9A4F46E29D4B}" dt="2023-07-20T10:12:38.939" v="68" actId="167"/>
          <ac:spMkLst>
            <pc:docMk/>
            <pc:sldMk cId="1334488721" sldId="348"/>
            <ac:spMk id="7" creationId="{00000000-0000-0000-0000-000000000000}"/>
          </ac:spMkLst>
        </pc:spChg>
        <pc:spChg chg="add mod ord">
          <ac:chgData name="John Adams" userId="1143faee-bb16-416e-8056-0ed4c730fe93" providerId="ADAL" clId="{D3BBE05A-E7C8-4712-A4B4-9A4F46E29D4B}" dt="2023-07-20T10:12:32.447" v="65" actId="167"/>
          <ac:spMkLst>
            <pc:docMk/>
            <pc:sldMk cId="1334488721" sldId="348"/>
            <ac:spMk id="8" creationId="{A99D0128-31B6-4836-FB97-416FE1BF8034}"/>
          </ac:spMkLst>
        </pc:spChg>
        <pc:spChg chg="del">
          <ac:chgData name="John Adams" userId="1143faee-bb16-416e-8056-0ed4c730fe93" providerId="ADAL" clId="{D3BBE05A-E7C8-4712-A4B4-9A4F46E29D4B}" dt="2023-07-20T09:44:59.648" v="52" actId="478"/>
          <ac:spMkLst>
            <pc:docMk/>
            <pc:sldMk cId="1334488721" sldId="348"/>
            <ac:spMk id="11" creationId="{00000000-0000-0000-0000-000000000000}"/>
          </ac:spMkLst>
        </pc:spChg>
        <pc:picChg chg="add del mod">
          <ac:chgData name="John Adams" userId="1143faee-bb16-416e-8056-0ed4c730fe93" providerId="ADAL" clId="{D3BBE05A-E7C8-4712-A4B4-9A4F46E29D4B}" dt="2023-07-20T10:12:17.383" v="62" actId="478"/>
          <ac:picMkLst>
            <pc:docMk/>
            <pc:sldMk cId="1334488721" sldId="348"/>
            <ac:picMk id="2" creationId="{33E27236-D572-C457-6B9A-EAD1F62EF586}"/>
          </ac:picMkLst>
        </pc:picChg>
        <pc:picChg chg="add mod">
          <ac:chgData name="John Adams" userId="1143faee-bb16-416e-8056-0ed4c730fe93" providerId="ADAL" clId="{D3BBE05A-E7C8-4712-A4B4-9A4F46E29D4B}" dt="2023-07-20T10:12:18.341" v="63"/>
          <ac:picMkLst>
            <pc:docMk/>
            <pc:sldMk cId="1334488721" sldId="348"/>
            <ac:picMk id="5" creationId="{56C4BD38-8A17-7FCE-922A-56CA256A432C}"/>
          </ac:picMkLst>
        </pc:picChg>
        <pc:picChg chg="del">
          <ac:chgData name="John Adams" userId="1143faee-bb16-416e-8056-0ed4c730fe93" providerId="ADAL" clId="{D3BBE05A-E7C8-4712-A4B4-9A4F46E29D4B}" dt="2023-07-20T09:43:50.184" v="44" actId="478"/>
          <ac:picMkLst>
            <pc:docMk/>
            <pc:sldMk cId="1334488721" sldId="348"/>
            <ac:picMk id="8" creationId="{CEB3D830-90DE-AED2-3748-004D253C661E}"/>
          </ac:picMkLst>
        </pc:picChg>
      </pc:sldChg>
      <pc:sldChg chg="modSp mod">
        <pc:chgData name="John Adams" userId="1143faee-bb16-416e-8056-0ed4c730fe93" providerId="ADAL" clId="{D3BBE05A-E7C8-4712-A4B4-9A4F46E29D4B}" dt="2023-07-20T09:41:13.364" v="34" actId="1076"/>
        <pc:sldMkLst>
          <pc:docMk/>
          <pc:sldMk cId="1819906038" sldId="350"/>
        </pc:sldMkLst>
        <pc:spChg chg="mod">
          <ac:chgData name="John Adams" userId="1143faee-bb16-416e-8056-0ed4c730fe93" providerId="ADAL" clId="{D3BBE05A-E7C8-4712-A4B4-9A4F46E29D4B}" dt="2023-07-20T09:41:13.364" v="34" actId="1076"/>
          <ac:spMkLst>
            <pc:docMk/>
            <pc:sldMk cId="1819906038" sldId="350"/>
            <ac:spMk id="12" creationId="{A6365A98-D28D-D7FC-4294-150801424778}"/>
          </ac:spMkLst>
        </pc:spChg>
      </pc:sldChg>
      <pc:sldChg chg="modSp mod">
        <pc:chgData name="John Adams" userId="1143faee-bb16-416e-8056-0ed4c730fe93" providerId="ADAL" clId="{D3BBE05A-E7C8-4712-A4B4-9A4F46E29D4B}" dt="2023-07-20T09:40:28.275" v="30" actId="1076"/>
        <pc:sldMkLst>
          <pc:docMk/>
          <pc:sldMk cId="2696494537" sldId="351"/>
        </pc:sldMkLst>
        <pc:spChg chg="mod">
          <ac:chgData name="John Adams" userId="1143faee-bb16-416e-8056-0ed4c730fe93" providerId="ADAL" clId="{D3BBE05A-E7C8-4712-A4B4-9A4F46E29D4B}" dt="2023-07-20T09:40:28.275" v="30" actId="1076"/>
          <ac:spMkLst>
            <pc:docMk/>
            <pc:sldMk cId="2696494537" sldId="351"/>
            <ac:spMk id="12" creationId="{A6365A98-D28D-D7FC-4294-150801424778}"/>
          </ac:spMkLst>
        </pc:spChg>
      </pc:sldChg>
      <pc:sldChg chg="addSp delSp modSp mod">
        <pc:chgData name="John Adams" userId="1143faee-bb16-416e-8056-0ed4c730fe93" providerId="ADAL" clId="{D3BBE05A-E7C8-4712-A4B4-9A4F46E29D4B}" dt="2023-07-20T09:41:20.078" v="36"/>
        <pc:sldMkLst>
          <pc:docMk/>
          <pc:sldMk cId="1045293034" sldId="352"/>
        </pc:sldMkLst>
        <pc:spChg chg="add mod">
          <ac:chgData name="John Adams" userId="1143faee-bb16-416e-8056-0ed4c730fe93" providerId="ADAL" clId="{D3BBE05A-E7C8-4712-A4B4-9A4F46E29D4B}" dt="2023-07-20T09:41:20.078" v="36"/>
          <ac:spMkLst>
            <pc:docMk/>
            <pc:sldMk cId="1045293034" sldId="352"/>
            <ac:spMk id="2" creationId="{8074A793-ED0A-834D-AABB-28DB3C1EC530}"/>
          </ac:spMkLst>
        </pc:spChg>
        <pc:spChg chg="del mod">
          <ac:chgData name="John Adams" userId="1143faee-bb16-416e-8056-0ed4c730fe93" providerId="ADAL" clId="{D3BBE05A-E7C8-4712-A4B4-9A4F46E29D4B}" dt="2023-07-20T09:41:19.078" v="35" actId="478"/>
          <ac:spMkLst>
            <pc:docMk/>
            <pc:sldMk cId="1045293034" sldId="352"/>
            <ac:spMk id="12" creationId="{A6365A98-D28D-D7FC-4294-150801424778}"/>
          </ac:spMkLst>
        </pc:spChg>
      </pc:sldChg>
    </pc:docChg>
  </pc:docChgLst>
  <pc:docChgLst>
    <pc:chgData name="John Adams" userId="1143faee-bb16-416e-8056-0ed4c730fe93" providerId="ADAL" clId="{0FD2E3EA-91B1-4FD6-9E7A-7F41682E0B2D}"/>
    <pc:docChg chg="undo custSel addSld delSld modSld sldOrd">
      <pc:chgData name="John Adams" userId="1143faee-bb16-416e-8056-0ed4c730fe93" providerId="ADAL" clId="{0FD2E3EA-91B1-4FD6-9E7A-7F41682E0B2D}" dt="2022-07-19T14:59:13.681" v="78"/>
      <pc:docMkLst>
        <pc:docMk/>
      </pc:docMkLst>
      <pc:sldChg chg="modSp mod">
        <pc:chgData name="John Adams" userId="1143faee-bb16-416e-8056-0ed4c730fe93" providerId="ADAL" clId="{0FD2E3EA-91B1-4FD6-9E7A-7F41682E0B2D}" dt="2022-07-14T07:23:17.168" v="9" actId="20577"/>
        <pc:sldMkLst>
          <pc:docMk/>
          <pc:sldMk cId="382080874" sldId="323"/>
        </pc:sldMkLst>
        <pc:spChg chg="mod">
          <ac:chgData name="John Adams" userId="1143faee-bb16-416e-8056-0ed4c730fe93" providerId="ADAL" clId="{0FD2E3EA-91B1-4FD6-9E7A-7F41682E0B2D}" dt="2022-07-14T07:23:17.168" v="9" actId="20577"/>
          <ac:spMkLst>
            <pc:docMk/>
            <pc:sldMk cId="382080874" sldId="323"/>
            <ac:spMk id="2" creationId="{00000000-0000-0000-0000-000000000000}"/>
          </ac:spMkLst>
        </pc:spChg>
      </pc:sldChg>
      <pc:sldChg chg="del ord">
        <pc:chgData name="John Adams" userId="1143faee-bb16-416e-8056-0ed4c730fe93" providerId="ADAL" clId="{0FD2E3EA-91B1-4FD6-9E7A-7F41682E0B2D}" dt="2022-07-14T07:41:51.969" v="45" actId="47"/>
        <pc:sldMkLst>
          <pc:docMk/>
          <pc:sldMk cId="3391867402" sldId="325"/>
        </pc:sldMkLst>
      </pc:sldChg>
      <pc:sldChg chg="modSp del mod">
        <pc:chgData name="John Adams" userId="1143faee-bb16-416e-8056-0ed4c730fe93" providerId="ADAL" clId="{0FD2E3EA-91B1-4FD6-9E7A-7F41682E0B2D}" dt="2022-07-14T07:44:30.557" v="59" actId="47"/>
        <pc:sldMkLst>
          <pc:docMk/>
          <pc:sldMk cId="2814757938" sldId="326"/>
        </pc:sldMkLst>
        <pc:spChg chg="mod">
          <ac:chgData name="John Adams" userId="1143faee-bb16-416e-8056-0ed4c730fe93" providerId="ADAL" clId="{0FD2E3EA-91B1-4FD6-9E7A-7F41682E0B2D}" dt="2022-07-14T07:41:14.302" v="40" actId="123"/>
          <ac:spMkLst>
            <pc:docMk/>
            <pc:sldMk cId="2814757938" sldId="326"/>
            <ac:spMk id="2" creationId="{00000000-0000-0000-0000-000000000000}"/>
          </ac:spMkLst>
        </pc:spChg>
        <pc:spChg chg="mod">
          <ac:chgData name="John Adams" userId="1143faee-bb16-416e-8056-0ed4c730fe93" providerId="ADAL" clId="{0FD2E3EA-91B1-4FD6-9E7A-7F41682E0B2D}" dt="2022-07-14T07:40:59.644" v="38" actId="1076"/>
          <ac:spMkLst>
            <pc:docMk/>
            <pc:sldMk cId="2814757938" sldId="326"/>
            <ac:spMk id="11" creationId="{00000000-0000-0000-0000-000000000000}"/>
          </ac:spMkLst>
        </pc:spChg>
      </pc:sldChg>
      <pc:sldChg chg="del">
        <pc:chgData name="John Adams" userId="1143faee-bb16-416e-8056-0ed4c730fe93" providerId="ADAL" clId="{0FD2E3EA-91B1-4FD6-9E7A-7F41682E0B2D}" dt="2022-07-14T07:44:51.381" v="60" actId="47"/>
        <pc:sldMkLst>
          <pc:docMk/>
          <pc:sldMk cId="3366233041" sldId="327"/>
        </pc:sldMkLst>
      </pc:sldChg>
      <pc:sldChg chg="modSp mod">
        <pc:chgData name="John Adams" userId="1143faee-bb16-416e-8056-0ed4c730fe93" providerId="ADAL" clId="{0FD2E3EA-91B1-4FD6-9E7A-7F41682E0B2D}" dt="2022-07-14T07:42:15.328" v="49" actId="1076"/>
        <pc:sldMkLst>
          <pc:docMk/>
          <pc:sldMk cId="3980992217" sldId="343"/>
        </pc:sldMkLst>
        <pc:spChg chg="mod">
          <ac:chgData name="John Adams" userId="1143faee-bb16-416e-8056-0ed4c730fe93" providerId="ADAL" clId="{0FD2E3EA-91B1-4FD6-9E7A-7F41682E0B2D}" dt="2022-07-14T07:42:15.328" v="49" actId="1076"/>
          <ac:spMkLst>
            <pc:docMk/>
            <pc:sldMk cId="3980992217" sldId="343"/>
            <ac:spMk id="12" creationId="{A6365A98-D28D-D7FC-4294-150801424778}"/>
          </ac:spMkLst>
        </pc:spChg>
      </pc:sldChg>
      <pc:sldChg chg="addSp delSp modSp mod">
        <pc:chgData name="John Adams" userId="1143faee-bb16-416e-8056-0ed4c730fe93" providerId="ADAL" clId="{0FD2E3EA-91B1-4FD6-9E7A-7F41682E0B2D}" dt="2022-07-14T07:44:26.206" v="58"/>
        <pc:sldMkLst>
          <pc:docMk/>
          <pc:sldMk cId="2885153271" sldId="346"/>
        </pc:sldMkLst>
        <pc:spChg chg="del">
          <ac:chgData name="John Adams" userId="1143faee-bb16-416e-8056-0ed4c730fe93" providerId="ADAL" clId="{0FD2E3EA-91B1-4FD6-9E7A-7F41682E0B2D}" dt="2022-07-14T07:44:24.883" v="57" actId="478"/>
          <ac:spMkLst>
            <pc:docMk/>
            <pc:sldMk cId="2885153271" sldId="346"/>
            <ac:spMk id="12" creationId="{D34C4AF3-0E6F-E757-99AD-441E340F29F1}"/>
          </ac:spMkLst>
        </pc:spChg>
        <pc:spChg chg="add mod">
          <ac:chgData name="John Adams" userId="1143faee-bb16-416e-8056-0ed4c730fe93" providerId="ADAL" clId="{0FD2E3EA-91B1-4FD6-9E7A-7F41682E0B2D}" dt="2022-07-14T07:44:26.206" v="58"/>
          <ac:spMkLst>
            <pc:docMk/>
            <pc:sldMk cId="2885153271" sldId="346"/>
            <ac:spMk id="13" creationId="{8D3AC9CA-B689-9A22-62AD-64FE40816A85}"/>
          </ac:spMkLst>
        </pc:spChg>
      </pc:sldChg>
      <pc:sldChg chg="addSp delSp modSp mod">
        <pc:chgData name="John Adams" userId="1143faee-bb16-416e-8056-0ed4c730fe93" providerId="ADAL" clId="{0FD2E3EA-91B1-4FD6-9E7A-7F41682E0B2D}" dt="2022-07-19T14:59:05.543" v="76" actId="1076"/>
        <pc:sldMkLst>
          <pc:docMk/>
          <pc:sldMk cId="2662565912" sldId="347"/>
        </pc:sldMkLst>
        <pc:spChg chg="del">
          <ac:chgData name="John Adams" userId="1143faee-bb16-416e-8056-0ed4c730fe93" providerId="ADAL" clId="{0FD2E3EA-91B1-4FD6-9E7A-7F41682E0B2D}" dt="2022-07-14T07:45:43.391" v="63" actId="478"/>
          <ac:spMkLst>
            <pc:docMk/>
            <pc:sldMk cId="2662565912" sldId="347"/>
            <ac:spMk id="6" creationId="{A149EA31-684E-24AF-A13B-1CC31BC7B7B2}"/>
          </ac:spMkLst>
        </pc:spChg>
        <pc:picChg chg="add del mod">
          <ac:chgData name="John Adams" userId="1143faee-bb16-416e-8056-0ed4c730fe93" providerId="ADAL" clId="{0FD2E3EA-91B1-4FD6-9E7A-7F41682E0B2D}" dt="2022-07-19T14:58:25.966" v="67" actId="478"/>
          <ac:picMkLst>
            <pc:docMk/>
            <pc:sldMk cId="2662565912" sldId="347"/>
            <ac:picMk id="9" creationId="{C2DBC595-558D-0304-B74B-C0F57EDEF48D}"/>
          </ac:picMkLst>
        </pc:picChg>
        <pc:picChg chg="add mod">
          <ac:chgData name="John Adams" userId="1143faee-bb16-416e-8056-0ed4c730fe93" providerId="ADAL" clId="{0FD2E3EA-91B1-4FD6-9E7A-7F41682E0B2D}" dt="2022-07-19T14:59:05.543" v="76" actId="1076"/>
          <ac:picMkLst>
            <pc:docMk/>
            <pc:sldMk cId="2662565912" sldId="347"/>
            <ac:picMk id="1026" creationId="{A6C1F653-877E-AE00-8687-3C8B97266C2C}"/>
          </ac:picMkLst>
        </pc:picChg>
        <pc:picChg chg="del">
          <ac:chgData name="John Adams" userId="1143faee-bb16-416e-8056-0ed4c730fe93" providerId="ADAL" clId="{0FD2E3EA-91B1-4FD6-9E7A-7F41682E0B2D}" dt="2022-07-14T07:45:34.096" v="61" actId="478"/>
          <ac:picMkLst>
            <pc:docMk/>
            <pc:sldMk cId="2662565912" sldId="347"/>
            <ac:picMk id="2050" creationId="{42E78FAA-8B5C-CA59-4CA6-B25C9534A2C2}"/>
          </ac:picMkLst>
        </pc:picChg>
      </pc:sldChg>
      <pc:sldChg chg="addSp delSp modSp mod">
        <pc:chgData name="John Adams" userId="1143faee-bb16-416e-8056-0ed4c730fe93" providerId="ADAL" clId="{0FD2E3EA-91B1-4FD6-9E7A-7F41682E0B2D}" dt="2022-07-19T14:59:13.681" v="78"/>
        <pc:sldMkLst>
          <pc:docMk/>
          <pc:sldMk cId="1334488721" sldId="348"/>
        </pc:sldMkLst>
        <pc:spChg chg="del">
          <ac:chgData name="John Adams" userId="1143faee-bb16-416e-8056-0ed4c730fe93" providerId="ADAL" clId="{0FD2E3EA-91B1-4FD6-9E7A-7F41682E0B2D}" dt="2022-07-14T07:45:56.740" v="66" actId="478"/>
          <ac:spMkLst>
            <pc:docMk/>
            <pc:sldMk cId="1334488721" sldId="348"/>
            <ac:spMk id="6" creationId="{A149EA31-684E-24AF-A13B-1CC31BC7B7B2}"/>
          </ac:spMkLst>
        </pc:spChg>
        <pc:picChg chg="add mod">
          <ac:chgData name="John Adams" userId="1143faee-bb16-416e-8056-0ed4c730fe93" providerId="ADAL" clId="{0FD2E3EA-91B1-4FD6-9E7A-7F41682E0B2D}" dt="2022-07-19T14:59:13.681" v="78"/>
          <ac:picMkLst>
            <pc:docMk/>
            <pc:sldMk cId="1334488721" sldId="348"/>
            <ac:picMk id="8" creationId="{CEB3D830-90DE-AED2-3748-004D253C661E}"/>
          </ac:picMkLst>
        </pc:picChg>
        <pc:picChg chg="del">
          <ac:chgData name="John Adams" userId="1143faee-bb16-416e-8056-0ed4c730fe93" providerId="ADAL" clId="{0FD2E3EA-91B1-4FD6-9E7A-7F41682E0B2D}" dt="2022-07-14T07:45:53.878" v="64" actId="478"/>
          <ac:picMkLst>
            <pc:docMk/>
            <pc:sldMk cId="1334488721" sldId="348"/>
            <ac:picMk id="10" creationId="{1D863468-5653-37ED-AE30-4E7661B27F6D}"/>
          </ac:picMkLst>
        </pc:picChg>
        <pc:picChg chg="add del mod">
          <ac:chgData name="John Adams" userId="1143faee-bb16-416e-8056-0ed4c730fe93" providerId="ADAL" clId="{0FD2E3EA-91B1-4FD6-9E7A-7F41682E0B2D}" dt="2022-07-19T14:59:13.211" v="77" actId="478"/>
          <ac:picMkLst>
            <pc:docMk/>
            <pc:sldMk cId="1334488721" sldId="348"/>
            <ac:picMk id="12" creationId="{7017C7A7-F949-0326-8B19-DB094AFE99F4}"/>
          </ac:picMkLst>
        </pc:picChg>
      </pc:sldChg>
      <pc:sldChg chg="del">
        <pc:chgData name="John Adams" userId="1143faee-bb16-416e-8056-0ed4c730fe93" providerId="ADAL" clId="{0FD2E3EA-91B1-4FD6-9E7A-7F41682E0B2D}" dt="2022-07-14T07:41:46.447" v="44" actId="47"/>
        <pc:sldMkLst>
          <pc:docMk/>
          <pc:sldMk cId="3163923931" sldId="349"/>
        </pc:sldMkLst>
      </pc:sldChg>
      <pc:sldChg chg="modSp mod">
        <pc:chgData name="John Adams" userId="1143faee-bb16-416e-8056-0ed4c730fe93" providerId="ADAL" clId="{0FD2E3EA-91B1-4FD6-9E7A-7F41682E0B2D}" dt="2022-07-14T07:43:30.582" v="55" actId="1076"/>
        <pc:sldMkLst>
          <pc:docMk/>
          <pc:sldMk cId="1819906038" sldId="350"/>
        </pc:sldMkLst>
        <pc:spChg chg="mod">
          <ac:chgData name="John Adams" userId="1143faee-bb16-416e-8056-0ed4c730fe93" providerId="ADAL" clId="{0FD2E3EA-91B1-4FD6-9E7A-7F41682E0B2D}" dt="2022-07-14T07:43:30.582" v="55" actId="1076"/>
          <ac:spMkLst>
            <pc:docMk/>
            <pc:sldMk cId="1819906038" sldId="350"/>
            <ac:spMk id="12" creationId="{A6365A98-D28D-D7FC-4294-150801424778}"/>
          </ac:spMkLst>
        </pc:spChg>
      </pc:sldChg>
      <pc:sldChg chg="add">
        <pc:chgData name="John Adams" userId="1143faee-bb16-416e-8056-0ed4c730fe93" providerId="ADAL" clId="{0FD2E3EA-91B1-4FD6-9E7A-7F41682E0B2D}" dt="2022-07-14T07:43:44.112" v="56"/>
        <pc:sldMkLst>
          <pc:docMk/>
          <pc:sldMk cId="2696494537" sldId="351"/>
        </pc:sldMkLst>
      </pc:sldChg>
      <pc:sldChg chg="add">
        <pc:chgData name="John Adams" userId="1143faee-bb16-416e-8056-0ed4c730fe93" providerId="ADAL" clId="{0FD2E3EA-91B1-4FD6-9E7A-7F41682E0B2D}" dt="2022-07-14T07:43:44.112" v="56"/>
        <pc:sldMkLst>
          <pc:docMk/>
          <pc:sldMk cId="1045293034" sldId="352"/>
        </pc:sldMkLst>
      </pc:sldChg>
    </pc:docChg>
  </pc:docChgLst>
  <pc:docChgLst>
    <pc:chgData name="John Adams" userId="1143faee-bb16-416e-8056-0ed4c730fe93" providerId="ADAL" clId="{D670E14A-7EBC-459B-9B36-E4FF495D98D5}"/>
    <pc:docChg chg="modSld sldOrd">
      <pc:chgData name="John Adams" userId="1143faee-bb16-416e-8056-0ed4c730fe93" providerId="ADAL" clId="{D670E14A-7EBC-459B-9B36-E4FF495D98D5}" dt="2022-09-02T07:46:48.665" v="5" actId="20577"/>
      <pc:docMkLst>
        <pc:docMk/>
      </pc:docMkLst>
      <pc:sldChg chg="modSp mod">
        <pc:chgData name="John Adams" userId="1143faee-bb16-416e-8056-0ed4c730fe93" providerId="ADAL" clId="{D670E14A-7EBC-459B-9B36-E4FF495D98D5}" dt="2022-09-02T07:45:47.801" v="0" actId="20577"/>
        <pc:sldMkLst>
          <pc:docMk/>
          <pc:sldMk cId="3980992217" sldId="343"/>
        </pc:sldMkLst>
        <pc:spChg chg="mod">
          <ac:chgData name="John Adams" userId="1143faee-bb16-416e-8056-0ed4c730fe93" providerId="ADAL" clId="{D670E14A-7EBC-459B-9B36-E4FF495D98D5}" dt="2022-09-02T07:45:47.801" v="0" actId="20577"/>
          <ac:spMkLst>
            <pc:docMk/>
            <pc:sldMk cId="3980992217" sldId="343"/>
            <ac:spMk id="12" creationId="{A6365A98-D28D-D7FC-4294-150801424778}"/>
          </ac:spMkLst>
        </pc:spChg>
      </pc:sldChg>
      <pc:sldChg chg="modSp mod">
        <pc:chgData name="John Adams" userId="1143faee-bb16-416e-8056-0ed4c730fe93" providerId="ADAL" clId="{D670E14A-7EBC-459B-9B36-E4FF495D98D5}" dt="2022-09-02T07:46:48.665" v="5" actId="20577"/>
        <pc:sldMkLst>
          <pc:docMk/>
          <pc:sldMk cId="2885153271" sldId="346"/>
        </pc:sldMkLst>
        <pc:spChg chg="mod">
          <ac:chgData name="John Adams" userId="1143faee-bb16-416e-8056-0ed4c730fe93" providerId="ADAL" clId="{D670E14A-7EBC-459B-9B36-E4FF495D98D5}" dt="2022-09-02T07:46:48.665" v="5" actId="20577"/>
          <ac:spMkLst>
            <pc:docMk/>
            <pc:sldMk cId="2885153271" sldId="346"/>
            <ac:spMk id="13" creationId="{8D3AC9CA-B689-9A22-62AD-64FE40816A85}"/>
          </ac:spMkLst>
        </pc:spChg>
      </pc:sldChg>
      <pc:sldChg chg="modSp mod">
        <pc:chgData name="John Adams" userId="1143faee-bb16-416e-8056-0ed4c730fe93" providerId="ADAL" clId="{D670E14A-7EBC-459B-9B36-E4FF495D98D5}" dt="2022-09-02T07:46:18.059" v="3" actId="20577"/>
        <pc:sldMkLst>
          <pc:docMk/>
          <pc:sldMk cId="1819906038" sldId="350"/>
        </pc:sldMkLst>
        <pc:spChg chg="mod">
          <ac:chgData name="John Adams" userId="1143faee-bb16-416e-8056-0ed4c730fe93" providerId="ADAL" clId="{D670E14A-7EBC-459B-9B36-E4FF495D98D5}" dt="2022-09-02T07:46:18.059" v="3" actId="20577"/>
          <ac:spMkLst>
            <pc:docMk/>
            <pc:sldMk cId="1819906038" sldId="350"/>
            <ac:spMk id="12" creationId="{A6365A98-D28D-D7FC-4294-150801424778}"/>
          </ac:spMkLst>
        </pc:spChg>
      </pc:sldChg>
      <pc:sldChg chg="modSp mod ord">
        <pc:chgData name="John Adams" userId="1143faee-bb16-416e-8056-0ed4c730fe93" providerId="ADAL" clId="{D670E14A-7EBC-459B-9B36-E4FF495D98D5}" dt="2022-09-02T07:46:27.811" v="4" actId="20577"/>
        <pc:sldMkLst>
          <pc:docMk/>
          <pc:sldMk cId="1045293034" sldId="352"/>
        </pc:sldMkLst>
        <pc:spChg chg="mod">
          <ac:chgData name="John Adams" userId="1143faee-bb16-416e-8056-0ed4c730fe93" providerId="ADAL" clId="{D670E14A-7EBC-459B-9B36-E4FF495D98D5}" dt="2022-09-02T07:46:27.811" v="4" actId="20577"/>
          <ac:spMkLst>
            <pc:docMk/>
            <pc:sldMk cId="1045293034" sldId="352"/>
            <ac:spMk id="12" creationId="{A6365A98-D28D-D7FC-4294-15080142477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3" name="Rectangle 12">
            <a:extLst>
              <a:ext uri="{FF2B5EF4-FFF2-40B4-BE49-F238E27FC236}">
                <a16:creationId xmlns:a16="http://schemas.microsoft.com/office/drawing/2014/main" id="{8D3AC9CA-B689-9A22-62AD-64FE40816A85}"/>
              </a:ext>
            </a:extLst>
          </p:cNvPr>
          <p:cNvSpPr/>
          <p:nvPr/>
        </p:nvSpPr>
        <p:spPr>
          <a:xfrm>
            <a:off x="1819563" y="2169152"/>
            <a:ext cx="8756073" cy="3847207"/>
          </a:xfrm>
          <a:prstGeom prst="rect">
            <a:avLst/>
          </a:prstGeom>
        </p:spPr>
        <p:txBody>
          <a:bodyPr wrap="square">
            <a:spAutoFit/>
          </a:bodyPr>
          <a:lstStyle/>
          <a:p>
            <a:pPr algn="just"/>
            <a:r>
              <a:rPr lang="en-US" sz="2000" b="0" i="0" dirty="0">
                <a:solidFill>
                  <a:schemeClr val="bg1"/>
                </a:solidFill>
                <a:effectLst/>
                <a:latin typeface="Garamond" panose="02020404030301010803" pitchFamily="18" charset="0"/>
              </a:rPr>
              <a:t>“If your brother wrongs you, go and take up the matter with him when the two of you are alone. If he listens to you, you have won your brother over. But if he will not listen, take one or two others along with you, so that every detail may be confirmed by the testimony of two or three witnesses. </a:t>
            </a:r>
            <a:r>
              <a:rPr lang="en-US" sz="2000" b="1" i="0" baseline="30000" dirty="0">
                <a:solidFill>
                  <a:schemeClr val="bg1"/>
                </a:solidFill>
                <a:effectLst/>
                <a:latin typeface="Garamond" panose="02020404030301010803" pitchFamily="18" charset="0"/>
              </a:rPr>
              <a:t> </a:t>
            </a:r>
            <a:r>
              <a:rPr lang="en-US" sz="2000" b="0" i="0" dirty="0">
                <a:solidFill>
                  <a:schemeClr val="bg1"/>
                </a:solidFill>
                <a:effectLst/>
                <a:latin typeface="Garamond" panose="02020404030301010803" pitchFamily="18" charset="0"/>
              </a:rPr>
              <a:t>If he refuses to listen to them, report it to the Church. And if he refuses to listen to the Church, treat him as you would a Gentile or a tax collector.</a:t>
            </a:r>
          </a:p>
          <a:p>
            <a:pPr algn="just"/>
            <a:r>
              <a:rPr lang="en-US" sz="2000" b="0" i="0" dirty="0">
                <a:solidFill>
                  <a:schemeClr val="bg1"/>
                </a:solidFill>
                <a:effectLst/>
                <a:latin typeface="Garamond" panose="02020404030301010803" pitchFamily="18" charset="0"/>
              </a:rPr>
              <a:t>“Amen, I say to you, whatever you bind on earth shall be bound in heaven, and whatever you loose on earth shall be loosed in heaven. Amen, I say to you, further, if two of you on earth agree about anything you ask for, it will be granted to you by my Father in heaven.</a:t>
            </a:r>
            <a:r>
              <a:rPr lang="en-US" sz="2000" b="1" i="0" baseline="30000" dirty="0">
                <a:solidFill>
                  <a:schemeClr val="bg1"/>
                </a:solidFill>
                <a:effectLst/>
                <a:latin typeface="Garamond" panose="02020404030301010803" pitchFamily="18" charset="0"/>
              </a:rPr>
              <a:t> </a:t>
            </a:r>
            <a:r>
              <a:rPr lang="en-US" sz="2000" b="0" i="0" dirty="0">
                <a:solidFill>
                  <a:schemeClr val="bg1"/>
                </a:solidFill>
                <a:effectLst/>
                <a:latin typeface="Garamond" panose="02020404030301010803" pitchFamily="18" charset="0"/>
              </a:rPr>
              <a:t>For where two or three are gathered together in my name, I am there in their midst.”</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sp>
        <p:nvSpPr>
          <p:cNvPr id="8" name="Rectangle 7">
            <a:extLst>
              <a:ext uri="{FF2B5EF4-FFF2-40B4-BE49-F238E27FC236}">
                <a16:creationId xmlns:a16="http://schemas.microsoft.com/office/drawing/2014/main" id="{A99D0128-31B6-4836-FB97-416FE1BF8034}"/>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3" name="TextBox 2">
            <a:extLst>
              <a:ext uri="{FF2B5EF4-FFF2-40B4-BE49-F238E27FC236}">
                <a16:creationId xmlns:a16="http://schemas.microsoft.com/office/drawing/2014/main" id="{559F297A-4AC1-097B-93A7-17F2AE32106A}"/>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Footer Placeholder 2">
            <a:extLst>
              <a:ext uri="{FF2B5EF4-FFF2-40B4-BE49-F238E27FC236}">
                <a16:creationId xmlns:a16="http://schemas.microsoft.com/office/drawing/2014/main" id="{BEB5676C-DA85-9D2A-62B5-CE70A13FAB40}"/>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5" name="Picture 2">
            <a:extLst>
              <a:ext uri="{FF2B5EF4-FFF2-40B4-BE49-F238E27FC236}">
                <a16:creationId xmlns:a16="http://schemas.microsoft.com/office/drawing/2014/main" id="{56C4BD38-8A17-7FCE-922A-56CA256A43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4067" y="2118669"/>
            <a:ext cx="4083866"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5" name="Rectangle 4">
            <a:extLst>
              <a:ext uri="{FF2B5EF4-FFF2-40B4-BE49-F238E27FC236}">
                <a16:creationId xmlns:a16="http://schemas.microsoft.com/office/drawing/2014/main" id="{20214ADC-D8AE-4E53-DDC0-768BD3CE3E58}"/>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3" name="Footer Placeholder 2">
            <a:extLst>
              <a:ext uri="{FF2B5EF4-FFF2-40B4-BE49-F238E27FC236}">
                <a16:creationId xmlns:a16="http://schemas.microsoft.com/office/drawing/2014/main" id="{0A38CF5C-DF48-323E-320F-2AF66A930849}"/>
              </a:ext>
            </a:extLst>
          </p:cNvPr>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TextBox 5">
            <a:extLst>
              <a:ext uri="{FF2B5EF4-FFF2-40B4-BE49-F238E27FC236}">
                <a16:creationId xmlns:a16="http://schemas.microsoft.com/office/drawing/2014/main" id="{F9BDA38E-AB79-92FA-7BFE-1FBCAAB609E6}"/>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2" name="Picture 2">
            <a:extLst>
              <a:ext uri="{FF2B5EF4-FFF2-40B4-BE49-F238E27FC236}">
                <a16:creationId xmlns:a16="http://schemas.microsoft.com/office/drawing/2014/main" id="{50806215-BE76-92B2-AE7E-B3083A6ED06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4067" y="2118669"/>
            <a:ext cx="4083866" cy="3482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31972" y="2155109"/>
            <a:ext cx="9144000" cy="3046988"/>
          </a:xfrm>
          <a:prstGeom prst="rect">
            <a:avLst/>
          </a:prstGeom>
        </p:spPr>
        <p:txBody>
          <a:bodyPr wrap="square">
            <a:spAutoFit/>
          </a:bodyPr>
          <a:lstStyle/>
          <a:p>
            <a:pPr algn="ctr"/>
            <a:r>
              <a:rPr lang="en-GB" sz="2400" dirty="0">
                <a:solidFill>
                  <a:schemeClr val="bg1"/>
                </a:solidFill>
                <a:latin typeface="Garamond" panose="02020404030301010803" pitchFamily="18" charset="0"/>
              </a:rPr>
              <a:t>Lord, </a:t>
            </a:r>
          </a:p>
          <a:p>
            <a:pPr algn="ctr"/>
            <a:r>
              <a:rPr lang="en-GB" sz="2400" dirty="0">
                <a:solidFill>
                  <a:schemeClr val="bg1"/>
                </a:solidFill>
                <a:latin typeface="Garamond" panose="02020404030301010803" pitchFamily="18" charset="0"/>
              </a:rPr>
              <a:t>in your presence,  </a:t>
            </a:r>
          </a:p>
          <a:p>
            <a:pPr algn="ctr"/>
            <a:r>
              <a:rPr lang="en-GB" sz="2400" dirty="0">
                <a:solidFill>
                  <a:schemeClr val="bg1"/>
                </a:solidFill>
                <a:latin typeface="Garamond" panose="02020404030301010803" pitchFamily="18" charset="0"/>
              </a:rPr>
              <a:t>let us prepare our hearts for this moment of prayer. </a:t>
            </a:r>
          </a:p>
          <a:p>
            <a:pPr algn="ctr"/>
            <a:r>
              <a:rPr lang="en-GB" sz="2400" dirty="0">
                <a:solidFill>
                  <a:schemeClr val="bg1"/>
                </a:solidFill>
                <a:latin typeface="Garamond" panose="02020404030301010803" pitchFamily="18" charset="0"/>
              </a:rPr>
              <a:t>Send your Holy Spirit to enlighten us </a:t>
            </a:r>
          </a:p>
          <a:p>
            <a:pPr algn="ctr"/>
            <a:r>
              <a:rPr lang="en-GB" sz="2400" dirty="0">
                <a:solidFill>
                  <a:schemeClr val="bg1"/>
                </a:solidFill>
                <a:latin typeface="Garamond" panose="02020404030301010803" pitchFamily="18" charset="0"/>
              </a:rPr>
              <a:t>and open our minds and hearts </a:t>
            </a:r>
          </a:p>
          <a:p>
            <a:pPr algn="ctr"/>
            <a:r>
              <a:rPr lang="en-GB" sz="2400" dirty="0">
                <a:solidFill>
                  <a:schemeClr val="bg1"/>
                </a:solidFill>
                <a:latin typeface="Garamond" panose="02020404030301010803" pitchFamily="18" charset="0"/>
              </a:rPr>
              <a:t>to everything You want to tell us today. </a:t>
            </a:r>
          </a:p>
          <a:p>
            <a:pPr algn="ctr"/>
            <a:r>
              <a:rPr lang="en-GB" sz="2400" dirty="0">
                <a:solidFill>
                  <a:schemeClr val="bg1"/>
                </a:solidFill>
                <a:latin typeface="Garamond" panose="02020404030301010803" pitchFamily="18" charset="0"/>
              </a:rPr>
              <a:t>Thank you, Lord,                                              </a:t>
            </a:r>
          </a:p>
          <a:p>
            <a:pPr algn="ctr"/>
            <a:r>
              <a:rPr lang="en-GB" sz="2400" dirty="0">
                <a:solidFill>
                  <a:schemeClr val="bg1"/>
                </a:solidFill>
                <a:latin typeface="Garamond" panose="02020404030301010803" pitchFamily="18" charset="0"/>
              </a:rPr>
              <a:t>for nourishing us with your Word.</a:t>
            </a: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a:extLst>
              <a:ext uri="{FF2B5EF4-FFF2-40B4-BE49-F238E27FC236}">
                <a16:creationId xmlns:a16="http://schemas.microsoft.com/office/drawing/2014/main" id="{11DC33C2-156E-9C9F-FBF0-ABEFEA953227}"/>
              </a:ext>
            </a:extLst>
          </p:cNvPr>
          <p:cNvSpPr/>
          <p:nvPr/>
        </p:nvSpPr>
        <p:spPr>
          <a:xfrm>
            <a:off x="1727445" y="1958061"/>
            <a:ext cx="8779424" cy="4154984"/>
          </a:xfrm>
          <a:prstGeom prst="rect">
            <a:avLst/>
          </a:prstGeom>
        </p:spPr>
        <p:txBody>
          <a:bodyPr wrap="square">
            <a:spAutoFit/>
          </a:bodyPr>
          <a:lstStyle/>
          <a:p>
            <a:pPr algn="just"/>
            <a:r>
              <a:rPr lang="en-US" sz="3000" b="0" i="0" dirty="0">
                <a:solidFill>
                  <a:schemeClr val="bg1"/>
                </a:solidFill>
                <a:effectLst/>
                <a:latin typeface="Garamond" panose="02020404030301010803" pitchFamily="18" charset="0"/>
              </a:rPr>
              <a:t>“If your brother wrongs you, go and take up the matter with him when the two of you are alone. If he listens to you, you have won your brother over. But if he will not listen, take one or two others along with you, so that every detail may be confirmed by the testimony of two or three witnesses. </a:t>
            </a:r>
            <a:r>
              <a:rPr lang="en-US" sz="3000" b="1" i="0" baseline="30000" dirty="0">
                <a:solidFill>
                  <a:schemeClr val="bg1"/>
                </a:solidFill>
                <a:effectLst/>
                <a:latin typeface="Garamond" panose="02020404030301010803" pitchFamily="18" charset="0"/>
              </a:rPr>
              <a:t> </a:t>
            </a:r>
            <a:r>
              <a:rPr lang="en-US" sz="3000" b="0" i="0" dirty="0">
                <a:solidFill>
                  <a:schemeClr val="bg1"/>
                </a:solidFill>
                <a:effectLst/>
                <a:latin typeface="Garamond" panose="02020404030301010803" pitchFamily="18" charset="0"/>
              </a:rPr>
              <a:t>If he refuses to listen to them, report it to the Church. And if he refuses to listen to the Church, treat him as you would a Gentile or a tax collector.</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2241352"/>
            <a:ext cx="8779424" cy="4616648"/>
          </a:xfrm>
          <a:prstGeom prst="rect">
            <a:avLst/>
          </a:prstGeom>
        </p:spPr>
        <p:txBody>
          <a:bodyPr wrap="square">
            <a:spAutoFit/>
          </a:bodyPr>
          <a:lstStyle/>
          <a:p>
            <a:pPr algn="just"/>
            <a:r>
              <a:rPr lang="en-US" sz="3000" b="0" i="0" dirty="0">
                <a:solidFill>
                  <a:schemeClr val="bg1"/>
                </a:solidFill>
                <a:effectLst/>
                <a:latin typeface="Garamond" panose="02020404030301010803" pitchFamily="18" charset="0"/>
              </a:rPr>
              <a:t>“Amen, I say to you, whatever you bind on earth shall be bound in heaven, and whatever you loose on earth shall be loosed in heaven. Amen, I say to you, further, if two of you on earth agree about anything you ask for, it will be granted to you by my Father in heaven.</a:t>
            </a:r>
            <a:r>
              <a:rPr lang="en-US" sz="3000" b="1" i="0" baseline="30000" dirty="0">
                <a:solidFill>
                  <a:schemeClr val="bg1"/>
                </a:solidFill>
                <a:effectLst/>
                <a:latin typeface="Garamond" panose="02020404030301010803" pitchFamily="18" charset="0"/>
              </a:rPr>
              <a:t> </a:t>
            </a:r>
            <a:r>
              <a:rPr lang="en-US" sz="3000" b="0" i="0" dirty="0">
                <a:solidFill>
                  <a:schemeClr val="bg1"/>
                </a:solidFill>
                <a:effectLst/>
                <a:latin typeface="Garamond" panose="02020404030301010803" pitchFamily="18" charset="0"/>
              </a:rPr>
              <a:t>For where two or three are gathered together in my name, I am there in their midst.”</a:t>
            </a:r>
          </a:p>
          <a:p>
            <a:pPr algn="just" fontAlgn="base"/>
            <a:endParaRPr lang="en-US" sz="36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8199060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727445" y="1958061"/>
            <a:ext cx="8779424" cy="4154984"/>
          </a:xfrm>
          <a:prstGeom prst="rect">
            <a:avLst/>
          </a:prstGeom>
        </p:spPr>
        <p:txBody>
          <a:bodyPr wrap="square">
            <a:spAutoFit/>
          </a:bodyPr>
          <a:lstStyle/>
          <a:p>
            <a:pPr algn="just"/>
            <a:r>
              <a:rPr lang="en-US" sz="3000" b="0" i="0" dirty="0">
                <a:solidFill>
                  <a:schemeClr val="bg1"/>
                </a:solidFill>
                <a:effectLst/>
                <a:latin typeface="Garamond" panose="02020404030301010803" pitchFamily="18" charset="0"/>
              </a:rPr>
              <a:t>“If your brother wrongs you, go and take up the matter with him when the two of you are alone. If he listens to you, you have won your brother over. But if he will not listen, take one or two others along with you, so that every detail may be confirmed by the testimony of two or three witnesses. </a:t>
            </a:r>
            <a:r>
              <a:rPr lang="en-US" sz="3000" b="1" i="0" baseline="30000" dirty="0">
                <a:solidFill>
                  <a:schemeClr val="bg1"/>
                </a:solidFill>
                <a:effectLst/>
                <a:latin typeface="Garamond" panose="02020404030301010803" pitchFamily="18" charset="0"/>
              </a:rPr>
              <a:t> </a:t>
            </a:r>
            <a:r>
              <a:rPr lang="en-US" sz="3000" b="0" i="0" dirty="0">
                <a:solidFill>
                  <a:schemeClr val="bg1"/>
                </a:solidFill>
                <a:effectLst/>
                <a:latin typeface="Garamond" panose="02020404030301010803" pitchFamily="18" charset="0"/>
              </a:rPr>
              <a:t>If he refuses to listen to them, report it to the Church. And if he refuses to listen to the Church, treat him as you would a Gentile or a tax collector.</a:t>
            </a: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696494537"/>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a:extLst>
              <a:ext uri="{FF2B5EF4-FFF2-40B4-BE49-F238E27FC236}">
                <a16:creationId xmlns:a16="http://schemas.microsoft.com/office/drawing/2014/main" id="{8074A793-ED0A-834D-AABB-28DB3C1EC530}"/>
              </a:ext>
            </a:extLst>
          </p:cNvPr>
          <p:cNvSpPr/>
          <p:nvPr/>
        </p:nvSpPr>
        <p:spPr>
          <a:xfrm>
            <a:off x="1727445" y="2241352"/>
            <a:ext cx="8779424" cy="4616648"/>
          </a:xfrm>
          <a:prstGeom prst="rect">
            <a:avLst/>
          </a:prstGeom>
        </p:spPr>
        <p:txBody>
          <a:bodyPr wrap="square">
            <a:spAutoFit/>
          </a:bodyPr>
          <a:lstStyle/>
          <a:p>
            <a:pPr algn="just"/>
            <a:r>
              <a:rPr lang="en-US" sz="3000" b="0" i="0" dirty="0">
                <a:solidFill>
                  <a:schemeClr val="bg1"/>
                </a:solidFill>
                <a:effectLst/>
                <a:latin typeface="Garamond" panose="02020404030301010803" pitchFamily="18" charset="0"/>
              </a:rPr>
              <a:t>“Amen, I say to you, whatever you bind on earth shall be bound in heaven, and whatever you loose on earth shall be loosed in heaven. Amen, I say to you, further, if two of you on earth agree about anything you ask for, it will be granted to you by my Father in heaven.</a:t>
            </a:r>
            <a:r>
              <a:rPr lang="en-US" sz="3000" b="1" i="0" baseline="30000" dirty="0">
                <a:solidFill>
                  <a:schemeClr val="bg1"/>
                </a:solidFill>
                <a:effectLst/>
                <a:latin typeface="Garamond" panose="02020404030301010803" pitchFamily="18" charset="0"/>
              </a:rPr>
              <a:t> </a:t>
            </a:r>
            <a:r>
              <a:rPr lang="en-US" sz="3000" b="0" i="0" dirty="0">
                <a:solidFill>
                  <a:schemeClr val="bg1"/>
                </a:solidFill>
                <a:effectLst/>
                <a:latin typeface="Garamond" panose="02020404030301010803" pitchFamily="18" charset="0"/>
              </a:rPr>
              <a:t>For where two or three are gathered together in my name, I am there in their midst.”</a:t>
            </a:r>
          </a:p>
          <a:p>
            <a:pPr algn="just" fontAlgn="base"/>
            <a:endParaRPr lang="en-US" sz="36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1045293034"/>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3240</TotalTime>
  <Words>1095</Words>
  <Application>Microsoft Office PowerPoint</Application>
  <PresentationFormat>Widescreen</PresentationFormat>
  <Paragraphs>84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2023-07-20T10:12:43Z</dcterms:modified>
</cp:coreProperties>
</file>