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49" r:id="rId9"/>
    <p:sldId id="350" r:id="rId10"/>
    <p:sldId id="336" r:id="rId11"/>
    <p:sldId id="327" r:id="rId12"/>
    <p:sldId id="346"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DC099E-D1A5-4210-94DA-FA0F15B8EDE4}" v="28" dt="2022-07-14T08:48:40.1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p:normalViewPr>
  <p:slideViewPr>
    <p:cSldViewPr snapToGrid="0">
      <p:cViewPr varScale="1">
        <p:scale>
          <a:sx n="83" d="100"/>
          <a:sy n="83" d="100"/>
        </p:scale>
        <p:origin x="470"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24DC099E-D1A5-4210-94DA-FA0F15B8EDE4}"/>
    <pc:docChg chg="undo custSel addSld delSld modSld">
      <pc:chgData name="John Adams" userId="1143faee-bb16-416e-8056-0ed4c730fe93" providerId="ADAL" clId="{24DC099E-D1A5-4210-94DA-FA0F15B8EDE4}" dt="2022-07-14T08:48:40.179" v="113" actId="1076"/>
      <pc:docMkLst>
        <pc:docMk/>
      </pc:docMkLst>
      <pc:sldChg chg="addSp delSp modSp mod">
        <pc:chgData name="John Adams" userId="1143faee-bb16-416e-8056-0ed4c730fe93" providerId="ADAL" clId="{24DC099E-D1A5-4210-94DA-FA0F15B8EDE4}" dt="2022-07-14T07:29:47.984" v="12" actId="20577"/>
        <pc:sldMkLst>
          <pc:docMk/>
          <pc:sldMk cId="382080874" sldId="323"/>
        </pc:sldMkLst>
        <pc:spChg chg="del">
          <ac:chgData name="John Adams" userId="1143faee-bb16-416e-8056-0ed4c730fe93" providerId="ADAL" clId="{24DC099E-D1A5-4210-94DA-FA0F15B8EDE4}" dt="2022-07-14T07:28:36.611" v="0" actId="478"/>
          <ac:spMkLst>
            <pc:docMk/>
            <pc:sldMk cId="382080874" sldId="323"/>
            <ac:spMk id="2" creationId="{00000000-0000-0000-0000-000000000000}"/>
          </ac:spMkLst>
        </pc:spChg>
        <pc:spChg chg="add del mod">
          <ac:chgData name="John Adams" userId="1143faee-bb16-416e-8056-0ed4c730fe93" providerId="ADAL" clId="{24DC099E-D1A5-4210-94DA-FA0F15B8EDE4}" dt="2022-07-14T07:29:25.369" v="2" actId="478"/>
          <ac:spMkLst>
            <pc:docMk/>
            <pc:sldMk cId="382080874" sldId="323"/>
            <ac:spMk id="12" creationId="{8EF5998F-0899-3AB0-6A67-B46148DB1907}"/>
          </ac:spMkLst>
        </pc:spChg>
        <pc:spChg chg="add mod">
          <ac:chgData name="John Adams" userId="1143faee-bb16-416e-8056-0ed4c730fe93" providerId="ADAL" clId="{24DC099E-D1A5-4210-94DA-FA0F15B8EDE4}" dt="2022-07-14T07:29:47.984" v="12" actId="20577"/>
          <ac:spMkLst>
            <pc:docMk/>
            <pc:sldMk cId="382080874" sldId="323"/>
            <ac:spMk id="13" creationId="{DAE630BE-4CA0-F51A-90F0-09305D0E7E20}"/>
          </ac:spMkLst>
        </pc:spChg>
      </pc:sldChg>
      <pc:sldChg chg="modSp mod">
        <pc:chgData name="John Adams" userId="1143faee-bb16-416e-8056-0ed4c730fe93" providerId="ADAL" clId="{24DC099E-D1A5-4210-94DA-FA0F15B8EDE4}" dt="2022-07-14T08:35:49.813" v="84" actId="1076"/>
        <pc:sldMkLst>
          <pc:docMk/>
          <pc:sldMk cId="3391867402" sldId="325"/>
        </pc:sldMkLst>
        <pc:spChg chg="mod">
          <ac:chgData name="John Adams" userId="1143faee-bb16-416e-8056-0ed4c730fe93" providerId="ADAL" clId="{24DC099E-D1A5-4210-94DA-FA0F15B8EDE4}" dt="2022-07-14T08:35:46.059" v="83" actId="1076"/>
          <ac:spMkLst>
            <pc:docMk/>
            <pc:sldMk cId="3391867402" sldId="325"/>
            <ac:spMk id="11" creationId="{00000000-0000-0000-0000-000000000000}"/>
          </ac:spMkLst>
        </pc:spChg>
        <pc:spChg chg="mod">
          <ac:chgData name="John Adams" userId="1143faee-bb16-416e-8056-0ed4c730fe93" providerId="ADAL" clId="{24DC099E-D1A5-4210-94DA-FA0F15B8EDE4}" dt="2022-07-14T08:35:49.813" v="84" actId="1076"/>
          <ac:spMkLst>
            <pc:docMk/>
            <pc:sldMk cId="3391867402" sldId="325"/>
            <ac:spMk id="12" creationId="{A6365A98-D28D-D7FC-4294-150801424778}"/>
          </ac:spMkLst>
        </pc:spChg>
      </pc:sldChg>
      <pc:sldChg chg="delSp modSp del mod">
        <pc:chgData name="John Adams" userId="1143faee-bb16-416e-8056-0ed4c730fe93" providerId="ADAL" clId="{24DC099E-D1A5-4210-94DA-FA0F15B8EDE4}" dt="2022-07-14T08:36:15.645" v="87" actId="47"/>
        <pc:sldMkLst>
          <pc:docMk/>
          <pc:sldMk cId="2814757938" sldId="326"/>
        </pc:sldMkLst>
        <pc:spChg chg="del mod">
          <ac:chgData name="John Adams" userId="1143faee-bb16-416e-8056-0ed4c730fe93" providerId="ADAL" clId="{24DC099E-D1A5-4210-94DA-FA0F15B8EDE4}" dt="2022-07-14T08:36:13.602" v="86" actId="21"/>
          <ac:spMkLst>
            <pc:docMk/>
            <pc:sldMk cId="2814757938" sldId="326"/>
            <ac:spMk id="2" creationId="{00000000-0000-0000-0000-000000000000}"/>
          </ac:spMkLst>
        </pc:spChg>
      </pc:sldChg>
      <pc:sldChg chg="modSp mod">
        <pc:chgData name="John Adams" userId="1143faee-bb16-416e-8056-0ed4c730fe93" providerId="ADAL" clId="{24DC099E-D1A5-4210-94DA-FA0F15B8EDE4}" dt="2022-07-14T08:35:13.076" v="76" actId="1076"/>
        <pc:sldMkLst>
          <pc:docMk/>
          <pc:sldMk cId="3980992217" sldId="343"/>
        </pc:sldMkLst>
        <pc:spChg chg="mod">
          <ac:chgData name="John Adams" userId="1143faee-bb16-416e-8056-0ed4c730fe93" providerId="ADAL" clId="{24DC099E-D1A5-4210-94DA-FA0F15B8EDE4}" dt="2022-07-14T08:34:36.641" v="71" actId="1076"/>
          <ac:spMkLst>
            <pc:docMk/>
            <pc:sldMk cId="3980992217" sldId="343"/>
            <ac:spMk id="11" creationId="{00000000-0000-0000-0000-000000000000}"/>
          </ac:spMkLst>
        </pc:spChg>
        <pc:spChg chg="mod">
          <ac:chgData name="John Adams" userId="1143faee-bb16-416e-8056-0ed4c730fe93" providerId="ADAL" clId="{24DC099E-D1A5-4210-94DA-FA0F15B8EDE4}" dt="2022-07-14T08:35:13.076" v="76" actId="1076"/>
          <ac:spMkLst>
            <pc:docMk/>
            <pc:sldMk cId="3980992217" sldId="343"/>
            <ac:spMk id="12" creationId="{A6365A98-D28D-D7FC-4294-150801424778}"/>
          </ac:spMkLst>
        </pc:spChg>
      </pc:sldChg>
      <pc:sldChg chg="addSp delSp modSp mod">
        <pc:chgData name="John Adams" userId="1143faee-bb16-416e-8056-0ed4c730fe93" providerId="ADAL" clId="{24DC099E-D1A5-4210-94DA-FA0F15B8EDE4}" dt="2022-07-14T08:36:27.212" v="89"/>
        <pc:sldMkLst>
          <pc:docMk/>
          <pc:sldMk cId="2885153271" sldId="346"/>
        </pc:sldMkLst>
        <pc:spChg chg="del">
          <ac:chgData name="John Adams" userId="1143faee-bb16-416e-8056-0ed4c730fe93" providerId="ADAL" clId="{24DC099E-D1A5-4210-94DA-FA0F15B8EDE4}" dt="2022-07-14T08:36:26.162" v="88" actId="478"/>
          <ac:spMkLst>
            <pc:docMk/>
            <pc:sldMk cId="2885153271" sldId="346"/>
            <ac:spMk id="12" creationId="{D34C4AF3-0E6F-E757-99AD-441E340F29F1}"/>
          </ac:spMkLst>
        </pc:spChg>
        <pc:spChg chg="add mod">
          <ac:chgData name="John Adams" userId="1143faee-bb16-416e-8056-0ed4c730fe93" providerId="ADAL" clId="{24DC099E-D1A5-4210-94DA-FA0F15B8EDE4}" dt="2022-07-14T08:36:27.212" v="89"/>
          <ac:spMkLst>
            <pc:docMk/>
            <pc:sldMk cId="2885153271" sldId="346"/>
            <ac:spMk id="13" creationId="{0ED47258-368E-0F18-57F8-C70BA0B2BAF6}"/>
          </ac:spMkLst>
        </pc:spChg>
      </pc:sldChg>
      <pc:sldChg chg="addSp delSp modSp">
        <pc:chgData name="John Adams" userId="1143faee-bb16-416e-8056-0ed4c730fe93" providerId="ADAL" clId="{24DC099E-D1A5-4210-94DA-FA0F15B8EDE4}" dt="2022-07-14T08:48:40.179" v="113" actId="1076"/>
        <pc:sldMkLst>
          <pc:docMk/>
          <pc:sldMk cId="2662565912" sldId="347"/>
        </pc:sldMkLst>
        <pc:picChg chg="add del mod">
          <ac:chgData name="John Adams" userId="1143faee-bb16-416e-8056-0ed4c730fe93" providerId="ADAL" clId="{24DC099E-D1A5-4210-94DA-FA0F15B8EDE4}" dt="2022-07-14T08:47:44.335" v="102" actId="478"/>
          <ac:picMkLst>
            <pc:docMk/>
            <pc:sldMk cId="2662565912" sldId="347"/>
            <ac:picMk id="1026" creationId="{EA4CF4CE-4EBE-6406-EEAE-06ECF2FC8B25}"/>
          </ac:picMkLst>
        </pc:picChg>
        <pc:picChg chg="add mod">
          <ac:chgData name="John Adams" userId="1143faee-bb16-416e-8056-0ed4c730fe93" providerId="ADAL" clId="{24DC099E-D1A5-4210-94DA-FA0F15B8EDE4}" dt="2022-07-14T08:48:40.179" v="113" actId="1076"/>
          <ac:picMkLst>
            <pc:docMk/>
            <pc:sldMk cId="2662565912" sldId="347"/>
            <ac:picMk id="1028" creationId="{C5D379C3-CE84-4C37-89F9-D20274D78E79}"/>
          </ac:picMkLst>
        </pc:picChg>
        <pc:picChg chg="del">
          <ac:chgData name="John Adams" userId="1143faee-bb16-416e-8056-0ed4c730fe93" providerId="ADAL" clId="{24DC099E-D1A5-4210-94DA-FA0F15B8EDE4}" dt="2022-07-14T08:37:41.035" v="90" actId="478"/>
          <ac:picMkLst>
            <pc:docMk/>
            <pc:sldMk cId="2662565912" sldId="347"/>
            <ac:picMk id="2050" creationId="{42E78FAA-8B5C-CA59-4CA6-B25C9534A2C2}"/>
          </ac:picMkLst>
        </pc:picChg>
      </pc:sldChg>
      <pc:sldChg chg="addSp delSp modSp">
        <pc:chgData name="John Adams" userId="1143faee-bb16-416e-8056-0ed4c730fe93" providerId="ADAL" clId="{24DC099E-D1A5-4210-94DA-FA0F15B8EDE4}" dt="2022-07-14T08:48:31.891" v="112" actId="1076"/>
        <pc:sldMkLst>
          <pc:docMk/>
          <pc:sldMk cId="1334488721" sldId="348"/>
        </pc:sldMkLst>
        <pc:picChg chg="del">
          <ac:chgData name="John Adams" userId="1143faee-bb16-416e-8056-0ed4c730fe93" providerId="ADAL" clId="{24DC099E-D1A5-4210-94DA-FA0F15B8EDE4}" dt="2022-07-14T08:38:20.119" v="97" actId="478"/>
          <ac:picMkLst>
            <pc:docMk/>
            <pc:sldMk cId="1334488721" sldId="348"/>
            <ac:picMk id="10" creationId="{1D863468-5653-37ED-AE30-4E7661B27F6D}"/>
          </ac:picMkLst>
        </pc:picChg>
        <pc:picChg chg="add del mod">
          <ac:chgData name="John Adams" userId="1143faee-bb16-416e-8056-0ed4c730fe93" providerId="ADAL" clId="{24DC099E-D1A5-4210-94DA-FA0F15B8EDE4}" dt="2022-07-14T08:48:27.299" v="110" actId="478"/>
          <ac:picMkLst>
            <pc:docMk/>
            <pc:sldMk cId="1334488721" sldId="348"/>
            <ac:picMk id="12" creationId="{1DE5E6FF-B963-FF2C-4440-78B79A9EFDAD}"/>
          </ac:picMkLst>
        </pc:picChg>
        <pc:picChg chg="add mod">
          <ac:chgData name="John Adams" userId="1143faee-bb16-416e-8056-0ed4c730fe93" providerId="ADAL" clId="{24DC099E-D1A5-4210-94DA-FA0F15B8EDE4}" dt="2022-07-14T08:48:31.891" v="112" actId="1076"/>
          <ac:picMkLst>
            <pc:docMk/>
            <pc:sldMk cId="1334488721" sldId="348"/>
            <ac:picMk id="13" creationId="{518917B7-5A5C-BB07-7677-5F6AFE2DF8B2}"/>
          </ac:picMkLst>
        </pc:picChg>
      </pc:sldChg>
      <pc:sldChg chg="add">
        <pc:chgData name="John Adams" userId="1143faee-bb16-416e-8056-0ed4c730fe93" providerId="ADAL" clId="{24DC099E-D1A5-4210-94DA-FA0F15B8EDE4}" dt="2022-07-14T08:36:03.969" v="85"/>
        <pc:sldMkLst>
          <pc:docMk/>
          <pc:sldMk cId="193953534" sldId="349"/>
        </pc:sldMkLst>
      </pc:sldChg>
      <pc:sldChg chg="del">
        <pc:chgData name="John Adams" userId="1143faee-bb16-416e-8056-0ed4c730fe93" providerId="ADAL" clId="{24DC099E-D1A5-4210-94DA-FA0F15B8EDE4}" dt="2022-07-14T08:34:10.978" v="66" actId="47"/>
        <pc:sldMkLst>
          <pc:docMk/>
          <pc:sldMk cId="3163923931" sldId="349"/>
        </pc:sldMkLst>
      </pc:sldChg>
      <pc:sldChg chg="add">
        <pc:chgData name="John Adams" userId="1143faee-bb16-416e-8056-0ed4c730fe93" providerId="ADAL" clId="{24DC099E-D1A5-4210-94DA-FA0F15B8EDE4}" dt="2022-07-14T08:36:03.969" v="85"/>
        <pc:sldMkLst>
          <pc:docMk/>
          <pc:sldMk cId="514045650" sldId="350"/>
        </pc:sldMkLst>
      </pc:sldChg>
      <pc:sldChg chg="del">
        <pc:chgData name="John Adams" userId="1143faee-bb16-416e-8056-0ed4c730fe93" providerId="ADAL" clId="{24DC099E-D1A5-4210-94DA-FA0F15B8EDE4}" dt="2022-07-14T08:34:10.978" v="66" actId="47"/>
        <pc:sldMkLst>
          <pc:docMk/>
          <pc:sldMk cId="1819906038" sldId="35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14/07/2022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3" name="Rectangle 12">
            <a:extLst>
              <a:ext uri="{FF2B5EF4-FFF2-40B4-BE49-F238E27FC236}">
                <a16:creationId xmlns:a16="http://schemas.microsoft.com/office/drawing/2014/main" id="{0ED47258-368E-0F18-57F8-C70BA0B2BAF6}"/>
              </a:ext>
            </a:extLst>
          </p:cNvPr>
          <p:cNvSpPr/>
          <p:nvPr/>
        </p:nvSpPr>
        <p:spPr>
          <a:xfrm>
            <a:off x="1704613" y="2208470"/>
            <a:ext cx="8802255" cy="5016758"/>
          </a:xfrm>
          <a:prstGeom prst="rect">
            <a:avLst/>
          </a:prstGeom>
        </p:spPr>
        <p:txBody>
          <a:bodyPr wrap="square">
            <a:spAutoFit/>
          </a:bodyPr>
          <a:lstStyle/>
          <a:p>
            <a:pPr algn="l" fontAlgn="base"/>
            <a:r>
              <a:rPr lang="en-US" b="0" i="0" dirty="0">
                <a:solidFill>
                  <a:schemeClr val="bg1"/>
                </a:solidFill>
                <a:effectLst/>
                <a:latin typeface="Garamond" panose="02020404030301010803" pitchFamily="18" charset="0"/>
              </a:rPr>
              <a:t>When John the Baptist heard in prison of the works of the Christ, he sent his disciples to Jesus</a:t>
            </a:r>
          </a:p>
          <a:p>
            <a:pPr algn="l" fontAlgn="base"/>
            <a:r>
              <a:rPr lang="en-US" b="0" i="0" dirty="0">
                <a:solidFill>
                  <a:schemeClr val="bg1"/>
                </a:solidFill>
                <a:effectLst/>
                <a:latin typeface="Garamond" panose="02020404030301010803" pitchFamily="18" charset="0"/>
              </a:rPr>
              <a:t>with this question, “Are you the one who is to come, or should we look for another?”</a:t>
            </a:r>
          </a:p>
          <a:p>
            <a:pPr algn="l" fontAlgn="base"/>
            <a:r>
              <a:rPr lang="en-US" b="0" i="0" dirty="0">
                <a:solidFill>
                  <a:schemeClr val="bg1"/>
                </a:solidFill>
                <a:effectLst/>
                <a:latin typeface="Garamond" panose="02020404030301010803" pitchFamily="18" charset="0"/>
              </a:rPr>
              <a:t>Jesus said to them in reply, “Go and tell John what you hear and see: the blind regain their sight, the lame walk, lepers are cleansed, the deaf hear, the dead are raised, and the poor have the good news proclaimed to them.  And blessed is the one who takes no offense at me.”</a:t>
            </a:r>
          </a:p>
          <a:p>
            <a:pPr algn="l" fontAlgn="base"/>
            <a:r>
              <a:rPr lang="en-US" b="0" i="0" dirty="0">
                <a:solidFill>
                  <a:schemeClr val="bg1"/>
                </a:solidFill>
                <a:effectLst/>
                <a:latin typeface="Garamond" panose="02020404030301010803" pitchFamily="18" charset="0"/>
              </a:rPr>
              <a:t>As they were going off, Jesus began to speak to the crowds about John, “What did you go out to the desert to see? A reed swayed by the wind? Then what did you go out to see? Someone dressed in fine clothing? Those who wear fine clothing are in royal palaces. Then why did you go out? To see a prophet? Yes, I tell you, and more than a prophet. This is the one about whom it is written: Behold, I am sending my messenger ahead of you; he will prepare your way before you.</a:t>
            </a:r>
          </a:p>
          <a:p>
            <a:pPr algn="l" fontAlgn="base"/>
            <a:r>
              <a:rPr lang="en-US" b="0" i="0" dirty="0">
                <a:solidFill>
                  <a:schemeClr val="bg1"/>
                </a:solidFill>
                <a:effectLst/>
                <a:latin typeface="Garamond" panose="02020404030301010803" pitchFamily="18" charset="0"/>
              </a:rPr>
              <a:t>Amen, I say to you, among those born of women there has been none greater than John the Baptist; yet the least in the kingdom of heaven is greater than he.”</a:t>
            </a:r>
          </a:p>
          <a:p>
            <a:pPr algn="l" fontAlgn="base"/>
            <a:endParaRPr lang="en-US" sz="2000" b="0" i="0" dirty="0">
              <a:solidFill>
                <a:schemeClr val="bg1"/>
              </a:solidFill>
              <a:effectLst/>
              <a:latin typeface="Garamond" panose="02020404030301010803" pitchFamily="18" charset="0"/>
            </a:endParaRPr>
          </a:p>
          <a:p>
            <a:pPr algn="l" fontAlgn="base"/>
            <a:endParaRPr lang="en-US" sz="2000" b="0" i="0" dirty="0">
              <a:solidFill>
                <a:schemeClr val="bg1"/>
              </a:solidFill>
              <a:effectLst/>
              <a:latin typeface="Garamond" panose="02020404030301010803" pitchFamily="18" charset="0"/>
            </a:endParaRPr>
          </a:p>
          <a:p>
            <a:pPr algn="just" fontAlgn="base"/>
            <a:endParaRPr lang="en-US" sz="2000" b="0" i="0" dirty="0">
              <a:solidFill>
                <a:schemeClr val="bg1"/>
              </a:solidFill>
              <a:effectLst/>
              <a:latin typeface="Garamond" panose="02020404030301010803" pitchFamily="18" charset="0"/>
            </a:endParaRPr>
          </a:p>
          <a:p>
            <a:pPr algn="just" fontAlgn="base"/>
            <a:endParaRPr lang="en-US" sz="20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pic>
        <p:nvPicPr>
          <p:cNvPr id="13" name="Picture 4">
            <a:extLst>
              <a:ext uri="{FF2B5EF4-FFF2-40B4-BE49-F238E27FC236}">
                <a16:creationId xmlns:a16="http://schemas.microsoft.com/office/drawing/2014/main" id="{518917B7-5A5C-BB07-7677-5F6AFE2DF8B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954" t="12880" r="27810" b="23280"/>
          <a:stretch/>
        </p:blipFill>
        <p:spPr bwMode="auto">
          <a:xfrm>
            <a:off x="3121890" y="2105370"/>
            <a:ext cx="5745019"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1028" name="Picture 4">
            <a:extLst>
              <a:ext uri="{FF2B5EF4-FFF2-40B4-BE49-F238E27FC236}">
                <a16:creationId xmlns:a16="http://schemas.microsoft.com/office/drawing/2014/main" id="{C5D379C3-CE84-4C37-89F9-D20274D78E7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954" t="12880" r="27810" b="23280"/>
          <a:stretch/>
        </p:blipFill>
        <p:spPr bwMode="auto">
          <a:xfrm>
            <a:off x="3223490" y="2102786"/>
            <a:ext cx="5745019"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3" name="Rectangle 12">
            <a:extLst>
              <a:ext uri="{FF2B5EF4-FFF2-40B4-BE49-F238E27FC236}">
                <a16:creationId xmlns:a16="http://schemas.microsoft.com/office/drawing/2014/main" id="{DAE630BE-4CA0-F51A-90F0-09305D0E7E20}"/>
              </a:ext>
            </a:extLst>
          </p:cNvPr>
          <p:cNvSpPr/>
          <p:nvPr/>
        </p:nvSpPr>
        <p:spPr>
          <a:xfrm>
            <a:off x="1572418" y="2095062"/>
            <a:ext cx="9144000" cy="3785652"/>
          </a:xfrm>
          <a:prstGeom prst="rect">
            <a:avLst/>
          </a:prstGeom>
        </p:spPr>
        <p:txBody>
          <a:bodyPr wrap="square">
            <a:spAutoFit/>
          </a:bodyPr>
          <a:lstStyle/>
          <a:p>
            <a:pPr algn="ctr"/>
            <a:r>
              <a:rPr lang="en-US" sz="2400" dirty="0">
                <a:solidFill>
                  <a:schemeClr val="bg1"/>
                </a:solidFill>
                <a:latin typeface="Garamond" panose="02020404030301010803" pitchFamily="18" charset="0"/>
              </a:rPr>
              <a:t>Holy Spirit, </a:t>
            </a:r>
          </a:p>
          <a:p>
            <a:pPr algn="ctr"/>
            <a:r>
              <a:rPr lang="en-US" sz="2400" dirty="0">
                <a:solidFill>
                  <a:schemeClr val="bg1"/>
                </a:solidFill>
                <a:latin typeface="Garamond" panose="02020404030301010803" pitchFamily="18" charset="0"/>
              </a:rPr>
              <a:t>beloved of my soul, </a:t>
            </a:r>
          </a:p>
          <a:p>
            <a:pPr algn="ctr"/>
            <a:r>
              <a:rPr lang="en-US" sz="2400" dirty="0">
                <a:solidFill>
                  <a:schemeClr val="bg1"/>
                </a:solidFill>
                <a:latin typeface="Garamond" panose="02020404030301010803" pitchFamily="18" charset="0"/>
              </a:rPr>
              <a:t>enlighten me, </a:t>
            </a:r>
          </a:p>
          <a:p>
            <a:pPr algn="ctr"/>
            <a:r>
              <a:rPr lang="en-US" sz="2400" dirty="0">
                <a:solidFill>
                  <a:schemeClr val="bg1"/>
                </a:solidFill>
                <a:latin typeface="Garamond" panose="02020404030301010803" pitchFamily="18" charset="0"/>
              </a:rPr>
              <a:t>guide me, </a:t>
            </a:r>
          </a:p>
          <a:p>
            <a:pPr algn="ctr"/>
            <a:r>
              <a:rPr lang="en-US" sz="2400" dirty="0">
                <a:solidFill>
                  <a:schemeClr val="bg1"/>
                </a:solidFill>
                <a:latin typeface="Garamond" panose="02020404030301010803" pitchFamily="18" charset="0"/>
              </a:rPr>
              <a:t>strengthen me, </a:t>
            </a:r>
          </a:p>
          <a:p>
            <a:pPr algn="ctr"/>
            <a:r>
              <a:rPr lang="en-US" sz="2400" dirty="0">
                <a:solidFill>
                  <a:schemeClr val="bg1"/>
                </a:solidFill>
                <a:latin typeface="Garamond" panose="02020404030301010803" pitchFamily="18" charset="0"/>
              </a:rPr>
              <a:t>console me </a:t>
            </a:r>
          </a:p>
          <a:p>
            <a:pPr algn="ctr"/>
            <a:r>
              <a:rPr lang="en-US" sz="2400" dirty="0">
                <a:solidFill>
                  <a:schemeClr val="bg1"/>
                </a:solidFill>
                <a:latin typeface="Garamond" panose="02020404030301010803" pitchFamily="18" charset="0"/>
              </a:rPr>
              <a:t>with Your Word. </a:t>
            </a:r>
          </a:p>
          <a:p>
            <a:pPr algn="ctr"/>
            <a:r>
              <a:rPr lang="en-US" sz="2400" dirty="0">
                <a:solidFill>
                  <a:schemeClr val="bg1"/>
                </a:solidFill>
                <a:latin typeface="Garamond" panose="02020404030301010803" pitchFamily="18" charset="0"/>
              </a:rPr>
              <a:t>Tell me what to do. </a:t>
            </a:r>
          </a:p>
          <a:p>
            <a:pPr algn="ctr"/>
            <a:r>
              <a:rPr lang="en-US" sz="2400" dirty="0">
                <a:solidFill>
                  <a:schemeClr val="bg1"/>
                </a:solidFill>
                <a:latin typeface="Garamond" panose="02020404030301010803" pitchFamily="18" charset="0"/>
              </a:rPr>
              <a:t>Direct my every choice. </a:t>
            </a:r>
          </a:p>
          <a:p>
            <a:pPr algn="ctr"/>
            <a:r>
              <a:rPr lang="en-US" sz="2400" dirty="0">
                <a:solidFill>
                  <a:schemeClr val="bg1"/>
                </a:solidFill>
                <a:latin typeface="Garamond" panose="02020404030301010803" pitchFamily="18" charset="0"/>
              </a:rPr>
              <a:t>Let me only know Your will.</a:t>
            </a:r>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06288" y="1954631"/>
            <a:ext cx="8779424" cy="3816429"/>
          </a:xfrm>
          <a:prstGeom prst="rect">
            <a:avLst/>
          </a:prstGeom>
        </p:spPr>
        <p:txBody>
          <a:bodyPr wrap="square">
            <a:spAutoFit/>
          </a:bodyPr>
          <a:lstStyle/>
          <a:p>
            <a:pPr algn="l" fontAlgn="base"/>
            <a:r>
              <a:rPr lang="en-US" sz="2200" b="0" i="0" dirty="0">
                <a:solidFill>
                  <a:schemeClr val="bg1"/>
                </a:solidFill>
                <a:effectLst/>
                <a:latin typeface="Garamond" panose="02020404030301010803" pitchFamily="18" charset="0"/>
              </a:rPr>
              <a:t>When John the Baptist heard in prison of the works of the Christ, he sent his disciples to Jesus with this question, “Are you the one who is to come, or should we look for another?”</a:t>
            </a:r>
          </a:p>
          <a:p>
            <a:pPr algn="l" fontAlgn="base"/>
            <a:r>
              <a:rPr lang="en-US" sz="2200" b="0" i="0" dirty="0">
                <a:solidFill>
                  <a:schemeClr val="bg1"/>
                </a:solidFill>
                <a:effectLst/>
                <a:latin typeface="Garamond" panose="02020404030301010803" pitchFamily="18" charset="0"/>
              </a:rPr>
              <a:t>Jesus said to them in reply, “Go and tell John what you hear and see: the blind regain their sight, the lame walk, lepers are cleansed, the deaf hear, the dead are raised, and the poor have the good news proclaimed to them.  And blessed is the one who takes no offense at me.”</a:t>
            </a:r>
          </a:p>
          <a:p>
            <a:pPr algn="l" fontAlgn="base"/>
            <a:r>
              <a:rPr lang="en-US" sz="2200" b="0" i="0" dirty="0">
                <a:solidFill>
                  <a:schemeClr val="bg1"/>
                </a:solidFill>
                <a:effectLst/>
                <a:latin typeface="Garamond" panose="02020404030301010803" pitchFamily="18" charset="0"/>
              </a:rPr>
              <a:t>As they were going off, Jesus began to speak to the crowds about John, “What did you go out to the desert to see? A reed swayed by the wind? Then what did you go out to see? Someone dressed in fine clothing? Those who wear fine clothing are in royal palaces.</a:t>
            </a: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888576" y="2548503"/>
            <a:ext cx="8779424" cy="3416320"/>
          </a:xfrm>
          <a:prstGeom prst="rect">
            <a:avLst/>
          </a:prstGeom>
        </p:spPr>
        <p:txBody>
          <a:bodyPr wrap="square">
            <a:spAutoFit/>
          </a:bodyPr>
          <a:lstStyle/>
          <a:p>
            <a:pPr algn="l" fontAlgn="base"/>
            <a:r>
              <a:rPr lang="en-US" sz="2400" b="0" i="0" dirty="0">
                <a:solidFill>
                  <a:schemeClr val="bg1"/>
                </a:solidFill>
                <a:effectLst/>
                <a:latin typeface="Garamond" panose="02020404030301010803" pitchFamily="18" charset="0"/>
              </a:rPr>
              <a:t>Then why did you go out? To see a prophet? Yes, I tell you, and more than a prophet. This is the one about whom it is written: Behold, I am sending my messenger ahead of you; he will prepare your way before you.</a:t>
            </a:r>
          </a:p>
          <a:p>
            <a:pPr algn="l" fontAlgn="base"/>
            <a:r>
              <a:rPr lang="en-US" sz="2400" b="0" i="0" dirty="0">
                <a:solidFill>
                  <a:schemeClr val="bg1"/>
                </a:solidFill>
                <a:effectLst/>
                <a:latin typeface="Garamond" panose="02020404030301010803" pitchFamily="18" charset="0"/>
              </a:rPr>
              <a:t>Amen, I say to you, among those born of women there has been none greater than John the Baptist; yet the least in the kingdom of heaven is greater than he.”</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06288" y="1954631"/>
            <a:ext cx="8779424" cy="3816429"/>
          </a:xfrm>
          <a:prstGeom prst="rect">
            <a:avLst/>
          </a:prstGeom>
        </p:spPr>
        <p:txBody>
          <a:bodyPr wrap="square">
            <a:spAutoFit/>
          </a:bodyPr>
          <a:lstStyle/>
          <a:p>
            <a:pPr algn="l" fontAlgn="base"/>
            <a:r>
              <a:rPr lang="en-US" sz="2200" b="0" i="0" dirty="0">
                <a:solidFill>
                  <a:schemeClr val="bg1"/>
                </a:solidFill>
                <a:effectLst/>
                <a:latin typeface="Garamond" panose="02020404030301010803" pitchFamily="18" charset="0"/>
              </a:rPr>
              <a:t>When John the Baptist heard in prison of the works of the Christ, he sent his disciples to Jesus with this question, “Are you the one who is to come, or should we look for another?”</a:t>
            </a:r>
          </a:p>
          <a:p>
            <a:pPr algn="l" fontAlgn="base"/>
            <a:r>
              <a:rPr lang="en-US" sz="2200" b="0" i="0" dirty="0">
                <a:solidFill>
                  <a:schemeClr val="bg1"/>
                </a:solidFill>
                <a:effectLst/>
                <a:latin typeface="Garamond" panose="02020404030301010803" pitchFamily="18" charset="0"/>
              </a:rPr>
              <a:t>Jesus said to them in reply, “Go and tell John what you hear and see: the blind regain their sight, the lame walk, lepers are cleansed, the deaf hear, the dead are raised, and the poor have the good news proclaimed to them.  And blessed is the one who takes no offense at me.”</a:t>
            </a:r>
          </a:p>
          <a:p>
            <a:pPr algn="l" fontAlgn="base"/>
            <a:r>
              <a:rPr lang="en-US" sz="2200" b="0" i="0" dirty="0">
                <a:solidFill>
                  <a:schemeClr val="bg1"/>
                </a:solidFill>
                <a:effectLst/>
                <a:latin typeface="Garamond" panose="02020404030301010803" pitchFamily="18" charset="0"/>
              </a:rPr>
              <a:t>As they were going off, Jesus began to speak to the crowds about John, “What did you go out to the desert to see? A reed swayed by the wind? Then what did you go out to see? Someone dressed in fine clothing? Those who wear fine clothing are in royal palaces.</a:t>
            </a:r>
          </a:p>
        </p:txBody>
      </p:sp>
    </p:spTree>
    <p:extLst>
      <p:ext uri="{BB962C8B-B14F-4D97-AF65-F5344CB8AC3E}">
        <p14:creationId xmlns:p14="http://schemas.microsoft.com/office/powerpoint/2010/main" val="19395353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888576" y="2548503"/>
            <a:ext cx="8779424" cy="3416320"/>
          </a:xfrm>
          <a:prstGeom prst="rect">
            <a:avLst/>
          </a:prstGeom>
        </p:spPr>
        <p:txBody>
          <a:bodyPr wrap="square">
            <a:spAutoFit/>
          </a:bodyPr>
          <a:lstStyle/>
          <a:p>
            <a:pPr algn="l" fontAlgn="base"/>
            <a:r>
              <a:rPr lang="en-US" sz="2400" b="0" i="0" dirty="0">
                <a:solidFill>
                  <a:schemeClr val="bg1"/>
                </a:solidFill>
                <a:effectLst/>
                <a:latin typeface="Garamond" panose="02020404030301010803" pitchFamily="18" charset="0"/>
              </a:rPr>
              <a:t>Then why did you go out? To see a prophet? Yes, I tell you, and more than a prophet. This is the one about whom it is written: Behold, I am sending my messenger ahead of you; he will prepare your way before you.</a:t>
            </a:r>
          </a:p>
          <a:p>
            <a:pPr algn="l" fontAlgn="base"/>
            <a:r>
              <a:rPr lang="en-US" sz="2400" b="0" i="0" dirty="0">
                <a:solidFill>
                  <a:schemeClr val="bg1"/>
                </a:solidFill>
                <a:effectLst/>
                <a:latin typeface="Garamond" panose="02020404030301010803" pitchFamily="18" charset="0"/>
              </a:rPr>
              <a:t>Amen, I say to you, among those born of women there has been none greater than John the Baptist; yet the least in the kingdom of heaven is greater than he.”</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514045650"/>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3240</TotalTime>
  <Words>1310</Words>
  <Application>Microsoft Office PowerPoint</Application>
  <PresentationFormat>Widescreen</PresentationFormat>
  <Paragraphs>99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2022-07-14T08:48:42Z</dcterms:modified>
</cp:coreProperties>
</file>