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54" r:id="rId9"/>
    <p:sldId id="355" r:id="rId10"/>
    <p:sldId id="336" r:id="rId11"/>
    <p:sldId id="327" r:id="rId12"/>
    <p:sldId id="353"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857FD1-0166-44FE-B038-2641B3505E45}" v="13" dt="2023-07-20T10:27:11.7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49" autoAdjust="0"/>
    <p:restoredTop sz="94660"/>
  </p:normalViewPr>
  <p:slideViewPr>
    <p:cSldViewPr snapToGrid="0">
      <p:cViewPr varScale="1">
        <p:scale>
          <a:sx n="86" d="100"/>
          <a:sy n="86"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90857FD1-0166-44FE-B038-2641B3505E45}"/>
    <pc:docChg chg="undo custSel addSld delSld modSld">
      <pc:chgData name="John Adams" userId="1143faee-bb16-416e-8056-0ed4c730fe93" providerId="ADAL" clId="{90857FD1-0166-44FE-B038-2641B3505E45}" dt="2023-07-20T10:27:11.752" v="195"/>
      <pc:docMkLst>
        <pc:docMk/>
      </pc:docMkLst>
      <pc:sldChg chg="modSp mod">
        <pc:chgData name="John Adams" userId="1143faee-bb16-416e-8056-0ed4c730fe93" providerId="ADAL" clId="{90857FD1-0166-44FE-B038-2641B3505E45}" dt="2023-07-20T10:18:43.522" v="1" actId="1076"/>
        <pc:sldMkLst>
          <pc:docMk/>
          <pc:sldMk cId="382080874" sldId="323"/>
        </pc:sldMkLst>
        <pc:spChg chg="mod">
          <ac:chgData name="John Adams" userId="1143faee-bb16-416e-8056-0ed4c730fe93" providerId="ADAL" clId="{90857FD1-0166-44FE-B038-2641B3505E45}" dt="2023-07-20T10:18:35.668" v="0" actId="14100"/>
          <ac:spMkLst>
            <pc:docMk/>
            <pc:sldMk cId="382080874" sldId="323"/>
            <ac:spMk id="11" creationId="{00000000-0000-0000-0000-000000000000}"/>
          </ac:spMkLst>
        </pc:spChg>
        <pc:spChg chg="mod">
          <ac:chgData name="John Adams" userId="1143faee-bb16-416e-8056-0ed4c730fe93" providerId="ADAL" clId="{90857FD1-0166-44FE-B038-2641B3505E45}" dt="2023-07-20T10:18:43.522" v="1" actId="1076"/>
          <ac:spMkLst>
            <pc:docMk/>
            <pc:sldMk cId="382080874" sldId="323"/>
            <ac:spMk id="14" creationId="{98AFEB9E-1AFB-2D6B-FCC7-B19513CD98C2}"/>
          </ac:spMkLst>
        </pc:spChg>
      </pc:sldChg>
      <pc:sldChg chg="modSp mod">
        <pc:chgData name="John Adams" userId="1143faee-bb16-416e-8056-0ed4c730fe93" providerId="ADAL" clId="{90857FD1-0166-44FE-B038-2641B3505E45}" dt="2023-07-20T10:24:46.083" v="183" actId="1076"/>
        <pc:sldMkLst>
          <pc:docMk/>
          <pc:sldMk cId="3391867402" sldId="325"/>
        </pc:sldMkLst>
        <pc:spChg chg="mod">
          <ac:chgData name="John Adams" userId="1143faee-bb16-416e-8056-0ed4c730fe93" providerId="ADAL" clId="{90857FD1-0166-44FE-B038-2641B3505E45}" dt="2023-07-20T10:24:46.083" v="183" actId="1076"/>
          <ac:spMkLst>
            <pc:docMk/>
            <pc:sldMk cId="3391867402" sldId="325"/>
            <ac:spMk id="12" creationId="{A6365A98-D28D-D7FC-4294-150801424778}"/>
          </ac:spMkLst>
        </pc:spChg>
      </pc:sldChg>
      <pc:sldChg chg="modSp mod">
        <pc:chgData name="John Adams" userId="1143faee-bb16-416e-8056-0ed4c730fe93" providerId="ADAL" clId="{90857FD1-0166-44FE-B038-2641B3505E45}" dt="2023-07-20T10:23:24.065" v="171" actId="1076"/>
        <pc:sldMkLst>
          <pc:docMk/>
          <pc:sldMk cId="3980992217" sldId="343"/>
        </pc:sldMkLst>
        <pc:spChg chg="mod">
          <ac:chgData name="John Adams" userId="1143faee-bb16-416e-8056-0ed4c730fe93" providerId="ADAL" clId="{90857FD1-0166-44FE-B038-2641B3505E45}" dt="2023-07-20T10:23:19.420" v="170" actId="1076"/>
          <ac:spMkLst>
            <pc:docMk/>
            <pc:sldMk cId="3980992217" sldId="343"/>
            <ac:spMk id="11" creationId="{00000000-0000-0000-0000-000000000000}"/>
          </ac:spMkLst>
        </pc:spChg>
        <pc:spChg chg="mod">
          <ac:chgData name="John Adams" userId="1143faee-bb16-416e-8056-0ed4c730fe93" providerId="ADAL" clId="{90857FD1-0166-44FE-B038-2641B3505E45}" dt="2023-07-20T10:23:24.065" v="171" actId="1076"/>
          <ac:spMkLst>
            <pc:docMk/>
            <pc:sldMk cId="3980992217" sldId="343"/>
            <ac:spMk id="12" creationId="{A6365A98-D28D-D7FC-4294-150801424778}"/>
          </ac:spMkLst>
        </pc:spChg>
      </pc:sldChg>
      <pc:sldChg chg="addSp delSp modSp mod">
        <pc:chgData name="John Adams" userId="1143faee-bb16-416e-8056-0ed4c730fe93" providerId="ADAL" clId="{90857FD1-0166-44FE-B038-2641B3505E45}" dt="2023-07-20T10:27:04.359" v="193" actId="1076"/>
        <pc:sldMkLst>
          <pc:docMk/>
          <pc:sldMk cId="2662565912" sldId="347"/>
        </pc:sldMkLst>
        <pc:spChg chg="add mod">
          <ac:chgData name="John Adams" userId="1143faee-bb16-416e-8056-0ed4c730fe93" providerId="ADAL" clId="{90857FD1-0166-44FE-B038-2641B3505E45}" dt="2023-07-20T10:23:45.460" v="174"/>
          <ac:spMkLst>
            <pc:docMk/>
            <pc:sldMk cId="2662565912" sldId="347"/>
            <ac:spMk id="2" creationId="{E002D621-C977-B9EE-7D59-3160161638FA}"/>
          </ac:spMkLst>
        </pc:spChg>
        <pc:spChg chg="add mod">
          <ac:chgData name="John Adams" userId="1143faee-bb16-416e-8056-0ed4c730fe93" providerId="ADAL" clId="{90857FD1-0166-44FE-B038-2641B3505E45}" dt="2023-07-20T10:23:57.008" v="176"/>
          <ac:spMkLst>
            <pc:docMk/>
            <pc:sldMk cId="2662565912" sldId="347"/>
            <ac:spMk id="3" creationId="{B3C530FA-8D5A-6BE9-2F69-6BD405CF7DF1}"/>
          </ac:spMkLst>
        </pc:spChg>
        <pc:spChg chg="del">
          <ac:chgData name="John Adams" userId="1143faee-bb16-416e-8056-0ed4c730fe93" providerId="ADAL" clId="{90857FD1-0166-44FE-B038-2641B3505E45}" dt="2023-07-20T10:23:56.099" v="175" actId="478"/>
          <ac:spMkLst>
            <pc:docMk/>
            <pc:sldMk cId="2662565912" sldId="347"/>
            <ac:spMk id="5" creationId="{00000000-0000-0000-0000-000000000000}"/>
          </ac:spMkLst>
        </pc:spChg>
        <pc:spChg chg="del">
          <ac:chgData name="John Adams" userId="1143faee-bb16-416e-8056-0ed4c730fe93" providerId="ADAL" clId="{90857FD1-0166-44FE-B038-2641B3505E45}" dt="2023-07-20T10:23:44.646" v="173" actId="478"/>
          <ac:spMkLst>
            <pc:docMk/>
            <pc:sldMk cId="2662565912" sldId="347"/>
            <ac:spMk id="11" creationId="{00000000-0000-0000-0000-000000000000}"/>
          </ac:spMkLst>
        </pc:spChg>
        <pc:picChg chg="del">
          <ac:chgData name="John Adams" userId="1143faee-bb16-416e-8056-0ed4c730fe93" providerId="ADAL" clId="{90857FD1-0166-44FE-B038-2641B3505E45}" dt="2023-07-20T10:26:52.952" v="189" actId="478"/>
          <ac:picMkLst>
            <pc:docMk/>
            <pc:sldMk cId="2662565912" sldId="347"/>
            <ac:picMk id="9" creationId="{8B08650F-9C7E-FC16-FF61-1C121540E10E}"/>
          </ac:picMkLst>
        </pc:picChg>
        <pc:picChg chg="add mod">
          <ac:chgData name="John Adams" userId="1143faee-bb16-416e-8056-0ed4c730fe93" providerId="ADAL" clId="{90857FD1-0166-44FE-B038-2641B3505E45}" dt="2023-07-20T10:27:04.359" v="193" actId="1076"/>
          <ac:picMkLst>
            <pc:docMk/>
            <pc:sldMk cId="2662565912" sldId="347"/>
            <ac:picMk id="1026" creationId="{F3FD1D70-5361-0EA7-A351-A4F3B5C76E4C}"/>
          </ac:picMkLst>
        </pc:picChg>
      </pc:sldChg>
      <pc:sldChg chg="addSp delSp modSp mod">
        <pc:chgData name="John Adams" userId="1143faee-bb16-416e-8056-0ed4c730fe93" providerId="ADAL" clId="{90857FD1-0166-44FE-B038-2641B3505E45}" dt="2023-07-20T10:27:11.752" v="195"/>
        <pc:sldMkLst>
          <pc:docMk/>
          <pc:sldMk cId="1334488721" sldId="348"/>
        </pc:sldMkLst>
        <pc:spChg chg="add mod">
          <ac:chgData name="John Adams" userId="1143faee-bb16-416e-8056-0ed4c730fe93" providerId="ADAL" clId="{90857FD1-0166-44FE-B038-2641B3505E45}" dt="2023-07-20T10:24:06.307" v="178"/>
          <ac:spMkLst>
            <pc:docMk/>
            <pc:sldMk cId="1334488721" sldId="348"/>
            <ac:spMk id="2" creationId="{2AFCF064-4B36-CE51-26F8-C7D4EB14D17C}"/>
          </ac:spMkLst>
        </pc:spChg>
        <pc:spChg chg="add mod">
          <ac:chgData name="John Adams" userId="1143faee-bb16-416e-8056-0ed4c730fe93" providerId="ADAL" clId="{90857FD1-0166-44FE-B038-2641B3505E45}" dt="2023-07-20T10:24:16.709" v="180"/>
          <ac:spMkLst>
            <pc:docMk/>
            <pc:sldMk cId="1334488721" sldId="348"/>
            <ac:spMk id="3" creationId="{9B26DC96-871C-FBE4-8BEF-DF5096B207B3}"/>
          </ac:spMkLst>
        </pc:spChg>
        <pc:spChg chg="del">
          <ac:chgData name="John Adams" userId="1143faee-bb16-416e-8056-0ed4c730fe93" providerId="ADAL" clId="{90857FD1-0166-44FE-B038-2641B3505E45}" dt="2023-07-20T10:24:05.618" v="177" actId="478"/>
          <ac:spMkLst>
            <pc:docMk/>
            <pc:sldMk cId="1334488721" sldId="348"/>
            <ac:spMk id="5" creationId="{00000000-0000-0000-0000-000000000000}"/>
          </ac:spMkLst>
        </pc:spChg>
        <pc:spChg chg="del">
          <ac:chgData name="John Adams" userId="1143faee-bb16-416e-8056-0ed4c730fe93" providerId="ADAL" clId="{90857FD1-0166-44FE-B038-2641B3505E45}" dt="2023-07-20T10:24:15.878" v="179" actId="478"/>
          <ac:spMkLst>
            <pc:docMk/>
            <pc:sldMk cId="1334488721" sldId="348"/>
            <ac:spMk id="11" creationId="{00000000-0000-0000-0000-000000000000}"/>
          </ac:spMkLst>
        </pc:spChg>
        <pc:picChg chg="add mod">
          <ac:chgData name="John Adams" userId="1143faee-bb16-416e-8056-0ed4c730fe93" providerId="ADAL" clId="{90857FD1-0166-44FE-B038-2641B3505E45}" dt="2023-07-20T10:27:11.752" v="195"/>
          <ac:picMkLst>
            <pc:docMk/>
            <pc:sldMk cId="1334488721" sldId="348"/>
            <ac:picMk id="8" creationId="{B127E5E6-E49F-E9B9-997A-F2559FEA7BAA}"/>
          </ac:picMkLst>
        </pc:picChg>
        <pc:picChg chg="del">
          <ac:chgData name="John Adams" userId="1143faee-bb16-416e-8056-0ed4c730fe93" providerId="ADAL" clId="{90857FD1-0166-44FE-B038-2641B3505E45}" dt="2023-07-20T10:27:11.134" v="194" actId="478"/>
          <ac:picMkLst>
            <pc:docMk/>
            <pc:sldMk cId="1334488721" sldId="348"/>
            <ac:picMk id="12" creationId="{31920410-8676-1C5C-1369-2310F3CF0B27}"/>
          </ac:picMkLst>
        </pc:picChg>
      </pc:sldChg>
      <pc:sldChg chg="add del">
        <pc:chgData name="John Adams" userId="1143faee-bb16-416e-8056-0ed4c730fe93" providerId="ADAL" clId="{90857FD1-0166-44FE-B038-2641B3505E45}" dt="2023-07-20T10:25:19.358" v="187" actId="47"/>
        <pc:sldMkLst>
          <pc:docMk/>
          <pc:sldMk cId="2607075229" sldId="351"/>
        </pc:sldMkLst>
      </pc:sldChg>
      <pc:sldChg chg="del">
        <pc:chgData name="John Adams" userId="1143faee-bb16-416e-8056-0ed4c730fe93" providerId="ADAL" clId="{90857FD1-0166-44FE-B038-2641B3505E45}" dt="2023-07-20T10:25:21.935" v="188" actId="47"/>
        <pc:sldMkLst>
          <pc:docMk/>
          <pc:sldMk cId="781744432" sldId="352"/>
        </pc:sldMkLst>
      </pc:sldChg>
      <pc:sldChg chg="delSp modSp mod">
        <pc:chgData name="John Adams" userId="1143faee-bb16-416e-8056-0ed4c730fe93" providerId="ADAL" clId="{90857FD1-0166-44FE-B038-2641B3505E45}" dt="2023-07-20T10:22:41.735" v="166" actId="20577"/>
        <pc:sldMkLst>
          <pc:docMk/>
          <pc:sldMk cId="1544252162" sldId="353"/>
        </pc:sldMkLst>
        <pc:spChg chg="mod">
          <ac:chgData name="John Adams" userId="1143faee-bb16-416e-8056-0ed4c730fe93" providerId="ADAL" clId="{90857FD1-0166-44FE-B038-2641B3505E45}" dt="2023-07-20T10:22:32.527" v="162" actId="1076"/>
          <ac:spMkLst>
            <pc:docMk/>
            <pc:sldMk cId="1544252162" sldId="353"/>
            <ac:spMk id="8" creationId="{00000000-0000-0000-0000-000000000000}"/>
          </ac:spMkLst>
        </pc:spChg>
        <pc:spChg chg="del">
          <ac:chgData name="John Adams" userId="1143faee-bb16-416e-8056-0ed4c730fe93" providerId="ADAL" clId="{90857FD1-0166-44FE-B038-2641B3505E45}" dt="2023-07-20T10:22:12.483" v="159" actId="478"/>
          <ac:spMkLst>
            <pc:docMk/>
            <pc:sldMk cId="1544252162" sldId="353"/>
            <ac:spMk id="9" creationId="{00000000-0000-0000-0000-000000000000}"/>
          </ac:spMkLst>
        </pc:spChg>
        <pc:spChg chg="mod">
          <ac:chgData name="John Adams" userId="1143faee-bb16-416e-8056-0ed4c730fe93" providerId="ADAL" clId="{90857FD1-0166-44FE-B038-2641B3505E45}" dt="2023-07-20T10:22:26.189" v="161" actId="14100"/>
          <ac:spMkLst>
            <pc:docMk/>
            <pc:sldMk cId="1544252162" sldId="353"/>
            <ac:spMk id="11" creationId="{00000000-0000-0000-0000-000000000000}"/>
          </ac:spMkLst>
        </pc:spChg>
        <pc:spChg chg="mod">
          <ac:chgData name="John Adams" userId="1143faee-bb16-416e-8056-0ed4c730fe93" providerId="ADAL" clId="{90857FD1-0166-44FE-B038-2641B3505E45}" dt="2023-07-20T10:22:41.735" v="166" actId="20577"/>
          <ac:spMkLst>
            <pc:docMk/>
            <pc:sldMk cId="1544252162" sldId="353"/>
            <ac:spMk id="12" creationId="{A6365A98-D28D-D7FC-4294-150801424778}"/>
          </ac:spMkLst>
        </pc:spChg>
      </pc:sldChg>
      <pc:sldChg chg="add">
        <pc:chgData name="John Adams" userId="1143faee-bb16-416e-8056-0ed4c730fe93" providerId="ADAL" clId="{90857FD1-0166-44FE-B038-2641B3505E45}" dt="2023-07-20T10:23:28.495" v="172"/>
        <pc:sldMkLst>
          <pc:docMk/>
          <pc:sldMk cId="245882952" sldId="354"/>
        </pc:sldMkLst>
      </pc:sldChg>
      <pc:sldChg chg="add">
        <pc:chgData name="John Adams" userId="1143faee-bb16-416e-8056-0ed4c730fe93" providerId="ADAL" clId="{90857FD1-0166-44FE-B038-2641B3505E45}" dt="2023-07-20T10:24:50.970" v="184"/>
        <pc:sldMkLst>
          <pc:docMk/>
          <pc:sldMk cId="1850451882" sldId="355"/>
        </pc:sldMkLst>
      </pc:sldChg>
    </pc:docChg>
  </pc:docChgLst>
  <pc:docChgLst>
    <pc:chgData name="John Adams" userId="1143faee-bb16-416e-8056-0ed4c730fe93" providerId="ADAL" clId="{E09916FC-81EB-4405-A734-69A71D374ADC}"/>
    <pc:docChg chg="undo custSel modSld">
      <pc:chgData name="John Adams" userId="1143faee-bb16-416e-8056-0ed4c730fe93" providerId="ADAL" clId="{E09916FC-81EB-4405-A734-69A71D374ADC}" dt="2022-07-14T07:31:31.083" v="9" actId="1076"/>
      <pc:docMkLst>
        <pc:docMk/>
      </pc:docMkLst>
      <pc:sldChg chg="addSp delSp modSp mod">
        <pc:chgData name="John Adams" userId="1143faee-bb16-416e-8056-0ed4c730fe93" providerId="ADAL" clId="{E09916FC-81EB-4405-A734-69A71D374ADC}" dt="2022-07-14T07:31:31.083" v="9" actId="1076"/>
        <pc:sldMkLst>
          <pc:docMk/>
          <pc:sldMk cId="382080874" sldId="323"/>
        </pc:sldMkLst>
        <pc:spChg chg="del">
          <ac:chgData name="John Adams" userId="1143faee-bb16-416e-8056-0ed4c730fe93" providerId="ADAL" clId="{E09916FC-81EB-4405-A734-69A71D374ADC}" dt="2022-07-14T07:30:30.231" v="0" actId="478"/>
          <ac:spMkLst>
            <pc:docMk/>
            <pc:sldMk cId="382080874" sldId="323"/>
            <ac:spMk id="2" creationId="{00000000-0000-0000-0000-000000000000}"/>
          </ac:spMkLst>
        </pc:spChg>
        <pc:spChg chg="add del">
          <ac:chgData name="John Adams" userId="1143faee-bb16-416e-8056-0ed4c730fe93" providerId="ADAL" clId="{E09916FC-81EB-4405-A734-69A71D374ADC}" dt="2022-07-14T07:30:59.936" v="4" actId="478"/>
          <ac:spMkLst>
            <pc:docMk/>
            <pc:sldMk cId="382080874" sldId="323"/>
            <ac:spMk id="11" creationId="{00000000-0000-0000-0000-000000000000}"/>
          </ac:spMkLst>
        </pc:spChg>
        <pc:spChg chg="add del mod">
          <ac:chgData name="John Adams" userId="1143faee-bb16-416e-8056-0ed4c730fe93" providerId="ADAL" clId="{E09916FC-81EB-4405-A734-69A71D374ADC}" dt="2022-07-14T07:31:02.999" v="5" actId="478"/>
          <ac:spMkLst>
            <pc:docMk/>
            <pc:sldMk cId="382080874" sldId="323"/>
            <ac:spMk id="12" creationId="{6A918525-1B9A-1614-BDE9-6E96F05E4EF2}"/>
          </ac:spMkLst>
        </pc:spChg>
        <pc:spChg chg="add mod">
          <ac:chgData name="John Adams" userId="1143faee-bb16-416e-8056-0ed4c730fe93" providerId="ADAL" clId="{E09916FC-81EB-4405-A734-69A71D374ADC}" dt="2022-07-14T07:31:05.961" v="7"/>
          <ac:spMkLst>
            <pc:docMk/>
            <pc:sldMk cId="382080874" sldId="323"/>
            <ac:spMk id="13" creationId="{87676614-EED3-01D5-4E71-1FC65B1CBEAA}"/>
          </ac:spMkLst>
        </pc:spChg>
        <pc:spChg chg="add mod">
          <ac:chgData name="John Adams" userId="1143faee-bb16-416e-8056-0ed4c730fe93" providerId="ADAL" clId="{E09916FC-81EB-4405-A734-69A71D374ADC}" dt="2022-07-14T07:31:31.083" v="9" actId="1076"/>
          <ac:spMkLst>
            <pc:docMk/>
            <pc:sldMk cId="382080874" sldId="323"/>
            <ac:spMk id="14" creationId="{98AFEB9E-1AFB-2D6B-FCC7-B19513CD98C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2413"/>
            <a:ext cx="9144000" cy="4790860"/>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10956154"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2" name="Rectangle 11">
            <a:extLst>
              <a:ext uri="{FF2B5EF4-FFF2-40B4-BE49-F238E27FC236}">
                <a16:creationId xmlns:a16="http://schemas.microsoft.com/office/drawing/2014/main" id="{A6365A98-D28D-D7FC-4294-150801424778}"/>
              </a:ext>
            </a:extLst>
          </p:cNvPr>
          <p:cNvSpPr/>
          <p:nvPr/>
        </p:nvSpPr>
        <p:spPr>
          <a:xfrm>
            <a:off x="1706288" y="2016600"/>
            <a:ext cx="8779424" cy="5078313"/>
          </a:xfrm>
          <a:prstGeom prst="rect">
            <a:avLst/>
          </a:prstGeom>
        </p:spPr>
        <p:txBody>
          <a:bodyPr wrap="square">
            <a:spAutoFit/>
          </a:bodyPr>
          <a:lstStyle/>
          <a:p>
            <a:pPr algn="just"/>
            <a:r>
              <a:rPr lang="en-US" sz="2000" b="0" i="0" dirty="0">
                <a:solidFill>
                  <a:schemeClr val="bg1"/>
                </a:solidFill>
                <a:effectLst/>
                <a:latin typeface="Garamond" panose="02020404030301010803" pitchFamily="18" charset="0"/>
              </a:rPr>
              <a:t>Immediately on leaving the synagogue, he went with James and John into the house of Simon and Andrew. Simon’s mother-in-law</a:t>
            </a:r>
            <a:r>
              <a:rPr lang="en-US" sz="2000" baseline="30000" dirty="0">
                <a:solidFill>
                  <a:schemeClr val="bg1"/>
                </a:solidFill>
                <a:latin typeface="Garamond" panose="02020404030301010803" pitchFamily="18" charset="0"/>
              </a:rPr>
              <a:t> </a:t>
            </a:r>
            <a:r>
              <a:rPr lang="en-US" sz="2000" b="0" i="0" dirty="0">
                <a:solidFill>
                  <a:schemeClr val="bg1"/>
                </a:solidFill>
                <a:effectLst/>
                <a:latin typeface="Garamond" panose="02020404030301010803" pitchFamily="18" charset="0"/>
              </a:rPr>
              <a:t>was lying in bed, sick with a fever, and they informed Jesus at once about her. Jesus approached her, grasped her by the hand, and helped her up. Then the fever left her, and she began to serve them. That evening, after sunset, they brought to him all those who were sick or possessed by demons.</a:t>
            </a:r>
            <a:r>
              <a:rPr lang="en-US" sz="2000" baseline="30000" dirty="0">
                <a:solidFill>
                  <a:schemeClr val="bg1"/>
                </a:solidFill>
                <a:latin typeface="Garamond" panose="02020404030301010803" pitchFamily="18" charset="0"/>
              </a:rPr>
              <a:t> </a:t>
            </a:r>
            <a:r>
              <a:rPr lang="en-US" sz="2000" b="0" i="0" dirty="0">
                <a:solidFill>
                  <a:schemeClr val="bg1"/>
                </a:solidFill>
                <a:effectLst/>
                <a:latin typeface="Garamond" panose="02020404030301010803" pitchFamily="18" charset="0"/>
              </a:rPr>
              <a:t>The whole town was present, crowded around the door. He cured many who were afflicted with various diseases, and he drove out many demons, although he would not permit them to speak because they knew who he was. Early the next morning, long before dawn, he arose and went off to a secluded place, where he prayed. Simon and his companions set forth in search of him, and when they found him they said, “Everybody is looking for you.” He replied, “Let us move on to the neighboring towns so that I may proclaim the message there as well. For this is the reason why I came.” Then he traveled all throughout Galilee, preaching in their synagogues and driving out demons.</a:t>
            </a:r>
          </a:p>
          <a:p>
            <a:pPr algn="just" fontAlgn="base"/>
            <a:endParaRPr lang="en-US" sz="20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544252162"/>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2" name="TextBox 1">
            <a:extLst>
              <a:ext uri="{FF2B5EF4-FFF2-40B4-BE49-F238E27FC236}">
                <a16:creationId xmlns:a16="http://schemas.microsoft.com/office/drawing/2014/main" id="{2AFCF064-4B36-CE51-26F8-C7D4EB14D17C}"/>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3" name="Footer Placeholder 2">
            <a:extLst>
              <a:ext uri="{FF2B5EF4-FFF2-40B4-BE49-F238E27FC236}">
                <a16:creationId xmlns:a16="http://schemas.microsoft.com/office/drawing/2014/main" id="{9B26DC96-871C-FBE4-8BEF-DF5096B207B3}"/>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8" name="Picture 2" descr="Why Did Jesus heal? — Roberta Winter Institute">
            <a:extLst>
              <a:ext uri="{FF2B5EF4-FFF2-40B4-BE49-F238E27FC236}">
                <a16:creationId xmlns:a16="http://schemas.microsoft.com/office/drawing/2014/main" id="{B127E5E6-E49F-E9B9-997A-F2559FEA7B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1922" y="2112230"/>
            <a:ext cx="4688156"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Footer Placeholder 2">
            <a:extLst>
              <a:ext uri="{FF2B5EF4-FFF2-40B4-BE49-F238E27FC236}">
                <a16:creationId xmlns:a16="http://schemas.microsoft.com/office/drawing/2014/main" id="{E002D621-C977-B9EE-7D59-3160161638FA}"/>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3" name="TextBox 2">
            <a:extLst>
              <a:ext uri="{FF2B5EF4-FFF2-40B4-BE49-F238E27FC236}">
                <a16:creationId xmlns:a16="http://schemas.microsoft.com/office/drawing/2014/main" id="{B3C530FA-8D5A-6BE9-2F69-6BD405CF7DF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1026" name="Picture 2" descr="Why Did Jesus heal? — Roberta Winter Institute">
            <a:extLst>
              <a:ext uri="{FF2B5EF4-FFF2-40B4-BE49-F238E27FC236}">
                <a16:creationId xmlns:a16="http://schemas.microsoft.com/office/drawing/2014/main" id="{F3FD1D70-5361-0EA7-A351-A4F3B5C76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1922" y="2112230"/>
            <a:ext cx="4688156"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8"/>
            <a:ext cx="9144000" cy="4619133"/>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4" name="Rectangle 13">
            <a:extLst>
              <a:ext uri="{FF2B5EF4-FFF2-40B4-BE49-F238E27FC236}">
                <a16:creationId xmlns:a16="http://schemas.microsoft.com/office/drawing/2014/main" id="{98AFEB9E-1AFB-2D6B-FCC7-B19513CD98C2}"/>
              </a:ext>
            </a:extLst>
          </p:cNvPr>
          <p:cNvSpPr/>
          <p:nvPr/>
        </p:nvSpPr>
        <p:spPr>
          <a:xfrm>
            <a:off x="1531972" y="1858176"/>
            <a:ext cx="9144000" cy="4524315"/>
          </a:xfrm>
          <a:prstGeom prst="rect">
            <a:avLst/>
          </a:prstGeom>
        </p:spPr>
        <p:txBody>
          <a:bodyPr wrap="square">
            <a:spAutoFit/>
          </a:bodyPr>
          <a:lstStyle/>
          <a:p>
            <a:pPr algn="ctr"/>
            <a:r>
              <a:rPr lang="en-US" sz="2400" b="0" i="0" dirty="0">
                <a:solidFill>
                  <a:schemeClr val="bg1"/>
                </a:solidFill>
                <a:effectLst/>
                <a:latin typeface="Garamond" panose="02020404030301010803" pitchFamily="18" charset="0"/>
              </a:rPr>
              <a:t>With Your Holy Word</a:t>
            </a:r>
          </a:p>
          <a:p>
            <a:pPr algn="ctr"/>
            <a:r>
              <a:rPr lang="en-US" sz="2400" b="0" i="0" dirty="0">
                <a:solidFill>
                  <a:schemeClr val="bg1"/>
                </a:solidFill>
                <a:effectLst/>
                <a:latin typeface="Garamond" panose="02020404030301010803" pitchFamily="18" charset="0"/>
              </a:rPr>
              <a:t>Breathe in me, O Holy Spirit, </a:t>
            </a:r>
          </a:p>
          <a:p>
            <a:pPr algn="ctr"/>
            <a:r>
              <a:rPr lang="en-US" sz="2400" b="0" i="0" dirty="0">
                <a:solidFill>
                  <a:schemeClr val="bg1"/>
                </a:solidFill>
                <a:effectLst/>
                <a:latin typeface="Garamond" panose="02020404030301010803" pitchFamily="18" charset="0"/>
              </a:rPr>
              <a:t>that my thoughts may all be holy. </a:t>
            </a:r>
          </a:p>
          <a:p>
            <a:pPr algn="ctr"/>
            <a:r>
              <a:rPr lang="en-US" sz="2400" b="0" i="0" dirty="0">
                <a:solidFill>
                  <a:schemeClr val="bg1"/>
                </a:solidFill>
                <a:effectLst/>
                <a:latin typeface="Garamond" panose="02020404030301010803" pitchFamily="18" charset="0"/>
              </a:rPr>
              <a:t>Act in me, O Holy Spirit, </a:t>
            </a:r>
          </a:p>
          <a:p>
            <a:pPr algn="ctr"/>
            <a:r>
              <a:rPr lang="en-US" sz="2400" b="0" i="0" dirty="0">
                <a:solidFill>
                  <a:schemeClr val="bg1"/>
                </a:solidFill>
                <a:effectLst/>
                <a:latin typeface="Garamond" panose="02020404030301010803" pitchFamily="18" charset="0"/>
              </a:rPr>
              <a:t>that my work, too, may be holy. </a:t>
            </a:r>
          </a:p>
          <a:p>
            <a:pPr algn="ctr"/>
            <a:r>
              <a:rPr lang="en-US" sz="2400" b="0" i="0" dirty="0">
                <a:solidFill>
                  <a:schemeClr val="bg1"/>
                </a:solidFill>
                <a:effectLst/>
                <a:latin typeface="Garamond" panose="02020404030301010803" pitchFamily="18" charset="0"/>
              </a:rPr>
              <a:t>Draw my heart, O Holy Spirit, </a:t>
            </a:r>
          </a:p>
          <a:p>
            <a:pPr algn="ctr"/>
            <a:r>
              <a:rPr lang="en-US" sz="2400" b="0" i="0" dirty="0">
                <a:solidFill>
                  <a:schemeClr val="bg1"/>
                </a:solidFill>
                <a:effectLst/>
                <a:latin typeface="Garamond" panose="02020404030301010803" pitchFamily="18" charset="0"/>
              </a:rPr>
              <a:t>that I love but what is holy. </a:t>
            </a:r>
          </a:p>
          <a:p>
            <a:pPr algn="ctr"/>
            <a:r>
              <a:rPr lang="en-US" sz="2400" b="0" i="0" dirty="0">
                <a:solidFill>
                  <a:schemeClr val="bg1"/>
                </a:solidFill>
                <a:effectLst/>
                <a:latin typeface="Garamond" panose="02020404030301010803" pitchFamily="18" charset="0"/>
              </a:rPr>
              <a:t>Strengthen me, O Holy Spirit, </a:t>
            </a:r>
          </a:p>
          <a:p>
            <a:pPr algn="ctr"/>
            <a:r>
              <a:rPr lang="en-US" sz="2400" b="0" i="0" dirty="0">
                <a:solidFill>
                  <a:schemeClr val="bg1"/>
                </a:solidFill>
                <a:effectLst/>
                <a:latin typeface="Garamond" panose="02020404030301010803" pitchFamily="18" charset="0"/>
              </a:rPr>
              <a:t>to defend all that is holy. </a:t>
            </a:r>
          </a:p>
          <a:p>
            <a:pPr algn="ctr"/>
            <a:r>
              <a:rPr lang="en-US" sz="2400" b="0" i="0" dirty="0">
                <a:solidFill>
                  <a:schemeClr val="bg1"/>
                </a:solidFill>
                <a:effectLst/>
                <a:latin typeface="Garamond" panose="02020404030301010803" pitchFamily="18" charset="0"/>
              </a:rPr>
              <a:t>Guard me, then, O Holy Spirit, </a:t>
            </a:r>
          </a:p>
          <a:p>
            <a:pPr algn="ctr"/>
            <a:r>
              <a:rPr lang="en-US" sz="2400" b="0" i="0" dirty="0">
                <a:solidFill>
                  <a:schemeClr val="bg1"/>
                </a:solidFill>
                <a:effectLst/>
                <a:latin typeface="Garamond" panose="02020404030301010803" pitchFamily="18" charset="0"/>
              </a:rPr>
              <a:t>that I always may be holy. </a:t>
            </a:r>
          </a:p>
          <a:p>
            <a:pPr algn="ctr"/>
            <a:r>
              <a:rPr lang="en-US" sz="2400" b="0" i="0" dirty="0">
                <a:solidFill>
                  <a:schemeClr val="bg1"/>
                </a:solidFill>
                <a:effectLst/>
                <a:latin typeface="Garamond" panose="02020404030301010803" pitchFamily="18" charset="0"/>
              </a:rPr>
              <a:t>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033819"/>
            <a:ext cx="8779424" cy="4154984"/>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Immediately on leaving the synagogue, he went with James and John into the house of Simon and Andrew. Simon’s mother-in-law</a:t>
            </a:r>
            <a:r>
              <a:rPr lang="en-US" sz="2400" baseline="30000" dirty="0">
                <a:solidFill>
                  <a:schemeClr val="bg1"/>
                </a:solidFill>
                <a:latin typeface="Garamond" panose="02020404030301010803" pitchFamily="18" charset="0"/>
              </a:rPr>
              <a:t> </a:t>
            </a:r>
            <a:r>
              <a:rPr lang="en-US" sz="2400" b="0" i="0" dirty="0">
                <a:solidFill>
                  <a:schemeClr val="bg1"/>
                </a:solidFill>
                <a:effectLst/>
                <a:latin typeface="Garamond" panose="02020404030301010803" pitchFamily="18" charset="0"/>
              </a:rPr>
              <a:t>was lying in bed, sick with a fever, and they informed Jesus at once about her. Jesus approached her, grasped her by the hand, and helped her up. Then the fever left her, and she began to serve them. That evening, after sunset, they brought to him all those who were sick or possessed by demons.</a:t>
            </a:r>
            <a:r>
              <a:rPr lang="en-US" sz="2400" baseline="30000" dirty="0">
                <a:solidFill>
                  <a:schemeClr val="bg1"/>
                </a:solidFill>
                <a:latin typeface="Garamond" panose="02020404030301010803" pitchFamily="18" charset="0"/>
              </a:rPr>
              <a:t> </a:t>
            </a:r>
            <a:r>
              <a:rPr lang="en-US" sz="2400" b="0" i="0" dirty="0">
                <a:solidFill>
                  <a:schemeClr val="bg1"/>
                </a:solidFill>
                <a:effectLst/>
                <a:latin typeface="Garamond" panose="02020404030301010803" pitchFamily="18" charset="0"/>
              </a:rPr>
              <a:t>The whole town was present, crowded around the door. He cured many who were afflicted with various diseases, and he drove out many demons, although he would not permit them to speak because they knew who he was.</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34095" y="1925730"/>
            <a:ext cx="8437924" cy="5078313"/>
          </a:xfrm>
          <a:prstGeom prst="rect">
            <a:avLst/>
          </a:prstGeom>
        </p:spPr>
        <p:txBody>
          <a:bodyPr wrap="square">
            <a:spAutoFit/>
          </a:bodyPr>
          <a:lstStyle/>
          <a:p>
            <a:pPr algn="just"/>
            <a:r>
              <a:rPr lang="en-US" sz="2800" b="0" i="0" dirty="0">
                <a:solidFill>
                  <a:schemeClr val="bg1"/>
                </a:solidFill>
                <a:effectLst/>
                <a:latin typeface="Garamond" panose="02020404030301010803" pitchFamily="18" charset="0"/>
              </a:rPr>
              <a:t>Early the next morning, long before dawn, he arose and went off to a secluded place, where he prayed. Simon and his companions set forth in search of him, and when they found him they said, “Everybody is looking for you.” He replied, “Let us move on to the neighboring towns so that I may proclaim the message there as well. For this is the reason why I came.” Then he traveled all throughout Galilee, preaching in their synagogues and driving out demons.</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033819"/>
            <a:ext cx="8779424" cy="4154984"/>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Immediately on leaving the synagogue, he went with James and John into the house of Simon and Andrew. Simon’s mother-in-law</a:t>
            </a:r>
            <a:r>
              <a:rPr lang="en-US" sz="2400" baseline="30000" dirty="0">
                <a:solidFill>
                  <a:schemeClr val="bg1"/>
                </a:solidFill>
                <a:latin typeface="Garamond" panose="02020404030301010803" pitchFamily="18" charset="0"/>
              </a:rPr>
              <a:t> </a:t>
            </a:r>
            <a:r>
              <a:rPr lang="en-US" sz="2400" b="0" i="0" dirty="0">
                <a:solidFill>
                  <a:schemeClr val="bg1"/>
                </a:solidFill>
                <a:effectLst/>
                <a:latin typeface="Garamond" panose="02020404030301010803" pitchFamily="18" charset="0"/>
              </a:rPr>
              <a:t>was lying in bed, sick with a fever, and they informed Jesus at once about her. Jesus approached her, grasped her by the hand, and helped her up. Then the fever left her, and she began to serve them. That evening, after sunset, they brought to him all those who were sick or possessed by demons.</a:t>
            </a:r>
            <a:r>
              <a:rPr lang="en-US" sz="2400" baseline="30000" dirty="0">
                <a:solidFill>
                  <a:schemeClr val="bg1"/>
                </a:solidFill>
                <a:latin typeface="Garamond" panose="02020404030301010803" pitchFamily="18" charset="0"/>
              </a:rPr>
              <a:t> </a:t>
            </a:r>
            <a:r>
              <a:rPr lang="en-US" sz="2400" b="0" i="0" dirty="0">
                <a:solidFill>
                  <a:schemeClr val="bg1"/>
                </a:solidFill>
                <a:effectLst/>
                <a:latin typeface="Garamond" panose="02020404030301010803" pitchFamily="18" charset="0"/>
              </a:rPr>
              <a:t>The whole town was present, crowded around the door. He cured many who were afflicted with various diseases, and he drove out many demons, although he would not permit them to speak because they knew who he was.</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4588295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34095" y="1925730"/>
            <a:ext cx="8437924" cy="5078313"/>
          </a:xfrm>
          <a:prstGeom prst="rect">
            <a:avLst/>
          </a:prstGeom>
        </p:spPr>
        <p:txBody>
          <a:bodyPr wrap="square">
            <a:spAutoFit/>
          </a:bodyPr>
          <a:lstStyle/>
          <a:p>
            <a:pPr algn="just"/>
            <a:r>
              <a:rPr lang="en-US" sz="2800" b="0" i="0" dirty="0">
                <a:solidFill>
                  <a:schemeClr val="bg1"/>
                </a:solidFill>
                <a:effectLst/>
                <a:latin typeface="Garamond" panose="02020404030301010803" pitchFamily="18" charset="0"/>
              </a:rPr>
              <a:t>Early the next morning, long before dawn, he arose and went off to a secluded place, where he prayed. Simon and his companions set forth in search of him, and when they found him they said, “Everybody is looking for you.” He replied, “Let us move on to the neighboring towns so that I may proclaim the message there as well. For this is the reason why I came.” Then he traveled all throughout Galilee, preaching in their synagogues and driving out demons.</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850451882"/>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3296</TotalTime>
  <Words>1257</Words>
  <Application>Microsoft Office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213</cp:revision>
  <dcterms:created xsi:type="dcterms:W3CDTF">2019-09-06T14:56:38Z</dcterms:created>
  <dcterms:modified xsi:type="dcterms:W3CDTF">2023-07-20T10:27:19Z</dcterms:modified>
</cp:coreProperties>
</file>