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49" r:id="rId9"/>
    <p:sldId id="350"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1F83D0-CB3D-4582-9004-07A0A5BB2720}" v="9" dt="2022-07-18T09:02:21.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83" d="100"/>
          <a:sy n="83" d="100"/>
        </p:scale>
        <p:origin x="470"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961F83D0-CB3D-4582-9004-07A0A5BB2720}"/>
    <pc:docChg chg="custSel addSld delSld modSld">
      <pc:chgData name="John Adams" userId="1143faee-bb16-416e-8056-0ed4c730fe93" providerId="ADAL" clId="{961F83D0-CB3D-4582-9004-07A0A5BB2720}" dt="2022-07-18T09:02:21.014" v="65"/>
      <pc:docMkLst>
        <pc:docMk/>
      </pc:docMkLst>
      <pc:sldChg chg="addSp delSp modSp mod">
        <pc:chgData name="John Adams" userId="1143faee-bb16-416e-8056-0ed4c730fe93" providerId="ADAL" clId="{961F83D0-CB3D-4582-9004-07A0A5BB2720}" dt="2022-07-14T07:34:24.815" v="1"/>
        <pc:sldMkLst>
          <pc:docMk/>
          <pc:sldMk cId="382080874" sldId="323"/>
        </pc:sldMkLst>
        <pc:spChg chg="del">
          <ac:chgData name="John Adams" userId="1143faee-bb16-416e-8056-0ed4c730fe93" providerId="ADAL" clId="{961F83D0-CB3D-4582-9004-07A0A5BB2720}" dt="2022-07-14T07:34:23.882" v="0" actId="478"/>
          <ac:spMkLst>
            <pc:docMk/>
            <pc:sldMk cId="382080874" sldId="323"/>
            <ac:spMk id="2" creationId="{00000000-0000-0000-0000-000000000000}"/>
          </ac:spMkLst>
        </pc:spChg>
        <pc:spChg chg="add mod">
          <ac:chgData name="John Adams" userId="1143faee-bb16-416e-8056-0ed4c730fe93" providerId="ADAL" clId="{961F83D0-CB3D-4582-9004-07A0A5BB2720}" dt="2022-07-14T07:34:24.815" v="1"/>
          <ac:spMkLst>
            <pc:docMk/>
            <pc:sldMk cId="382080874" sldId="323"/>
            <ac:spMk id="12" creationId="{EE27C06E-B09F-6639-BE9D-7ADDB4698C0C}"/>
          </ac:spMkLst>
        </pc:spChg>
      </pc:sldChg>
      <pc:sldChg chg="modSp mod">
        <pc:chgData name="John Adams" userId="1143faee-bb16-416e-8056-0ed4c730fe93" providerId="ADAL" clId="{961F83D0-CB3D-4582-9004-07A0A5BB2720}" dt="2022-07-18T09:00:43.415" v="55" actId="1076"/>
        <pc:sldMkLst>
          <pc:docMk/>
          <pc:sldMk cId="3391867402" sldId="325"/>
        </pc:sldMkLst>
        <pc:spChg chg="mod">
          <ac:chgData name="John Adams" userId="1143faee-bb16-416e-8056-0ed4c730fe93" providerId="ADAL" clId="{961F83D0-CB3D-4582-9004-07A0A5BB2720}" dt="2022-07-18T09:00:43.415" v="55" actId="1076"/>
          <ac:spMkLst>
            <pc:docMk/>
            <pc:sldMk cId="3391867402" sldId="325"/>
            <ac:spMk id="12" creationId="{A6365A98-D28D-D7FC-4294-150801424778}"/>
          </ac:spMkLst>
        </pc:spChg>
      </pc:sldChg>
      <pc:sldChg chg="del">
        <pc:chgData name="John Adams" userId="1143faee-bb16-416e-8056-0ed4c730fe93" providerId="ADAL" clId="{961F83D0-CB3D-4582-9004-07A0A5BB2720}" dt="2022-07-18T08:55:50.618" v="2" actId="47"/>
        <pc:sldMkLst>
          <pc:docMk/>
          <pc:sldMk cId="2814757938" sldId="326"/>
        </pc:sldMkLst>
      </pc:sldChg>
      <pc:sldChg chg="modSp mod">
        <pc:chgData name="John Adams" userId="1143faee-bb16-416e-8056-0ed4c730fe93" providerId="ADAL" clId="{961F83D0-CB3D-4582-9004-07A0A5BB2720}" dt="2022-07-18T09:00:01.584" v="50" actId="255"/>
        <pc:sldMkLst>
          <pc:docMk/>
          <pc:sldMk cId="3980992217" sldId="343"/>
        </pc:sldMkLst>
        <pc:spChg chg="mod">
          <ac:chgData name="John Adams" userId="1143faee-bb16-416e-8056-0ed4c730fe93" providerId="ADAL" clId="{961F83D0-CB3D-4582-9004-07A0A5BB2720}" dt="2022-07-18T09:00:01.584" v="50" actId="255"/>
          <ac:spMkLst>
            <pc:docMk/>
            <pc:sldMk cId="3980992217" sldId="343"/>
            <ac:spMk id="12" creationId="{A6365A98-D28D-D7FC-4294-150801424778}"/>
          </ac:spMkLst>
        </pc:spChg>
      </pc:sldChg>
      <pc:sldChg chg="modSp mod">
        <pc:chgData name="John Adams" userId="1143faee-bb16-416e-8056-0ed4c730fe93" providerId="ADAL" clId="{961F83D0-CB3D-4582-9004-07A0A5BB2720}" dt="2022-07-18T08:59:12.422" v="45" actId="6549"/>
        <pc:sldMkLst>
          <pc:docMk/>
          <pc:sldMk cId="2885153271" sldId="346"/>
        </pc:sldMkLst>
        <pc:spChg chg="mod">
          <ac:chgData name="John Adams" userId="1143faee-bb16-416e-8056-0ed4c730fe93" providerId="ADAL" clId="{961F83D0-CB3D-4582-9004-07A0A5BB2720}" dt="2022-07-18T08:59:12.422" v="45" actId="6549"/>
          <ac:spMkLst>
            <pc:docMk/>
            <pc:sldMk cId="2885153271" sldId="346"/>
            <ac:spMk id="12" creationId="{D34C4AF3-0E6F-E757-99AD-441E340F29F1}"/>
          </ac:spMkLst>
        </pc:spChg>
      </pc:sldChg>
      <pc:sldChg chg="addSp delSp modSp">
        <pc:chgData name="John Adams" userId="1143faee-bb16-416e-8056-0ed4c730fe93" providerId="ADAL" clId="{961F83D0-CB3D-4582-9004-07A0A5BB2720}" dt="2022-07-18T09:02:13.447" v="63" actId="1076"/>
        <pc:sldMkLst>
          <pc:docMk/>
          <pc:sldMk cId="2662565912" sldId="347"/>
        </pc:sldMkLst>
        <pc:picChg chg="add mod">
          <ac:chgData name="John Adams" userId="1143faee-bb16-416e-8056-0ed4c730fe93" providerId="ADAL" clId="{961F83D0-CB3D-4582-9004-07A0A5BB2720}" dt="2022-07-18T09:02:13.447" v="63" actId="1076"/>
          <ac:picMkLst>
            <pc:docMk/>
            <pc:sldMk cId="2662565912" sldId="347"/>
            <ac:picMk id="1026" creationId="{08FA93FC-7829-0E90-184D-F132163B10D1}"/>
          </ac:picMkLst>
        </pc:picChg>
        <pc:picChg chg="del">
          <ac:chgData name="John Adams" userId="1143faee-bb16-416e-8056-0ed4c730fe93" providerId="ADAL" clId="{961F83D0-CB3D-4582-9004-07A0A5BB2720}" dt="2022-07-18T09:02:01.980" v="59" actId="478"/>
          <ac:picMkLst>
            <pc:docMk/>
            <pc:sldMk cId="2662565912" sldId="347"/>
            <ac:picMk id="2050" creationId="{42E78FAA-8B5C-CA59-4CA6-B25C9534A2C2}"/>
          </ac:picMkLst>
        </pc:picChg>
      </pc:sldChg>
      <pc:sldChg chg="addSp delSp modSp">
        <pc:chgData name="John Adams" userId="1143faee-bb16-416e-8056-0ed4c730fe93" providerId="ADAL" clId="{961F83D0-CB3D-4582-9004-07A0A5BB2720}" dt="2022-07-18T09:02:21.014" v="65"/>
        <pc:sldMkLst>
          <pc:docMk/>
          <pc:sldMk cId="1334488721" sldId="348"/>
        </pc:sldMkLst>
        <pc:picChg chg="del">
          <ac:chgData name="John Adams" userId="1143faee-bb16-416e-8056-0ed4c730fe93" providerId="ADAL" clId="{961F83D0-CB3D-4582-9004-07A0A5BB2720}" dt="2022-07-18T09:02:20.582" v="64" actId="478"/>
          <ac:picMkLst>
            <pc:docMk/>
            <pc:sldMk cId="1334488721" sldId="348"/>
            <ac:picMk id="10" creationId="{1D863468-5653-37ED-AE30-4E7661B27F6D}"/>
          </ac:picMkLst>
        </pc:picChg>
        <pc:picChg chg="add mod">
          <ac:chgData name="John Adams" userId="1143faee-bb16-416e-8056-0ed4c730fe93" providerId="ADAL" clId="{961F83D0-CB3D-4582-9004-07A0A5BB2720}" dt="2022-07-18T09:02:21.014" v="65"/>
          <ac:picMkLst>
            <pc:docMk/>
            <pc:sldMk cId="1334488721" sldId="348"/>
            <ac:picMk id="12" creationId="{E3A730CB-D4CA-DBC7-E070-E9AEE00321D6}"/>
          </ac:picMkLst>
        </pc:picChg>
      </pc:sldChg>
      <pc:sldChg chg="add">
        <pc:chgData name="John Adams" userId="1143faee-bb16-416e-8056-0ed4c730fe93" providerId="ADAL" clId="{961F83D0-CB3D-4582-9004-07A0A5BB2720}" dt="2022-07-18T09:00:59.233" v="58"/>
        <pc:sldMkLst>
          <pc:docMk/>
          <pc:sldMk cId="1396037772" sldId="349"/>
        </pc:sldMkLst>
      </pc:sldChg>
      <pc:sldChg chg="del">
        <pc:chgData name="John Adams" userId="1143faee-bb16-416e-8056-0ed4c730fe93" providerId="ADAL" clId="{961F83D0-CB3D-4582-9004-07A0A5BB2720}" dt="2022-07-18T09:00:52.688" v="56" actId="47"/>
        <pc:sldMkLst>
          <pc:docMk/>
          <pc:sldMk cId="3163923931" sldId="349"/>
        </pc:sldMkLst>
      </pc:sldChg>
      <pc:sldChg chg="add">
        <pc:chgData name="John Adams" userId="1143faee-bb16-416e-8056-0ed4c730fe93" providerId="ADAL" clId="{961F83D0-CB3D-4582-9004-07A0A5BB2720}" dt="2022-07-18T09:00:59.233" v="58"/>
        <pc:sldMkLst>
          <pc:docMk/>
          <pc:sldMk cId="535792028" sldId="350"/>
        </pc:sldMkLst>
      </pc:sldChg>
      <pc:sldChg chg="del">
        <pc:chgData name="John Adams" userId="1143faee-bb16-416e-8056-0ed4c730fe93" providerId="ADAL" clId="{961F83D0-CB3D-4582-9004-07A0A5BB2720}" dt="2022-07-18T09:00:55.792" v="57" actId="47"/>
        <pc:sldMkLst>
          <pc:docMk/>
          <pc:sldMk cId="1819906038" sldId="35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18/07/2022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D34C4AF3-0E6F-E757-99AD-441E340F29F1}"/>
              </a:ext>
            </a:extLst>
          </p:cNvPr>
          <p:cNvSpPr/>
          <p:nvPr/>
        </p:nvSpPr>
        <p:spPr>
          <a:xfrm>
            <a:off x="1731817" y="1919017"/>
            <a:ext cx="8728364" cy="5201424"/>
          </a:xfrm>
          <a:prstGeom prst="rect">
            <a:avLst/>
          </a:prstGeom>
        </p:spPr>
        <p:txBody>
          <a:bodyPr wrap="square">
            <a:spAutoFit/>
          </a:bodyPr>
          <a:lstStyle/>
          <a:p>
            <a:pPr algn="just" fontAlgn="base"/>
            <a:r>
              <a:rPr lang="en-US" sz="1950" b="0" i="0" dirty="0">
                <a:solidFill>
                  <a:schemeClr val="bg1"/>
                </a:solidFill>
                <a:effectLst/>
                <a:latin typeface="Garamond" panose="02020404030301010803" pitchFamily="18" charset="0"/>
              </a:rPr>
              <a:t>Jesus said to the Jewish crowds: “I am the living bread that came down from heaven; whoever eats this bread will live forever; and the bread that I will give is my flesh for the life of the world.”</a:t>
            </a:r>
          </a:p>
          <a:p>
            <a:pPr algn="just" fontAlgn="base"/>
            <a:r>
              <a:rPr lang="en-US" sz="1950" b="0" i="0" dirty="0">
                <a:solidFill>
                  <a:schemeClr val="bg1"/>
                </a:solidFill>
                <a:effectLst/>
                <a:latin typeface="Garamond" panose="02020404030301010803" pitchFamily="18" charset="0"/>
              </a:rPr>
              <a:t>The Jews quarreled among themselves, saying, “How can this man give us his flesh to eat?”</a:t>
            </a:r>
          </a:p>
          <a:p>
            <a:pPr algn="just" fontAlgn="base"/>
            <a:r>
              <a:rPr lang="en-US" sz="1950" b="0" i="0" dirty="0">
                <a:solidFill>
                  <a:schemeClr val="bg1"/>
                </a:solidFill>
                <a:effectLst/>
                <a:latin typeface="Garamond" panose="02020404030301010803" pitchFamily="18" charset="0"/>
              </a:rPr>
              <a:t> Jesus said to them, “Amen, amen, I say to you, unless you eat the flesh of the Son of Man and drink his blood, you do not have life within you.  Whoever eats my flesh and drinks my blood has eternal life, and I will raise him on the last day. For my flesh is true food, and my blood is true drink.  Whoever eats my flesh and drinks my blood remains in me and I in him. Just as the living Father sent me and I have life because of the Father, so also the one who feeds on me will have life because of me. This is the bread that came down from heaven. Unlike your ancestors who ate and still died, whoever eats this bread will live forever.”</a:t>
            </a: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12" name="Picture 2">
            <a:extLst>
              <a:ext uri="{FF2B5EF4-FFF2-40B4-BE49-F238E27FC236}">
                <a16:creationId xmlns:a16="http://schemas.microsoft.com/office/drawing/2014/main" id="{E3A730CB-D4CA-DBC7-E070-E9AEE00321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4761" y="2121065"/>
            <a:ext cx="6902478" cy="3451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1026" name="Picture 2">
            <a:extLst>
              <a:ext uri="{FF2B5EF4-FFF2-40B4-BE49-F238E27FC236}">
                <a16:creationId xmlns:a16="http://schemas.microsoft.com/office/drawing/2014/main" id="{08FA93FC-7829-0E90-184D-F132163B10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4761" y="2121065"/>
            <a:ext cx="6902478" cy="3451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EE27C06E-B09F-6639-BE9D-7ADDB4698C0C}"/>
              </a:ext>
            </a:extLst>
          </p:cNvPr>
          <p:cNvSpPr/>
          <p:nvPr/>
        </p:nvSpPr>
        <p:spPr>
          <a:xfrm>
            <a:off x="1531972" y="2155109"/>
            <a:ext cx="9144000" cy="3724096"/>
          </a:xfrm>
          <a:prstGeom prst="rect">
            <a:avLst/>
          </a:prstGeom>
        </p:spPr>
        <p:txBody>
          <a:bodyPr wrap="square">
            <a:spAutoFit/>
          </a:bodyPr>
          <a:lstStyle/>
          <a:p>
            <a:pPr algn="ctr"/>
            <a:r>
              <a:rPr lang="en-US" sz="2400" i="0" dirty="0">
                <a:solidFill>
                  <a:schemeClr val="bg1"/>
                </a:solidFill>
                <a:effectLst/>
                <a:latin typeface="Garamond" panose="02020404030301010803" pitchFamily="18" charset="0"/>
              </a:rPr>
              <a:t>Dear God,</a:t>
            </a:r>
            <a:endParaRPr lang="en-US" sz="400" i="0" dirty="0">
              <a:solidFill>
                <a:schemeClr val="bg1"/>
              </a:solidFill>
              <a:effectLst/>
              <a:latin typeface="Garamond" panose="02020404030301010803" pitchFamily="18" charset="0"/>
            </a:endParaRPr>
          </a:p>
          <a:p>
            <a:pPr algn="ctr"/>
            <a:r>
              <a:rPr lang="en-US" sz="400" i="0" dirty="0">
                <a:solidFill>
                  <a:schemeClr val="bg1"/>
                </a:solidFill>
                <a:effectLst/>
                <a:latin typeface="Garamond" panose="02020404030301010803" pitchFamily="18" charset="0"/>
              </a:rPr>
              <a:t> </a:t>
            </a:r>
          </a:p>
          <a:p>
            <a:pPr algn="ctr"/>
            <a:r>
              <a:rPr lang="en-US" sz="2400" i="0" dirty="0">
                <a:solidFill>
                  <a:schemeClr val="bg1"/>
                </a:solidFill>
                <a:effectLst/>
                <a:latin typeface="Garamond" panose="02020404030301010803" pitchFamily="18" charset="0"/>
              </a:rPr>
              <a:t>we abound in hope by the power of Your Holy Spirit.</a:t>
            </a:r>
          </a:p>
          <a:p>
            <a:pPr algn="ctr"/>
            <a:endParaRPr lang="en-US" sz="400" i="0" dirty="0">
              <a:solidFill>
                <a:schemeClr val="bg1"/>
              </a:solidFill>
              <a:effectLst/>
              <a:latin typeface="Garamond" panose="02020404030301010803" pitchFamily="18" charset="0"/>
            </a:endParaRPr>
          </a:p>
          <a:p>
            <a:pPr algn="ctr"/>
            <a:r>
              <a:rPr lang="en-US" sz="2400" i="0" dirty="0">
                <a:solidFill>
                  <a:schemeClr val="bg1"/>
                </a:solidFill>
                <a:effectLst/>
                <a:latin typeface="Garamond" panose="02020404030301010803" pitchFamily="18" charset="0"/>
              </a:rPr>
              <a:t> Fill us with all joy and peace as we believe in You.</a:t>
            </a:r>
          </a:p>
          <a:p>
            <a:pPr algn="ctr"/>
            <a:r>
              <a:rPr lang="en-US" sz="400" i="0" dirty="0">
                <a:solidFill>
                  <a:schemeClr val="bg1"/>
                </a:solidFill>
                <a:effectLst/>
                <a:latin typeface="Garamond" panose="02020404030301010803" pitchFamily="18" charset="0"/>
              </a:rPr>
              <a:t> </a:t>
            </a:r>
          </a:p>
          <a:p>
            <a:pPr algn="ctr"/>
            <a:r>
              <a:rPr lang="en-US" sz="2400" i="0" dirty="0">
                <a:solidFill>
                  <a:schemeClr val="bg1"/>
                </a:solidFill>
                <a:effectLst/>
                <a:latin typeface="Garamond" panose="02020404030301010803" pitchFamily="18" charset="0"/>
              </a:rPr>
              <a:t>Holy Spirit, empower our lives </a:t>
            </a:r>
          </a:p>
          <a:p>
            <a:pPr algn="ctr"/>
            <a:r>
              <a:rPr lang="en-US" sz="2400" i="0" dirty="0">
                <a:solidFill>
                  <a:schemeClr val="bg1"/>
                </a:solidFill>
                <a:effectLst/>
                <a:latin typeface="Garamond" panose="02020404030301010803" pitchFamily="18" charset="0"/>
              </a:rPr>
              <a:t>to produce Your fruit of</a:t>
            </a:r>
          </a:p>
          <a:p>
            <a:pPr algn="ctr"/>
            <a:r>
              <a:rPr lang="en-US" sz="2400" i="0" dirty="0">
                <a:solidFill>
                  <a:schemeClr val="bg1"/>
                </a:solidFill>
                <a:effectLst/>
                <a:latin typeface="Garamond" panose="02020404030301010803" pitchFamily="18" charset="0"/>
              </a:rPr>
              <a:t> love, joy, peace, patience, kindness, goodness, </a:t>
            </a:r>
          </a:p>
          <a:p>
            <a:pPr algn="ctr"/>
            <a:r>
              <a:rPr lang="en-US" sz="2400" i="0" dirty="0">
                <a:solidFill>
                  <a:schemeClr val="bg1"/>
                </a:solidFill>
                <a:effectLst/>
                <a:latin typeface="Garamond" panose="02020404030301010803" pitchFamily="18" charset="0"/>
              </a:rPr>
              <a:t>faithfulness, gentleness and self-control.</a:t>
            </a:r>
            <a:endParaRPr lang="en-US" sz="400" i="0" dirty="0">
              <a:solidFill>
                <a:schemeClr val="bg1"/>
              </a:solidFill>
              <a:effectLst/>
              <a:latin typeface="Garamond" panose="02020404030301010803" pitchFamily="18" charset="0"/>
            </a:endParaRPr>
          </a:p>
          <a:p>
            <a:pPr algn="ctr"/>
            <a:endParaRPr lang="en-US" sz="400" i="0" dirty="0">
              <a:solidFill>
                <a:schemeClr val="bg1"/>
              </a:solidFill>
              <a:effectLst/>
              <a:latin typeface="Garamond" panose="02020404030301010803" pitchFamily="18" charset="0"/>
            </a:endParaRPr>
          </a:p>
          <a:p>
            <a:pPr algn="ctr"/>
            <a:r>
              <a:rPr lang="en-US" sz="2400" dirty="0">
                <a:solidFill>
                  <a:schemeClr val="bg1"/>
                </a:solidFill>
                <a:latin typeface="Garamond" panose="02020404030301010803" pitchFamily="18" charset="0"/>
              </a:rPr>
              <a:t>Let us listen attentively to Your Word.</a:t>
            </a:r>
            <a:endParaRPr lang="en-US" sz="2400" i="0" dirty="0">
              <a:solidFill>
                <a:schemeClr val="bg1"/>
              </a:solidFill>
              <a:effectLst/>
              <a:latin typeface="Garamond" panose="02020404030301010803" pitchFamily="18" charset="0"/>
            </a:endParaRPr>
          </a:p>
          <a:p>
            <a:pPr algn="ctr"/>
            <a:endParaRPr lang="en-US" sz="400" dirty="0">
              <a:solidFill>
                <a:srgbClr val="202124"/>
              </a:solidFill>
              <a:latin typeface="arial" panose="020B0604020202020204" pitchFamily="34" charset="0"/>
            </a:endParaRPr>
          </a:p>
          <a:p>
            <a:pPr algn="ctr"/>
            <a:r>
              <a:rPr lang="en-US" sz="2400" b="0" i="0" dirty="0">
                <a:solidFill>
                  <a:schemeClr val="bg1"/>
                </a:solidFill>
                <a:effectLst/>
                <a:latin typeface="Garamond" panose="02020404030301010803" pitchFamily="18" charset="0"/>
              </a:rPr>
              <a:t>Amen.</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068342"/>
            <a:ext cx="8779424" cy="4293483"/>
          </a:xfrm>
          <a:prstGeom prst="rect">
            <a:avLst/>
          </a:prstGeom>
        </p:spPr>
        <p:txBody>
          <a:bodyPr wrap="square">
            <a:spAutoFit/>
          </a:bodyPr>
          <a:lstStyle/>
          <a:p>
            <a:pPr algn="just" fontAlgn="base"/>
            <a:r>
              <a:rPr lang="en-US" sz="2500" b="0" i="0" dirty="0">
                <a:solidFill>
                  <a:schemeClr val="bg1"/>
                </a:solidFill>
                <a:effectLst/>
                <a:latin typeface="Garamond" panose="02020404030301010803" pitchFamily="18" charset="0"/>
              </a:rPr>
              <a:t>Jesus said to the Jewish crowds: “I am the living bread that came down from heaven; whoever eats this bread will live forever; and the bread that I will give is my flesh for the life of the world.”</a:t>
            </a:r>
          </a:p>
          <a:p>
            <a:pPr algn="just" fontAlgn="base"/>
            <a:r>
              <a:rPr lang="en-US" sz="2500" b="0" i="0" dirty="0">
                <a:solidFill>
                  <a:schemeClr val="bg1"/>
                </a:solidFill>
                <a:effectLst/>
                <a:latin typeface="Garamond" panose="02020404030301010803" pitchFamily="18" charset="0"/>
              </a:rPr>
              <a:t>The Jews quarreled among themselves, saying, “How can this man give us his flesh to eat?”</a:t>
            </a:r>
          </a:p>
          <a:p>
            <a:pPr algn="just" fontAlgn="base"/>
            <a:r>
              <a:rPr lang="en-US" sz="2500" b="0" i="0" dirty="0">
                <a:solidFill>
                  <a:schemeClr val="bg1"/>
                </a:solidFill>
                <a:effectLst/>
                <a:latin typeface="Garamond" panose="02020404030301010803" pitchFamily="18" charset="0"/>
              </a:rPr>
              <a:t> Jesus said to them, “Amen, amen, I say to you, unless you eat the flesh of the Son of Man and drink his blood, you do not have life within you.  Whoever eats my flesh and drinks my blood has eternal life, and I will raise him on the last day. </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06288" y="2657139"/>
            <a:ext cx="8779424" cy="3139321"/>
          </a:xfrm>
          <a:prstGeom prst="rect">
            <a:avLst/>
          </a:prstGeom>
        </p:spPr>
        <p:txBody>
          <a:bodyPr wrap="square">
            <a:spAutoFit/>
          </a:bodyPr>
          <a:lstStyle/>
          <a:p>
            <a:pPr algn="just" fontAlgn="base"/>
            <a:r>
              <a:rPr lang="en-US" sz="2500" b="0" i="0" dirty="0">
                <a:solidFill>
                  <a:schemeClr val="bg1"/>
                </a:solidFill>
                <a:effectLst/>
                <a:latin typeface="Garamond" panose="02020404030301010803" pitchFamily="18" charset="0"/>
              </a:rPr>
              <a:t>For my flesh is true food, and my blood is true drink.  Whoever eats my flesh and drinks my blood remains in me and I in him. Just as the living Father sent me and I have life because of the Father, so also the one who feeds on me will have life because of me. This is the bread that came down from heaven. Unlike your ancestors who ate and still died, whoever eats this bread will live forever.”</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068342"/>
            <a:ext cx="8779424" cy="4293483"/>
          </a:xfrm>
          <a:prstGeom prst="rect">
            <a:avLst/>
          </a:prstGeom>
        </p:spPr>
        <p:txBody>
          <a:bodyPr wrap="square">
            <a:spAutoFit/>
          </a:bodyPr>
          <a:lstStyle/>
          <a:p>
            <a:pPr algn="just" fontAlgn="base"/>
            <a:r>
              <a:rPr lang="en-US" sz="2500" b="0" i="0" dirty="0">
                <a:solidFill>
                  <a:schemeClr val="bg1"/>
                </a:solidFill>
                <a:effectLst/>
                <a:latin typeface="Garamond" panose="02020404030301010803" pitchFamily="18" charset="0"/>
              </a:rPr>
              <a:t>Jesus said to the Jewish crowds: “I am the living bread that came down from heaven; whoever eats this bread will live forever; and the bread that I will give is my flesh for the life of the world.”</a:t>
            </a:r>
          </a:p>
          <a:p>
            <a:pPr algn="just" fontAlgn="base"/>
            <a:r>
              <a:rPr lang="en-US" sz="2500" b="0" i="0" dirty="0">
                <a:solidFill>
                  <a:schemeClr val="bg1"/>
                </a:solidFill>
                <a:effectLst/>
                <a:latin typeface="Garamond" panose="02020404030301010803" pitchFamily="18" charset="0"/>
              </a:rPr>
              <a:t>The Jews quarreled among themselves, saying, “How can this man give us his flesh to eat?”</a:t>
            </a:r>
          </a:p>
          <a:p>
            <a:pPr algn="just" fontAlgn="base"/>
            <a:r>
              <a:rPr lang="en-US" sz="2500" b="0" i="0" dirty="0">
                <a:solidFill>
                  <a:schemeClr val="bg1"/>
                </a:solidFill>
                <a:effectLst/>
                <a:latin typeface="Garamond" panose="02020404030301010803" pitchFamily="18" charset="0"/>
              </a:rPr>
              <a:t> Jesus said to them, “Amen, amen, I say to you, unless you eat the flesh of the Son of Man and drink his blood, you do not have life within you.  Whoever eats my flesh and drinks my blood has eternal life, and I will raise him on the last day. </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139603777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06288" y="2657139"/>
            <a:ext cx="8779424" cy="3139321"/>
          </a:xfrm>
          <a:prstGeom prst="rect">
            <a:avLst/>
          </a:prstGeom>
        </p:spPr>
        <p:txBody>
          <a:bodyPr wrap="square">
            <a:spAutoFit/>
          </a:bodyPr>
          <a:lstStyle/>
          <a:p>
            <a:pPr algn="just" fontAlgn="base"/>
            <a:r>
              <a:rPr lang="en-US" sz="2500" b="0" i="0" dirty="0">
                <a:solidFill>
                  <a:schemeClr val="bg1"/>
                </a:solidFill>
                <a:effectLst/>
                <a:latin typeface="Garamond" panose="02020404030301010803" pitchFamily="18" charset="0"/>
              </a:rPr>
              <a:t>For my flesh is true food, and my blood is true drink.  Whoever eats my flesh and drinks my blood remains in me and I in him. Just as the living Father sent me and I have life because of the Father, so also the one who feeds on me will have life because of me. This is the bread that came down from heaven. Unlike your ancestors who ate and still died, whoever eats this bread will live forever.”</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535792028"/>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3278</TotalTime>
  <Words>1220</Words>
  <Application>Microsoft Office PowerPoint</Application>
  <PresentationFormat>Widescreen</PresentationFormat>
  <Paragraphs>97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2022-07-18T09:02:25Z</dcterms:modified>
</cp:coreProperties>
</file>