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7" r:id="rId3"/>
    <p:sldId id="322" r:id="rId4"/>
    <p:sldId id="323" r:id="rId5"/>
    <p:sldId id="324" r:id="rId6"/>
    <p:sldId id="343" r:id="rId7"/>
    <p:sldId id="350" r:id="rId8"/>
    <p:sldId id="351" r:id="rId9"/>
    <p:sldId id="352" r:id="rId10"/>
    <p:sldId id="336" r:id="rId11"/>
    <p:sldId id="346" r:id="rId12"/>
    <p:sldId id="329" r:id="rId13"/>
    <p:sldId id="330" r:id="rId14"/>
    <p:sldId id="331" r:id="rId15"/>
    <p:sldId id="332" r:id="rId16"/>
    <p:sldId id="333" r:id="rId17"/>
    <p:sldId id="34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49" autoAdjust="0"/>
    <p:restoredTop sz="94660"/>
  </p:normalViewPr>
  <p:slideViewPr>
    <p:cSldViewPr snapToGrid="0">
      <p:cViewPr varScale="1">
        <p:scale>
          <a:sx n="86" d="100"/>
          <a:sy n="86" d="100"/>
        </p:scale>
        <p:origin x="34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Adams" userId="1143faee-bb16-416e-8056-0ed4c730fe93" providerId="ADAL" clId="{0FD2E3EA-91B1-4FD6-9E7A-7F41682E0B2D}"/>
    <pc:docChg chg="undo custSel addSld delSld modSld sldOrd">
      <pc:chgData name="John Adams" userId="1143faee-bb16-416e-8056-0ed4c730fe93" providerId="ADAL" clId="{0FD2E3EA-91B1-4FD6-9E7A-7F41682E0B2D}" dt="2022-07-19T14:59:13.681" v="78"/>
      <pc:docMkLst>
        <pc:docMk/>
      </pc:docMkLst>
      <pc:sldChg chg="modSp mod">
        <pc:chgData name="John Adams" userId="1143faee-bb16-416e-8056-0ed4c730fe93" providerId="ADAL" clId="{0FD2E3EA-91B1-4FD6-9E7A-7F41682E0B2D}" dt="2022-07-14T07:23:17.168" v="9" actId="20577"/>
        <pc:sldMkLst>
          <pc:docMk/>
          <pc:sldMk cId="382080874" sldId="323"/>
        </pc:sldMkLst>
        <pc:spChg chg="mod">
          <ac:chgData name="John Adams" userId="1143faee-bb16-416e-8056-0ed4c730fe93" providerId="ADAL" clId="{0FD2E3EA-91B1-4FD6-9E7A-7F41682E0B2D}" dt="2022-07-14T07:23:17.168" v="9" actId="20577"/>
          <ac:spMkLst>
            <pc:docMk/>
            <pc:sldMk cId="382080874" sldId="323"/>
            <ac:spMk id="2" creationId="{00000000-0000-0000-0000-000000000000}"/>
          </ac:spMkLst>
        </pc:spChg>
      </pc:sldChg>
      <pc:sldChg chg="del ord">
        <pc:chgData name="John Adams" userId="1143faee-bb16-416e-8056-0ed4c730fe93" providerId="ADAL" clId="{0FD2E3EA-91B1-4FD6-9E7A-7F41682E0B2D}" dt="2022-07-14T07:41:51.969" v="45" actId="47"/>
        <pc:sldMkLst>
          <pc:docMk/>
          <pc:sldMk cId="3391867402" sldId="325"/>
        </pc:sldMkLst>
      </pc:sldChg>
      <pc:sldChg chg="modSp del mod">
        <pc:chgData name="John Adams" userId="1143faee-bb16-416e-8056-0ed4c730fe93" providerId="ADAL" clId="{0FD2E3EA-91B1-4FD6-9E7A-7F41682E0B2D}" dt="2022-07-14T07:44:30.557" v="59" actId="47"/>
        <pc:sldMkLst>
          <pc:docMk/>
          <pc:sldMk cId="2814757938" sldId="326"/>
        </pc:sldMkLst>
        <pc:spChg chg="mod">
          <ac:chgData name="John Adams" userId="1143faee-bb16-416e-8056-0ed4c730fe93" providerId="ADAL" clId="{0FD2E3EA-91B1-4FD6-9E7A-7F41682E0B2D}" dt="2022-07-14T07:41:14.302" v="40" actId="123"/>
          <ac:spMkLst>
            <pc:docMk/>
            <pc:sldMk cId="2814757938" sldId="326"/>
            <ac:spMk id="2" creationId="{00000000-0000-0000-0000-000000000000}"/>
          </ac:spMkLst>
        </pc:spChg>
        <pc:spChg chg="mod">
          <ac:chgData name="John Adams" userId="1143faee-bb16-416e-8056-0ed4c730fe93" providerId="ADAL" clId="{0FD2E3EA-91B1-4FD6-9E7A-7F41682E0B2D}" dt="2022-07-14T07:40:59.644" v="38" actId="1076"/>
          <ac:spMkLst>
            <pc:docMk/>
            <pc:sldMk cId="2814757938" sldId="326"/>
            <ac:spMk id="11" creationId="{00000000-0000-0000-0000-000000000000}"/>
          </ac:spMkLst>
        </pc:spChg>
      </pc:sldChg>
      <pc:sldChg chg="del">
        <pc:chgData name="John Adams" userId="1143faee-bb16-416e-8056-0ed4c730fe93" providerId="ADAL" clId="{0FD2E3EA-91B1-4FD6-9E7A-7F41682E0B2D}" dt="2022-07-14T07:44:51.381" v="60" actId="47"/>
        <pc:sldMkLst>
          <pc:docMk/>
          <pc:sldMk cId="3366233041" sldId="327"/>
        </pc:sldMkLst>
      </pc:sldChg>
      <pc:sldChg chg="modSp mod">
        <pc:chgData name="John Adams" userId="1143faee-bb16-416e-8056-0ed4c730fe93" providerId="ADAL" clId="{0FD2E3EA-91B1-4FD6-9E7A-7F41682E0B2D}" dt="2022-07-14T07:42:15.328" v="49" actId="1076"/>
        <pc:sldMkLst>
          <pc:docMk/>
          <pc:sldMk cId="3980992217" sldId="343"/>
        </pc:sldMkLst>
        <pc:spChg chg="mod">
          <ac:chgData name="John Adams" userId="1143faee-bb16-416e-8056-0ed4c730fe93" providerId="ADAL" clId="{0FD2E3EA-91B1-4FD6-9E7A-7F41682E0B2D}" dt="2022-07-14T07:42:15.328" v="49" actId="1076"/>
          <ac:spMkLst>
            <pc:docMk/>
            <pc:sldMk cId="3980992217" sldId="343"/>
            <ac:spMk id="12" creationId="{A6365A98-D28D-D7FC-4294-150801424778}"/>
          </ac:spMkLst>
        </pc:spChg>
      </pc:sldChg>
      <pc:sldChg chg="addSp delSp modSp mod">
        <pc:chgData name="John Adams" userId="1143faee-bb16-416e-8056-0ed4c730fe93" providerId="ADAL" clId="{0FD2E3EA-91B1-4FD6-9E7A-7F41682E0B2D}" dt="2022-07-14T07:44:26.206" v="58"/>
        <pc:sldMkLst>
          <pc:docMk/>
          <pc:sldMk cId="2885153271" sldId="346"/>
        </pc:sldMkLst>
        <pc:spChg chg="del">
          <ac:chgData name="John Adams" userId="1143faee-bb16-416e-8056-0ed4c730fe93" providerId="ADAL" clId="{0FD2E3EA-91B1-4FD6-9E7A-7F41682E0B2D}" dt="2022-07-14T07:44:24.883" v="57" actId="478"/>
          <ac:spMkLst>
            <pc:docMk/>
            <pc:sldMk cId="2885153271" sldId="346"/>
            <ac:spMk id="12" creationId="{D34C4AF3-0E6F-E757-99AD-441E340F29F1}"/>
          </ac:spMkLst>
        </pc:spChg>
        <pc:spChg chg="add mod">
          <ac:chgData name="John Adams" userId="1143faee-bb16-416e-8056-0ed4c730fe93" providerId="ADAL" clId="{0FD2E3EA-91B1-4FD6-9E7A-7F41682E0B2D}" dt="2022-07-14T07:44:26.206" v="58"/>
          <ac:spMkLst>
            <pc:docMk/>
            <pc:sldMk cId="2885153271" sldId="346"/>
            <ac:spMk id="13" creationId="{8D3AC9CA-B689-9A22-62AD-64FE40816A85}"/>
          </ac:spMkLst>
        </pc:spChg>
      </pc:sldChg>
      <pc:sldChg chg="addSp delSp modSp mod">
        <pc:chgData name="John Adams" userId="1143faee-bb16-416e-8056-0ed4c730fe93" providerId="ADAL" clId="{0FD2E3EA-91B1-4FD6-9E7A-7F41682E0B2D}" dt="2022-07-19T14:59:05.543" v="76" actId="1076"/>
        <pc:sldMkLst>
          <pc:docMk/>
          <pc:sldMk cId="2662565912" sldId="347"/>
        </pc:sldMkLst>
        <pc:spChg chg="del">
          <ac:chgData name="John Adams" userId="1143faee-bb16-416e-8056-0ed4c730fe93" providerId="ADAL" clId="{0FD2E3EA-91B1-4FD6-9E7A-7F41682E0B2D}" dt="2022-07-14T07:45:43.391" v="63" actId="478"/>
          <ac:spMkLst>
            <pc:docMk/>
            <pc:sldMk cId="2662565912" sldId="347"/>
            <ac:spMk id="6" creationId="{A149EA31-684E-24AF-A13B-1CC31BC7B7B2}"/>
          </ac:spMkLst>
        </pc:spChg>
        <pc:picChg chg="add del mod">
          <ac:chgData name="John Adams" userId="1143faee-bb16-416e-8056-0ed4c730fe93" providerId="ADAL" clId="{0FD2E3EA-91B1-4FD6-9E7A-7F41682E0B2D}" dt="2022-07-19T14:58:25.966" v="67" actId="478"/>
          <ac:picMkLst>
            <pc:docMk/>
            <pc:sldMk cId="2662565912" sldId="347"/>
            <ac:picMk id="9" creationId="{C2DBC595-558D-0304-B74B-C0F57EDEF48D}"/>
          </ac:picMkLst>
        </pc:picChg>
        <pc:picChg chg="add mod">
          <ac:chgData name="John Adams" userId="1143faee-bb16-416e-8056-0ed4c730fe93" providerId="ADAL" clId="{0FD2E3EA-91B1-4FD6-9E7A-7F41682E0B2D}" dt="2022-07-19T14:59:05.543" v="76" actId="1076"/>
          <ac:picMkLst>
            <pc:docMk/>
            <pc:sldMk cId="2662565912" sldId="347"/>
            <ac:picMk id="1026" creationId="{A6C1F653-877E-AE00-8687-3C8B97266C2C}"/>
          </ac:picMkLst>
        </pc:picChg>
        <pc:picChg chg="del">
          <ac:chgData name="John Adams" userId="1143faee-bb16-416e-8056-0ed4c730fe93" providerId="ADAL" clId="{0FD2E3EA-91B1-4FD6-9E7A-7F41682E0B2D}" dt="2022-07-14T07:45:34.096" v="61" actId="478"/>
          <ac:picMkLst>
            <pc:docMk/>
            <pc:sldMk cId="2662565912" sldId="347"/>
            <ac:picMk id="2050" creationId="{42E78FAA-8B5C-CA59-4CA6-B25C9534A2C2}"/>
          </ac:picMkLst>
        </pc:picChg>
      </pc:sldChg>
      <pc:sldChg chg="addSp delSp modSp mod">
        <pc:chgData name="John Adams" userId="1143faee-bb16-416e-8056-0ed4c730fe93" providerId="ADAL" clId="{0FD2E3EA-91B1-4FD6-9E7A-7F41682E0B2D}" dt="2022-07-19T14:59:13.681" v="78"/>
        <pc:sldMkLst>
          <pc:docMk/>
          <pc:sldMk cId="1334488721" sldId="348"/>
        </pc:sldMkLst>
        <pc:spChg chg="del">
          <ac:chgData name="John Adams" userId="1143faee-bb16-416e-8056-0ed4c730fe93" providerId="ADAL" clId="{0FD2E3EA-91B1-4FD6-9E7A-7F41682E0B2D}" dt="2022-07-14T07:45:56.740" v="66" actId="478"/>
          <ac:spMkLst>
            <pc:docMk/>
            <pc:sldMk cId="1334488721" sldId="348"/>
            <ac:spMk id="6" creationId="{A149EA31-684E-24AF-A13B-1CC31BC7B7B2}"/>
          </ac:spMkLst>
        </pc:spChg>
        <pc:picChg chg="add mod">
          <ac:chgData name="John Adams" userId="1143faee-bb16-416e-8056-0ed4c730fe93" providerId="ADAL" clId="{0FD2E3EA-91B1-4FD6-9E7A-7F41682E0B2D}" dt="2022-07-19T14:59:13.681" v="78"/>
          <ac:picMkLst>
            <pc:docMk/>
            <pc:sldMk cId="1334488721" sldId="348"/>
            <ac:picMk id="8" creationId="{CEB3D830-90DE-AED2-3748-004D253C661E}"/>
          </ac:picMkLst>
        </pc:picChg>
        <pc:picChg chg="del">
          <ac:chgData name="John Adams" userId="1143faee-bb16-416e-8056-0ed4c730fe93" providerId="ADAL" clId="{0FD2E3EA-91B1-4FD6-9E7A-7F41682E0B2D}" dt="2022-07-14T07:45:53.878" v="64" actId="478"/>
          <ac:picMkLst>
            <pc:docMk/>
            <pc:sldMk cId="1334488721" sldId="348"/>
            <ac:picMk id="10" creationId="{1D863468-5653-37ED-AE30-4E7661B27F6D}"/>
          </ac:picMkLst>
        </pc:picChg>
        <pc:picChg chg="add del mod">
          <ac:chgData name="John Adams" userId="1143faee-bb16-416e-8056-0ed4c730fe93" providerId="ADAL" clId="{0FD2E3EA-91B1-4FD6-9E7A-7F41682E0B2D}" dt="2022-07-19T14:59:13.211" v="77" actId="478"/>
          <ac:picMkLst>
            <pc:docMk/>
            <pc:sldMk cId="1334488721" sldId="348"/>
            <ac:picMk id="12" creationId="{7017C7A7-F949-0326-8B19-DB094AFE99F4}"/>
          </ac:picMkLst>
        </pc:picChg>
      </pc:sldChg>
      <pc:sldChg chg="del">
        <pc:chgData name="John Adams" userId="1143faee-bb16-416e-8056-0ed4c730fe93" providerId="ADAL" clId="{0FD2E3EA-91B1-4FD6-9E7A-7F41682E0B2D}" dt="2022-07-14T07:41:46.447" v="44" actId="47"/>
        <pc:sldMkLst>
          <pc:docMk/>
          <pc:sldMk cId="3163923931" sldId="349"/>
        </pc:sldMkLst>
      </pc:sldChg>
      <pc:sldChg chg="modSp mod">
        <pc:chgData name="John Adams" userId="1143faee-bb16-416e-8056-0ed4c730fe93" providerId="ADAL" clId="{0FD2E3EA-91B1-4FD6-9E7A-7F41682E0B2D}" dt="2022-07-14T07:43:30.582" v="55" actId="1076"/>
        <pc:sldMkLst>
          <pc:docMk/>
          <pc:sldMk cId="1819906038" sldId="350"/>
        </pc:sldMkLst>
        <pc:spChg chg="mod">
          <ac:chgData name="John Adams" userId="1143faee-bb16-416e-8056-0ed4c730fe93" providerId="ADAL" clId="{0FD2E3EA-91B1-4FD6-9E7A-7F41682E0B2D}" dt="2022-07-14T07:43:30.582" v="55" actId="1076"/>
          <ac:spMkLst>
            <pc:docMk/>
            <pc:sldMk cId="1819906038" sldId="350"/>
            <ac:spMk id="12" creationId="{A6365A98-D28D-D7FC-4294-150801424778}"/>
          </ac:spMkLst>
        </pc:spChg>
      </pc:sldChg>
      <pc:sldChg chg="add">
        <pc:chgData name="John Adams" userId="1143faee-bb16-416e-8056-0ed4c730fe93" providerId="ADAL" clId="{0FD2E3EA-91B1-4FD6-9E7A-7F41682E0B2D}" dt="2022-07-14T07:43:44.112" v="56"/>
        <pc:sldMkLst>
          <pc:docMk/>
          <pc:sldMk cId="2696494537" sldId="351"/>
        </pc:sldMkLst>
      </pc:sldChg>
      <pc:sldChg chg="add">
        <pc:chgData name="John Adams" userId="1143faee-bb16-416e-8056-0ed4c730fe93" providerId="ADAL" clId="{0FD2E3EA-91B1-4FD6-9E7A-7F41682E0B2D}" dt="2022-07-14T07:43:44.112" v="56"/>
        <pc:sldMkLst>
          <pc:docMk/>
          <pc:sldMk cId="1045293034" sldId="352"/>
        </pc:sldMkLst>
      </pc:sldChg>
    </pc:docChg>
  </pc:docChgLst>
  <pc:docChgLst>
    <pc:chgData name="John Adams" userId="1143faee-bb16-416e-8056-0ed4c730fe93" providerId="ADAL" clId="{D670E14A-7EBC-459B-9B36-E4FF495D98D5}"/>
    <pc:docChg chg="modSld sldOrd">
      <pc:chgData name="John Adams" userId="1143faee-bb16-416e-8056-0ed4c730fe93" providerId="ADAL" clId="{D670E14A-7EBC-459B-9B36-E4FF495D98D5}" dt="2022-09-02T07:46:48.665" v="5" actId="20577"/>
      <pc:docMkLst>
        <pc:docMk/>
      </pc:docMkLst>
      <pc:sldChg chg="modSp mod">
        <pc:chgData name="John Adams" userId="1143faee-bb16-416e-8056-0ed4c730fe93" providerId="ADAL" clId="{D670E14A-7EBC-459B-9B36-E4FF495D98D5}" dt="2022-09-02T07:45:47.801" v="0" actId="20577"/>
        <pc:sldMkLst>
          <pc:docMk/>
          <pc:sldMk cId="3980992217" sldId="343"/>
        </pc:sldMkLst>
        <pc:spChg chg="mod">
          <ac:chgData name="John Adams" userId="1143faee-bb16-416e-8056-0ed4c730fe93" providerId="ADAL" clId="{D670E14A-7EBC-459B-9B36-E4FF495D98D5}" dt="2022-09-02T07:45:47.801" v="0" actId="20577"/>
          <ac:spMkLst>
            <pc:docMk/>
            <pc:sldMk cId="3980992217" sldId="343"/>
            <ac:spMk id="12" creationId="{A6365A98-D28D-D7FC-4294-150801424778}"/>
          </ac:spMkLst>
        </pc:spChg>
      </pc:sldChg>
      <pc:sldChg chg="modSp mod">
        <pc:chgData name="John Adams" userId="1143faee-bb16-416e-8056-0ed4c730fe93" providerId="ADAL" clId="{D670E14A-7EBC-459B-9B36-E4FF495D98D5}" dt="2022-09-02T07:46:48.665" v="5" actId="20577"/>
        <pc:sldMkLst>
          <pc:docMk/>
          <pc:sldMk cId="2885153271" sldId="346"/>
        </pc:sldMkLst>
        <pc:spChg chg="mod">
          <ac:chgData name="John Adams" userId="1143faee-bb16-416e-8056-0ed4c730fe93" providerId="ADAL" clId="{D670E14A-7EBC-459B-9B36-E4FF495D98D5}" dt="2022-09-02T07:46:48.665" v="5" actId="20577"/>
          <ac:spMkLst>
            <pc:docMk/>
            <pc:sldMk cId="2885153271" sldId="346"/>
            <ac:spMk id="13" creationId="{8D3AC9CA-B689-9A22-62AD-64FE40816A85}"/>
          </ac:spMkLst>
        </pc:spChg>
      </pc:sldChg>
      <pc:sldChg chg="modSp mod">
        <pc:chgData name="John Adams" userId="1143faee-bb16-416e-8056-0ed4c730fe93" providerId="ADAL" clId="{D670E14A-7EBC-459B-9B36-E4FF495D98D5}" dt="2022-09-02T07:46:18.059" v="3" actId="20577"/>
        <pc:sldMkLst>
          <pc:docMk/>
          <pc:sldMk cId="1819906038" sldId="350"/>
        </pc:sldMkLst>
        <pc:spChg chg="mod">
          <ac:chgData name="John Adams" userId="1143faee-bb16-416e-8056-0ed4c730fe93" providerId="ADAL" clId="{D670E14A-7EBC-459B-9B36-E4FF495D98D5}" dt="2022-09-02T07:46:18.059" v="3" actId="20577"/>
          <ac:spMkLst>
            <pc:docMk/>
            <pc:sldMk cId="1819906038" sldId="350"/>
            <ac:spMk id="12" creationId="{A6365A98-D28D-D7FC-4294-150801424778}"/>
          </ac:spMkLst>
        </pc:spChg>
      </pc:sldChg>
      <pc:sldChg chg="modSp mod ord">
        <pc:chgData name="John Adams" userId="1143faee-bb16-416e-8056-0ed4c730fe93" providerId="ADAL" clId="{D670E14A-7EBC-459B-9B36-E4FF495D98D5}" dt="2022-09-02T07:46:27.811" v="4" actId="20577"/>
        <pc:sldMkLst>
          <pc:docMk/>
          <pc:sldMk cId="1045293034" sldId="352"/>
        </pc:sldMkLst>
        <pc:spChg chg="mod">
          <ac:chgData name="John Adams" userId="1143faee-bb16-416e-8056-0ed4c730fe93" providerId="ADAL" clId="{D670E14A-7EBC-459B-9B36-E4FF495D98D5}" dt="2022-09-02T07:46:27.811" v="4" actId="20577"/>
          <ac:spMkLst>
            <pc:docMk/>
            <pc:sldMk cId="1045293034" sldId="352"/>
            <ac:spMk id="12" creationId="{A6365A98-D28D-D7FC-4294-15080142477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02/09/2022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82584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02/09/2022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3934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02/09/2022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615292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02/09/2022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85222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02/09/2022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83780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02/09/2022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478259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02/09/2022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171780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02/09/2022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881878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02/09/2022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129229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02/09/2022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42268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02/09/2022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466531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02A62-F375-41FE-A154-0A2551C1B81C}" type="datetimeFigureOut">
              <a:rPr lang="en-GB" smtClean="0"/>
              <a:t>02/09/2022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57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0" y="1925730"/>
            <a:ext cx="9144000" cy="39536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637" y="5816600"/>
            <a:ext cx="771525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64400" y="6089134"/>
            <a:ext cx="446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Brentwood Diocese Education Service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4000" y="249839"/>
            <a:ext cx="9144000" cy="146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LECTIO DIVINA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206018"/>
            <a:ext cx="12192000" cy="784973"/>
          </a:xfrm>
        </p:spPr>
        <p:txBody>
          <a:bodyPr/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“Supporting Catholic schools to provide excellent education where pupils flourish, and Christ is made known to all''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491BA8-32A8-4CDA-B3F8-AFF8782311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682" t="41077" r="31743" b="25388"/>
          <a:stretch/>
        </p:blipFill>
        <p:spPr>
          <a:xfrm>
            <a:off x="3297381" y="1925730"/>
            <a:ext cx="5779598" cy="395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06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24000" y="1925730"/>
            <a:ext cx="9144000" cy="39536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637" y="5816600"/>
            <a:ext cx="771525" cy="9144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523999" y="249838"/>
            <a:ext cx="9144001" cy="146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•  MEDITATIO  •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20086" y="5953950"/>
            <a:ext cx="5465942" cy="784973"/>
          </a:xfrm>
        </p:spPr>
        <p:txBody>
          <a:bodyPr/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“Supporting Catholic schools to provide excellent education where pupils flourish, and Christ is made known to all''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B7A1CB-49E7-4F28-BAB4-2FA0C4EE19ED}"/>
              </a:ext>
            </a:extLst>
          </p:cNvPr>
          <p:cNvSpPr txBox="1"/>
          <p:nvPr/>
        </p:nvSpPr>
        <p:spPr>
          <a:xfrm>
            <a:off x="1924572" y="2605848"/>
            <a:ext cx="85953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GB" sz="3200" dirty="0">
                <a:solidFill>
                  <a:schemeClr val="bg1"/>
                </a:solidFill>
                <a:latin typeface="Garamond" panose="02020404030301010803" pitchFamily="18" charset="0"/>
              </a:rPr>
              <a:t>REFLECTION</a:t>
            </a:r>
          </a:p>
          <a:p>
            <a:pPr algn="ctr" fontAlgn="base"/>
            <a:r>
              <a:rPr lang="en-GB" sz="3200" dirty="0">
                <a:solidFill>
                  <a:schemeClr val="bg1"/>
                </a:solidFill>
                <a:latin typeface="Garamond" panose="02020404030301010803" pitchFamily="18" charset="0"/>
              </a:rPr>
              <a:t>What God is saying to you?</a:t>
            </a:r>
          </a:p>
          <a:p>
            <a:pPr algn="ctr" fontAlgn="base"/>
            <a:r>
              <a:rPr lang="en-GB" sz="3200" dirty="0">
                <a:solidFill>
                  <a:schemeClr val="bg1"/>
                </a:solidFill>
                <a:latin typeface="Garamond" panose="02020404030301010803" pitchFamily="18" charset="0"/>
              </a:rPr>
              <a:t>Feel free to share ‘echoes’ of the text,</a:t>
            </a:r>
          </a:p>
          <a:p>
            <a:pPr algn="ctr" fontAlgn="base"/>
            <a:r>
              <a:rPr lang="en-GB" sz="3200" dirty="0">
                <a:solidFill>
                  <a:schemeClr val="bg1"/>
                </a:solidFill>
                <a:latin typeface="Garamond" panose="02020404030301010803" pitchFamily="18" charset="0"/>
              </a:rPr>
              <a:t>a phrase that strikes you. </a:t>
            </a:r>
          </a:p>
          <a:p>
            <a:pPr algn="ctr" fontAlgn="base"/>
            <a:r>
              <a:rPr lang="en-GB" sz="3200" dirty="0">
                <a:solidFill>
                  <a:schemeClr val="bg1"/>
                </a:solidFill>
                <a:latin typeface="Garamond" panose="02020404030301010803" pitchFamily="18" charset="0"/>
              </a:rPr>
              <a:t>If you wish, please say why.</a:t>
            </a:r>
            <a:endParaRPr lang="en-GB" sz="2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46477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24000" y="1919017"/>
            <a:ext cx="9144000" cy="39536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637" y="5816600"/>
            <a:ext cx="771525" cy="9144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523999" y="249838"/>
            <a:ext cx="9144001" cy="146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• MEDITATIO •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20086" y="5953950"/>
            <a:ext cx="5465942" cy="784973"/>
          </a:xfrm>
        </p:spPr>
        <p:txBody>
          <a:bodyPr/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“Supporting Catholic schools to provide excellent education where pupils flourish, and Christ is made known to all''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3AC9CA-B689-9A22-62AD-64FE40816A85}"/>
              </a:ext>
            </a:extLst>
          </p:cNvPr>
          <p:cNvSpPr/>
          <p:nvPr/>
        </p:nvSpPr>
        <p:spPr>
          <a:xfrm>
            <a:off x="1819563" y="2169152"/>
            <a:ext cx="8756073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2000" b="0" i="1" dirty="0">
                <a:solidFill>
                  <a:srgbClr val="000000"/>
                </a:solidFill>
                <a:effectLst/>
                <a:latin typeface="inherit"/>
              </a:rPr>
              <a:t> 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Tax collectors and sinners were all drawing near to listen to Jesus, but the Pharisees and scribes began to complain, saying, “This man welcomes sinners and eats with them.”</a:t>
            </a:r>
          </a:p>
          <a:p>
            <a:pPr algn="just" fontAlgn="base"/>
            <a:r>
              <a:rPr lang="en-US" sz="2000" b="0" i="0" dirty="0"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So to them he addressed this parable.</a:t>
            </a:r>
          </a:p>
          <a:p>
            <a:pPr algn="just" fontAlgn="base"/>
            <a:r>
              <a:rPr lang="en-US" sz="2000" b="0" i="0" dirty="0"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“What man among you having a hundred sheep and losing one of them</a:t>
            </a:r>
            <a:br>
              <a:rPr lang="en-US" sz="2000" b="0" i="0" dirty="0">
                <a:solidFill>
                  <a:schemeClr val="bg1"/>
                </a:solidFill>
                <a:effectLst/>
                <a:latin typeface="Garamond" panose="02020404030301010803" pitchFamily="18" charset="0"/>
              </a:rPr>
            </a:br>
            <a:r>
              <a:rPr lang="en-US" sz="2000" b="0" i="0" dirty="0"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would not leave the ninety-nine in the desert and go after the lost one until he finds it?</a:t>
            </a:r>
          </a:p>
          <a:p>
            <a:pPr algn="just" fontAlgn="base"/>
            <a:r>
              <a:rPr lang="en-US" sz="2000" b="0" i="0" dirty="0"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And when he does find it, he sets it on his shoulders with great joy and, upon his arrival home, he calls together his friends and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neighbours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 and says to them, ‘Rejoice with me because I have found my lost sheep.’</a:t>
            </a:r>
          </a:p>
          <a:p>
            <a:pPr algn="just" fontAlgn="base"/>
            <a:r>
              <a:rPr lang="en-US" sz="2000" b="0" i="0" dirty="0"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I tell you, in just the same way there will be more joy in heaven over one sinner who repents than over ninety-nine righteous people who have no need of repentance.</a:t>
            </a:r>
          </a:p>
          <a:p>
            <a:pPr algn="just" fontAlgn="base"/>
            <a:endParaRPr lang="en-US" sz="2400" b="0" i="0" dirty="0">
              <a:solidFill>
                <a:schemeClr val="bg1"/>
              </a:solidFill>
              <a:effectLst/>
              <a:latin typeface="Garamond" panose="02020404030301010803" pitchFamily="18" charset="0"/>
            </a:endParaRPr>
          </a:p>
          <a:p>
            <a:pPr algn="just"/>
            <a:endParaRPr lang="en-US" sz="2400" b="0" i="0" dirty="0">
              <a:solidFill>
                <a:schemeClr val="bg1"/>
              </a:solidFill>
              <a:effectLst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15327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24000" y="1925730"/>
            <a:ext cx="9144000" cy="39536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637" y="5816600"/>
            <a:ext cx="771525" cy="9144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523999" y="249838"/>
            <a:ext cx="9144001" cy="146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•  ORATIO  •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3999" y="2194382"/>
            <a:ext cx="9144001" cy="390876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fontAlgn="base"/>
            <a:r>
              <a:rPr lang="en-GB" sz="3200" dirty="0">
                <a:solidFill>
                  <a:schemeClr val="bg1"/>
                </a:solidFill>
                <a:latin typeface="Garamond" panose="02020404030301010803" pitchFamily="18" charset="0"/>
              </a:rPr>
              <a:t>PRAYER</a:t>
            </a:r>
          </a:p>
          <a:p>
            <a:pPr algn="ctr" fontAlgn="base"/>
            <a:r>
              <a:rPr lang="en-GB" sz="3200" dirty="0">
                <a:solidFill>
                  <a:schemeClr val="bg1"/>
                </a:solidFill>
                <a:latin typeface="Garamond" panose="02020404030301010803" pitchFamily="18" charset="0"/>
              </a:rPr>
              <a:t>What would you like to say to God?</a:t>
            </a:r>
          </a:p>
          <a:p>
            <a:pPr algn="ctr" fontAlgn="base"/>
            <a:r>
              <a:rPr lang="en-GB" sz="3200" dirty="0">
                <a:solidFill>
                  <a:schemeClr val="bg1"/>
                </a:solidFill>
                <a:latin typeface="Garamond" panose="02020404030301010803" pitchFamily="18" charset="0"/>
              </a:rPr>
              <a:t>……..</a:t>
            </a:r>
          </a:p>
          <a:p>
            <a:pPr algn="ctr" fontAlgn="base"/>
            <a:endParaRPr lang="en-GB" sz="28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 fontAlgn="base"/>
            <a:r>
              <a:rPr lang="en-GB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Lord in your mercy …</a:t>
            </a:r>
          </a:p>
          <a:p>
            <a:pPr algn="ctr" fontAlgn="base"/>
            <a:endParaRPr lang="en-GB" sz="32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 fontAlgn="base"/>
            <a:r>
              <a:rPr lang="en-GB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R / Hear our prayer</a:t>
            </a:r>
          </a:p>
          <a:p>
            <a:pPr algn="ctr" fontAlgn="base"/>
            <a:endParaRPr lang="en-GB" sz="2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20086" y="5953950"/>
            <a:ext cx="5465942" cy="784973"/>
          </a:xfrm>
        </p:spPr>
        <p:txBody>
          <a:bodyPr/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“Supporting Catholic schools to provide excellent education where pupils flourish, and Christ is made known to all''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69777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24000" y="1925730"/>
            <a:ext cx="9144000" cy="39536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637" y="5816600"/>
            <a:ext cx="771525" cy="9144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523999" y="249838"/>
            <a:ext cx="9144001" cy="146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•  ORATIO  •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20086" y="5953950"/>
            <a:ext cx="5465942" cy="784973"/>
          </a:xfrm>
        </p:spPr>
        <p:txBody>
          <a:bodyPr/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“Supporting Catholic schools to provide excellent education where pupils flourish, and Christ is made known to all''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53670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24000" y="1925730"/>
            <a:ext cx="9144000" cy="39536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637" y="5816600"/>
            <a:ext cx="771525" cy="9144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48194" y="249838"/>
            <a:ext cx="11691257" cy="146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•  CONTEMPLATIO  •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3999" y="2194382"/>
            <a:ext cx="914400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GB" sz="3200" dirty="0">
                <a:solidFill>
                  <a:schemeClr val="bg1"/>
                </a:solidFill>
                <a:latin typeface="Garamond" panose="02020404030301010803" pitchFamily="18" charset="0"/>
              </a:rPr>
              <a:t>LET US </a:t>
            </a:r>
          </a:p>
          <a:p>
            <a:pPr algn="ctr" fontAlgn="base"/>
            <a:r>
              <a:rPr lang="en-GB" sz="3200" dirty="0">
                <a:solidFill>
                  <a:schemeClr val="bg1"/>
                </a:solidFill>
                <a:latin typeface="Garamond" panose="02020404030301010803" pitchFamily="18" charset="0"/>
              </a:rPr>
              <a:t>REST IN GOD</a:t>
            </a:r>
          </a:p>
          <a:p>
            <a:pPr algn="ctr" fontAlgn="base"/>
            <a:r>
              <a:rPr lang="en-GB" sz="3200" dirty="0">
                <a:solidFill>
                  <a:schemeClr val="bg1"/>
                </a:solidFill>
                <a:latin typeface="Garamond" panose="02020404030301010803" pitchFamily="18" charset="0"/>
              </a:rPr>
              <a:t>IN SILENCE</a:t>
            </a:r>
          </a:p>
          <a:p>
            <a:pPr algn="ctr" fontAlgn="base"/>
            <a:endParaRPr lang="en-GB" sz="28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285750" indent="-285750" algn="ctr"/>
            <a:r>
              <a:rPr lang="en-GB" sz="3200" dirty="0">
                <a:solidFill>
                  <a:schemeClr val="bg1"/>
                </a:solidFill>
                <a:latin typeface="Garamond" panose="02020404030301010803" pitchFamily="18" charset="0"/>
              </a:rPr>
              <a:t>May the Holy Spirit                                               deepen our awareness of the Word</a:t>
            </a:r>
          </a:p>
          <a:p>
            <a:pPr algn="ctr" fontAlgn="base"/>
            <a:endParaRPr lang="en-GB" sz="2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20086" y="5953950"/>
            <a:ext cx="5465942" cy="784973"/>
          </a:xfrm>
        </p:spPr>
        <p:txBody>
          <a:bodyPr/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“Supporting Catholic schools to provide excellent education where pupils flourish, and Christ is made known to all''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55788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24000" y="1925730"/>
            <a:ext cx="9144000" cy="39536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637" y="5816600"/>
            <a:ext cx="771525" cy="9144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48194" y="249838"/>
            <a:ext cx="11691257" cy="146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•  CONTEMPLATIO  •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20086" y="5953950"/>
            <a:ext cx="5465942" cy="784973"/>
          </a:xfrm>
        </p:spPr>
        <p:txBody>
          <a:bodyPr/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“Supporting Catholic schools to provide excellent education where pupils flourish, and Christ is made known to all''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462705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24000" y="1925730"/>
            <a:ext cx="9144000" cy="39536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637" y="5816600"/>
            <a:ext cx="771525" cy="9144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523999" y="249838"/>
            <a:ext cx="9144001" cy="146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The Lord’s Prayer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pic>
        <p:nvPicPr>
          <p:cNvPr id="8194" name="Picture 2" descr="Albrecht Durer – Hands Praying - Mens T-Shirt | 4178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186" y="1925729"/>
            <a:ext cx="3953625" cy="395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20086" y="5953950"/>
            <a:ext cx="5465942" cy="784973"/>
          </a:xfrm>
        </p:spPr>
        <p:txBody>
          <a:bodyPr/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“Supporting Catholic schools to provide excellent education where pupils flourish, and Christ is made known to all''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967202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0" y="1925730"/>
            <a:ext cx="9144000" cy="39536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637" y="5816600"/>
            <a:ext cx="771525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64400" y="6089134"/>
            <a:ext cx="446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Brentwood Diocese Education Service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206018"/>
            <a:ext cx="12192000" cy="784973"/>
          </a:xfrm>
        </p:spPr>
        <p:txBody>
          <a:bodyPr/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“Supporting Catholic schools to provide excellent education where pupils flourish, and Christ is made known to all''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2714A5D-EC15-EA75-0B92-43E97BD48DC0}"/>
              </a:ext>
            </a:extLst>
          </p:cNvPr>
          <p:cNvSpPr txBox="1">
            <a:spLocks/>
          </p:cNvSpPr>
          <p:nvPr/>
        </p:nvSpPr>
        <p:spPr>
          <a:xfrm>
            <a:off x="1523999" y="249838"/>
            <a:ext cx="9144001" cy="146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•  ACTIO  •</a:t>
            </a:r>
          </a:p>
        </p:txBody>
      </p:sp>
      <p:pic>
        <p:nvPicPr>
          <p:cNvPr id="8" name="Picture 2" descr="The Good Shepherd: a new sonnet | Malcolm Guite">
            <a:extLst>
              <a:ext uri="{FF2B5EF4-FFF2-40B4-BE49-F238E27FC236}">
                <a16:creationId xmlns:a16="http://schemas.microsoft.com/office/drawing/2014/main" id="{CEB3D830-90DE-AED2-3748-004D253C66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28" r="4878" b="9044"/>
          <a:stretch/>
        </p:blipFill>
        <p:spPr bwMode="auto">
          <a:xfrm>
            <a:off x="2334240" y="1939357"/>
            <a:ext cx="7523520" cy="393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48872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0" y="1925730"/>
            <a:ext cx="9144000" cy="39536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637" y="5816600"/>
            <a:ext cx="771525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64400" y="6089134"/>
            <a:ext cx="446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Brentwood Diocese Education Service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4000" y="249839"/>
            <a:ext cx="9144000" cy="146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LECTIO DIVINA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206018"/>
            <a:ext cx="12192000" cy="784973"/>
          </a:xfrm>
        </p:spPr>
        <p:txBody>
          <a:bodyPr/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“Supporting Catholic schools to provide excellent education where pupils flourish, and Christ is made known to all''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1026" name="Picture 2" descr="The Good Shepherd: a new sonnet | Malcolm Guite">
            <a:extLst>
              <a:ext uri="{FF2B5EF4-FFF2-40B4-BE49-F238E27FC236}">
                <a16:creationId xmlns:a16="http://schemas.microsoft.com/office/drawing/2014/main" id="{A6C1F653-877E-AE00-8687-3C8B97266C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28" r="4878" b="9044"/>
          <a:stretch/>
        </p:blipFill>
        <p:spPr bwMode="auto">
          <a:xfrm>
            <a:off x="2334240" y="1939357"/>
            <a:ext cx="7523520" cy="393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56591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24000" y="1925730"/>
            <a:ext cx="9144000" cy="395362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637" y="5816600"/>
            <a:ext cx="771525" cy="9144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94405" y="249838"/>
            <a:ext cx="10717305" cy="146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The Sign of the Cross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pic>
        <p:nvPicPr>
          <p:cNvPr id="7170" name="Picture 2" descr="https://upload.wikimedia.org/wikipedia/commons/thumb/0/04/Sign-of-the-cross--fingers-position.jpg/170px-Sign-of-the-cross--fingers-posi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1925729"/>
            <a:ext cx="2684929" cy="394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20086" y="5953950"/>
            <a:ext cx="5465942" cy="784973"/>
          </a:xfrm>
        </p:spPr>
        <p:txBody>
          <a:bodyPr/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“Supporting Catholic schools to provide excellent education where pupils flourish, and Christ is made known to all''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11052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24000" y="1810769"/>
            <a:ext cx="9144000" cy="451841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637" y="5816600"/>
            <a:ext cx="771525" cy="9144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524000" y="249838"/>
            <a:ext cx="9144000" cy="146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Opening Prayer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78573" y="529338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14918" y="6215675"/>
            <a:ext cx="9578109" cy="784973"/>
          </a:xfrm>
        </p:spPr>
        <p:txBody>
          <a:bodyPr/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“Supporting Catholic schools to provide excellent education where pupils flourish, and Christ is made known to all''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31972" y="2155109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Garamond" panose="02020404030301010803" pitchFamily="18" charset="0"/>
              </a:rPr>
              <a:t>Lord,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Garamond" panose="02020404030301010803" pitchFamily="18" charset="0"/>
              </a:rPr>
              <a:t>in your presence, 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Garamond" panose="02020404030301010803" pitchFamily="18" charset="0"/>
              </a:rPr>
              <a:t>let us prepare our hearts for this moment of prayer.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Garamond" panose="02020404030301010803" pitchFamily="18" charset="0"/>
              </a:rPr>
              <a:t>Send your Holy Spirit to enlighten us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Garamond" panose="02020404030301010803" pitchFamily="18" charset="0"/>
              </a:rPr>
              <a:t>and open our minds and hearts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Garamond" panose="02020404030301010803" pitchFamily="18" charset="0"/>
              </a:rPr>
              <a:t>to everything You want to tell us today.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Garamond" panose="02020404030301010803" pitchFamily="18" charset="0"/>
              </a:rPr>
              <a:t>Thank you Lord,                                             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Garamond" panose="02020404030301010803" pitchFamily="18" charset="0"/>
              </a:rPr>
              <a:t>for nourishing us with your </a:t>
            </a:r>
            <a:r>
              <a:rPr lang="en-GB" sz="2400">
                <a:solidFill>
                  <a:schemeClr val="bg1"/>
                </a:solidFill>
                <a:latin typeface="Garamond" panose="02020404030301010803" pitchFamily="18" charset="0"/>
              </a:rPr>
              <a:t>Word.</a:t>
            </a:r>
            <a:endParaRPr lang="en-GB" sz="2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8087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24000" y="1925730"/>
            <a:ext cx="9144000" cy="39536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637" y="5816600"/>
            <a:ext cx="771525" cy="9144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523999" y="249838"/>
            <a:ext cx="9144001" cy="146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Silent Reflection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20086" y="5953950"/>
            <a:ext cx="5465942" cy="784973"/>
          </a:xfrm>
        </p:spPr>
        <p:txBody>
          <a:bodyPr/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“Supporting Catholic schools to provide excellent education where pupils flourish, and Christ is made known to all''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06622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24000" y="1925730"/>
            <a:ext cx="9144000" cy="39536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637" y="5816600"/>
            <a:ext cx="771525" cy="9144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524000" y="254727"/>
            <a:ext cx="9144001" cy="146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•  LECTIO  •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20086" y="5953950"/>
            <a:ext cx="5465942" cy="784973"/>
          </a:xfrm>
        </p:spPr>
        <p:txBody>
          <a:bodyPr/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“Supporting Catholic schools to provide excellent education where pupils flourish, and Christ is made known to all''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365A98-D28D-D7FC-4294-150801424778}"/>
              </a:ext>
            </a:extLst>
          </p:cNvPr>
          <p:cNvSpPr/>
          <p:nvPr/>
        </p:nvSpPr>
        <p:spPr>
          <a:xfrm>
            <a:off x="1796212" y="1925730"/>
            <a:ext cx="87794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3200" b="0" i="0" dirty="0"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Tax collectors and sinners were all drawing near to listen to Jesus, but the Pharisees and scribes began to complain, saying, “This man welcomes sinners and eats with them.”</a:t>
            </a:r>
          </a:p>
          <a:p>
            <a:pPr algn="just" fontAlgn="base"/>
            <a:r>
              <a:rPr lang="en-US" sz="3200" b="0" i="0" dirty="0"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So to them he addressed this parable.</a:t>
            </a:r>
          </a:p>
          <a:p>
            <a:pPr algn="just" fontAlgn="base"/>
            <a:r>
              <a:rPr lang="en-US" sz="3200" b="0" i="0" dirty="0"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“What man among you having a hundred sheep and losing one of them would not leave the ninety-nine in the desert and go after the lost one until he finds it?</a:t>
            </a:r>
          </a:p>
          <a:p>
            <a:pPr algn="just"/>
            <a:endParaRPr lang="en-US" sz="2400" b="0" i="0" dirty="0">
              <a:solidFill>
                <a:schemeClr val="bg1"/>
              </a:solidFill>
              <a:effectLst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99221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24000" y="1925730"/>
            <a:ext cx="9144000" cy="39536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637" y="5816600"/>
            <a:ext cx="771525" cy="9144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524000" y="254727"/>
            <a:ext cx="9144001" cy="146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•  LECTIO  •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20086" y="5953950"/>
            <a:ext cx="5465942" cy="784973"/>
          </a:xfrm>
        </p:spPr>
        <p:txBody>
          <a:bodyPr/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“Supporting Catholic schools to provide excellent education where pupils flourish, and Christ is made known to all''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365A98-D28D-D7FC-4294-150801424778}"/>
              </a:ext>
            </a:extLst>
          </p:cNvPr>
          <p:cNvSpPr/>
          <p:nvPr/>
        </p:nvSpPr>
        <p:spPr>
          <a:xfrm>
            <a:off x="1727445" y="1874878"/>
            <a:ext cx="877942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3200" b="0" i="0" dirty="0"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And when he does find it, he sets it on his shoulders with great joy and, upon his arrival home, he calls together his friends and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neighbours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 and says to them, ‘Rejoice with me because I have found my lost sheep.’</a:t>
            </a:r>
          </a:p>
          <a:p>
            <a:pPr algn="just" fontAlgn="base"/>
            <a:r>
              <a:rPr lang="en-US" sz="3200" b="0" i="0" dirty="0"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I tell you, in just the same way there will be more joy in heaven over one sinner who repents than over ninety-nine righteous people who have no need of repentance.</a:t>
            </a:r>
          </a:p>
          <a:p>
            <a:pPr algn="just" fontAlgn="base"/>
            <a:endParaRPr lang="en-US" sz="3600" b="0" i="0" dirty="0">
              <a:solidFill>
                <a:schemeClr val="bg1"/>
              </a:solidFill>
              <a:effectLst/>
              <a:latin typeface="Garamond" panose="02020404030301010803" pitchFamily="18" charset="0"/>
            </a:endParaRPr>
          </a:p>
          <a:p>
            <a:pPr algn="just" fontAlgn="base"/>
            <a:endParaRPr lang="en-US" sz="2400" b="0" i="0" dirty="0">
              <a:solidFill>
                <a:schemeClr val="bg1"/>
              </a:solidFill>
              <a:effectLst/>
              <a:latin typeface="Garamond" panose="02020404030301010803" pitchFamily="18" charset="0"/>
            </a:endParaRPr>
          </a:p>
          <a:p>
            <a:pPr algn="just"/>
            <a:endParaRPr lang="en-US" sz="2400" b="0" i="0" dirty="0">
              <a:solidFill>
                <a:schemeClr val="bg1"/>
              </a:solidFill>
              <a:effectLst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90603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24000" y="1925730"/>
            <a:ext cx="9144000" cy="39536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637" y="5816600"/>
            <a:ext cx="771525" cy="9144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524000" y="254727"/>
            <a:ext cx="9144001" cy="146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•  LECTIO  •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20086" y="5953950"/>
            <a:ext cx="5465942" cy="784973"/>
          </a:xfrm>
        </p:spPr>
        <p:txBody>
          <a:bodyPr/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“Supporting Catholic schools to provide excellent education where pupils flourish, and Christ is made known to all''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365A98-D28D-D7FC-4294-150801424778}"/>
              </a:ext>
            </a:extLst>
          </p:cNvPr>
          <p:cNvSpPr/>
          <p:nvPr/>
        </p:nvSpPr>
        <p:spPr>
          <a:xfrm>
            <a:off x="1796212" y="1925730"/>
            <a:ext cx="87794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3200" b="0" i="1" dirty="0">
                <a:solidFill>
                  <a:srgbClr val="000000"/>
                </a:solidFill>
                <a:effectLst/>
                <a:latin typeface="inherit"/>
              </a:rPr>
              <a:t> 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Tax collectors and sinners were all drawing near to listen to Jesus, but the Pharisees and scribes began to complain, saying, “This man welcomes sinners and eats with them.”</a:t>
            </a:r>
          </a:p>
          <a:p>
            <a:pPr algn="just" fontAlgn="base"/>
            <a:r>
              <a:rPr lang="en-US" sz="3200" b="0" i="0" dirty="0"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So to them he addressed this parable.</a:t>
            </a:r>
          </a:p>
          <a:p>
            <a:pPr algn="just" fontAlgn="base"/>
            <a:r>
              <a:rPr lang="en-US" sz="3200" b="0" i="0" dirty="0"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“What man among you having a hundred sheep and losing one of them would not leave the ninety-nine in the desert and go after the lost one until he finds it?</a:t>
            </a:r>
          </a:p>
          <a:p>
            <a:pPr algn="just"/>
            <a:endParaRPr lang="en-US" sz="2400" b="0" i="0" dirty="0">
              <a:solidFill>
                <a:schemeClr val="bg1"/>
              </a:solidFill>
              <a:effectLst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49453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24000" y="1925730"/>
            <a:ext cx="9144000" cy="39536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637" y="5816600"/>
            <a:ext cx="771525" cy="9144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524000" y="254727"/>
            <a:ext cx="9144001" cy="146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•  LECTIO  •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20086" y="5953950"/>
            <a:ext cx="5465942" cy="784973"/>
          </a:xfrm>
        </p:spPr>
        <p:txBody>
          <a:bodyPr/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“Supporting Catholic schools to provide excellent education where pupils flourish, and Christ is made known to all''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365A98-D28D-D7FC-4294-150801424778}"/>
              </a:ext>
            </a:extLst>
          </p:cNvPr>
          <p:cNvSpPr/>
          <p:nvPr/>
        </p:nvSpPr>
        <p:spPr>
          <a:xfrm>
            <a:off x="1727445" y="1874878"/>
            <a:ext cx="877942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3200" b="0" i="0" dirty="0"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And when he does find it, he sets it on his shoulders with great joy and, upon his arrival home, he calls together his friends and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neighbours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 and says to them, ‘Rejoice with me because I have found my lost sheep.’</a:t>
            </a:r>
          </a:p>
          <a:p>
            <a:pPr algn="just" fontAlgn="base"/>
            <a:r>
              <a:rPr lang="en-US" sz="3200" b="0" i="0" dirty="0"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I tell you, in just the same way there will be more joy in heaven over one sinner who repents than over ninety-nine righteous people who have no need of repentance.</a:t>
            </a:r>
          </a:p>
          <a:p>
            <a:pPr algn="just" fontAlgn="base"/>
            <a:endParaRPr lang="en-US" sz="3600" b="0" i="0" dirty="0">
              <a:solidFill>
                <a:schemeClr val="bg1"/>
              </a:solidFill>
              <a:effectLst/>
              <a:latin typeface="Garamond" panose="02020404030301010803" pitchFamily="18" charset="0"/>
            </a:endParaRPr>
          </a:p>
          <a:p>
            <a:pPr algn="just" fontAlgn="base"/>
            <a:endParaRPr lang="en-US" sz="2400" b="0" i="0" dirty="0">
              <a:solidFill>
                <a:schemeClr val="bg1"/>
              </a:solidFill>
              <a:effectLst/>
              <a:latin typeface="Garamond" panose="02020404030301010803" pitchFamily="18" charset="0"/>
            </a:endParaRPr>
          </a:p>
          <a:p>
            <a:pPr algn="just"/>
            <a:endParaRPr lang="en-US" sz="2400" b="0" i="0" dirty="0">
              <a:solidFill>
                <a:schemeClr val="bg1"/>
              </a:solidFill>
              <a:effectLst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29303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3230</TotalTime>
  <Words>1004</Words>
  <Application>Microsoft Office PowerPoint</Application>
  <PresentationFormat>Widescreen</PresentationFormat>
  <Paragraphs>93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Garamond</vt:lpstr>
      <vt:lpstr>inherit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Diocese Of Brentwood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Sophie Russell</dc:creator>
  <cp:lastModifiedBy>John Adams</cp:lastModifiedBy>
  <cp:revision>211</cp:revision>
  <dcterms:created xsi:type="dcterms:W3CDTF">2019-09-06T14:56:38Z</dcterms:created>
  <dcterms:modified xsi:type="dcterms:W3CDTF">2022-09-02T07:46:57Z</dcterms:modified>
</cp:coreProperties>
</file>