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289" r:id="rId3"/>
    <p:sldId id="297" r:id="rId4"/>
    <p:sldId id="258" r:id="rId5"/>
    <p:sldId id="387" r:id="rId6"/>
    <p:sldId id="381" r:id="rId7"/>
    <p:sldId id="321" r:id="rId8"/>
    <p:sldId id="389" r:id="rId9"/>
    <p:sldId id="38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900B2B-D64D-4499-845E-CB46C646F619}" v="51" dt="2023-05-14T07:25:02.0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4660"/>
  </p:normalViewPr>
  <p:slideViewPr>
    <p:cSldViewPr snapToGrid="0">
      <p:cViewPr varScale="1">
        <p:scale>
          <a:sx n="86" d="100"/>
          <a:sy n="86" d="100"/>
        </p:scale>
        <p:origin x="31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61900B2B-D64D-4499-845E-CB46C646F619}"/>
    <pc:docChg chg="undo custSel addSld delSld modSld sldOrd">
      <pc:chgData name="John Adams" userId="1143faee-bb16-416e-8056-0ed4c730fe93" providerId="ADAL" clId="{61900B2B-D64D-4499-845E-CB46C646F619}" dt="2023-05-14T07:38:04.118" v="1344" actId="20577"/>
      <pc:docMkLst>
        <pc:docMk/>
      </pc:docMkLst>
      <pc:sldChg chg="modSp mod">
        <pc:chgData name="John Adams" userId="1143faee-bb16-416e-8056-0ed4c730fe93" providerId="ADAL" clId="{61900B2B-D64D-4499-845E-CB46C646F619}" dt="2023-05-14T07:00:41.711" v="208" actId="20577"/>
        <pc:sldMkLst>
          <pc:docMk/>
          <pc:sldMk cId="2656554078" sldId="258"/>
        </pc:sldMkLst>
        <pc:spChg chg="mod">
          <ac:chgData name="John Adams" userId="1143faee-bb16-416e-8056-0ed4c730fe93" providerId="ADAL" clId="{61900B2B-D64D-4499-845E-CB46C646F619}" dt="2023-05-14T07:00:41.711" v="208" actId="20577"/>
          <ac:spMkLst>
            <pc:docMk/>
            <pc:sldMk cId="2656554078" sldId="258"/>
            <ac:spMk id="4" creationId="{00000000-0000-0000-0000-000000000000}"/>
          </ac:spMkLst>
        </pc:spChg>
      </pc:sldChg>
      <pc:sldChg chg="addSp delSp modSp mod">
        <pc:chgData name="John Adams" userId="1143faee-bb16-416e-8056-0ed4c730fe93" providerId="ADAL" clId="{61900B2B-D64D-4499-845E-CB46C646F619}" dt="2023-05-14T07:20:24.974" v="477" actId="6549"/>
        <pc:sldMkLst>
          <pc:docMk/>
          <pc:sldMk cId="835714311" sldId="289"/>
        </pc:sldMkLst>
        <pc:spChg chg="del">
          <ac:chgData name="John Adams" userId="1143faee-bb16-416e-8056-0ed4c730fe93" providerId="ADAL" clId="{61900B2B-D64D-4499-845E-CB46C646F619}" dt="2023-05-14T06:47:20.583" v="43" actId="478"/>
          <ac:spMkLst>
            <pc:docMk/>
            <pc:sldMk cId="835714311" sldId="289"/>
            <ac:spMk id="2" creationId="{8C03F74A-9170-9386-FA80-B1A49E960E36}"/>
          </ac:spMkLst>
        </pc:spChg>
        <pc:spChg chg="mod">
          <ac:chgData name="John Adams" userId="1143faee-bb16-416e-8056-0ed4c730fe93" providerId="ADAL" clId="{61900B2B-D64D-4499-845E-CB46C646F619}" dt="2023-05-14T06:50:37.304" v="131" actId="1076"/>
          <ac:spMkLst>
            <pc:docMk/>
            <pc:sldMk cId="835714311" sldId="289"/>
            <ac:spMk id="3" creationId="{3439047B-6EB5-1717-4947-1741CFEDD979}"/>
          </ac:spMkLst>
        </pc:spChg>
        <pc:spChg chg="mod">
          <ac:chgData name="John Adams" userId="1143faee-bb16-416e-8056-0ed4c730fe93" providerId="ADAL" clId="{61900B2B-D64D-4499-845E-CB46C646F619}" dt="2023-05-14T07:20:24.974" v="477" actId="6549"/>
          <ac:spMkLst>
            <pc:docMk/>
            <pc:sldMk cId="835714311" sldId="289"/>
            <ac:spMk id="10" creationId="{00000000-0000-0000-0000-000000000000}"/>
          </ac:spMkLst>
        </pc:spChg>
        <pc:spChg chg="mod">
          <ac:chgData name="John Adams" userId="1143faee-bb16-416e-8056-0ed4c730fe93" providerId="ADAL" clId="{61900B2B-D64D-4499-845E-CB46C646F619}" dt="2023-05-14T06:46:45.383" v="36" actId="20577"/>
          <ac:spMkLst>
            <pc:docMk/>
            <pc:sldMk cId="835714311" sldId="289"/>
            <ac:spMk id="11" creationId="{00000000-0000-0000-0000-000000000000}"/>
          </ac:spMkLst>
        </pc:spChg>
        <pc:picChg chg="del">
          <ac:chgData name="John Adams" userId="1143faee-bb16-416e-8056-0ed4c730fe93" providerId="ADAL" clId="{61900B2B-D64D-4499-845E-CB46C646F619}" dt="2023-05-14T06:46:47.878" v="37" actId="478"/>
          <ac:picMkLst>
            <pc:docMk/>
            <pc:sldMk cId="835714311" sldId="289"/>
            <ac:picMk id="6" creationId="{0CCF81F9-A925-F29C-A9E3-2DFB00F64743}"/>
          </ac:picMkLst>
        </pc:picChg>
        <pc:picChg chg="add del mod">
          <ac:chgData name="John Adams" userId="1143faee-bb16-416e-8056-0ed4c730fe93" providerId="ADAL" clId="{61900B2B-D64D-4499-845E-CB46C646F619}" dt="2023-05-14T06:49:55.377" v="126" actId="21"/>
          <ac:picMkLst>
            <pc:docMk/>
            <pc:sldMk cId="835714311" sldId="289"/>
            <ac:picMk id="2050" creationId="{FB749D5A-7649-9701-9208-0E3AC4D2EFEB}"/>
          </ac:picMkLst>
        </pc:picChg>
        <pc:picChg chg="add mod">
          <ac:chgData name="John Adams" userId="1143faee-bb16-416e-8056-0ed4c730fe93" providerId="ADAL" clId="{61900B2B-D64D-4499-845E-CB46C646F619}" dt="2023-05-14T06:50:27.173" v="129" actId="1076"/>
          <ac:picMkLst>
            <pc:docMk/>
            <pc:sldMk cId="835714311" sldId="289"/>
            <ac:picMk id="2052" creationId="{1FF53F34-F778-F261-7185-EA209651999C}"/>
          </ac:picMkLst>
        </pc:picChg>
      </pc:sldChg>
      <pc:sldChg chg="addSp delSp modSp mod">
        <pc:chgData name="John Adams" userId="1143faee-bb16-416e-8056-0ed4c730fe93" providerId="ADAL" clId="{61900B2B-D64D-4499-845E-CB46C646F619}" dt="2023-05-14T07:38:04.118" v="1344" actId="20577"/>
        <pc:sldMkLst>
          <pc:docMk/>
          <pc:sldMk cId="2058881387" sldId="297"/>
        </pc:sldMkLst>
        <pc:spChg chg="mod">
          <ac:chgData name="John Adams" userId="1143faee-bb16-416e-8056-0ed4c730fe93" providerId="ADAL" clId="{61900B2B-D64D-4499-845E-CB46C646F619}" dt="2023-05-14T07:38:04.118" v="1344" actId="20577"/>
          <ac:spMkLst>
            <pc:docMk/>
            <pc:sldMk cId="2058881387" sldId="297"/>
            <ac:spMk id="3" creationId="{00000000-0000-0000-0000-000000000000}"/>
          </ac:spMkLst>
        </pc:spChg>
        <pc:picChg chg="del">
          <ac:chgData name="John Adams" userId="1143faee-bb16-416e-8056-0ed4c730fe93" providerId="ADAL" clId="{61900B2B-D64D-4499-845E-CB46C646F619}" dt="2023-05-14T06:59:03.418" v="192" actId="478"/>
          <ac:picMkLst>
            <pc:docMk/>
            <pc:sldMk cId="2058881387" sldId="297"/>
            <ac:picMk id="2" creationId="{8C8146C1-B890-66D0-ECC0-2EB6AAB1639C}"/>
          </ac:picMkLst>
        </pc:picChg>
        <pc:picChg chg="add mod modCrop">
          <ac:chgData name="John Adams" userId="1143faee-bb16-416e-8056-0ed4c730fe93" providerId="ADAL" clId="{61900B2B-D64D-4499-845E-CB46C646F619}" dt="2023-05-14T06:59:26.904" v="196" actId="14100"/>
          <ac:picMkLst>
            <pc:docMk/>
            <pc:sldMk cId="2058881387" sldId="297"/>
            <ac:picMk id="5" creationId="{C7FB5A60-D013-0866-C24C-BDF3DE8BFF95}"/>
          </ac:picMkLst>
        </pc:picChg>
      </pc:sldChg>
      <pc:sldChg chg="addSp delSp modSp mod">
        <pc:chgData name="John Adams" userId="1143faee-bb16-416e-8056-0ed4c730fe93" providerId="ADAL" clId="{61900B2B-D64D-4499-845E-CB46C646F619}" dt="2023-05-14T07:18:51.151" v="462" actId="14100"/>
        <pc:sldMkLst>
          <pc:docMk/>
          <pc:sldMk cId="2734715491" sldId="321"/>
        </pc:sldMkLst>
        <pc:spChg chg="mod ord">
          <ac:chgData name="John Adams" userId="1143faee-bb16-416e-8056-0ed4c730fe93" providerId="ADAL" clId="{61900B2B-D64D-4499-845E-CB46C646F619}" dt="2023-05-14T07:18:42.148" v="461" actId="166"/>
          <ac:spMkLst>
            <pc:docMk/>
            <pc:sldMk cId="2734715491" sldId="321"/>
            <ac:spMk id="4" creationId="{71DD583C-9587-8EB3-4F9A-934984566EC0}"/>
          </ac:spMkLst>
        </pc:spChg>
        <pc:spChg chg="mod">
          <ac:chgData name="John Adams" userId="1143faee-bb16-416e-8056-0ed4c730fe93" providerId="ADAL" clId="{61900B2B-D64D-4499-845E-CB46C646F619}" dt="2023-05-14T07:18:26.935" v="459" actId="1076"/>
          <ac:spMkLst>
            <pc:docMk/>
            <pc:sldMk cId="2734715491" sldId="321"/>
            <ac:spMk id="10" creationId="{00000000-0000-0000-0000-000000000000}"/>
          </ac:spMkLst>
        </pc:spChg>
        <pc:spChg chg="del mod">
          <ac:chgData name="John Adams" userId="1143faee-bb16-416e-8056-0ed4c730fe93" providerId="ADAL" clId="{61900B2B-D64D-4499-845E-CB46C646F619}" dt="2023-05-14T07:18:12.706" v="457" actId="478"/>
          <ac:spMkLst>
            <pc:docMk/>
            <pc:sldMk cId="2734715491" sldId="321"/>
            <ac:spMk id="12" creationId="{C55AA544-6F73-1249-9F0A-29EA754A6686}"/>
          </ac:spMkLst>
        </pc:spChg>
        <pc:picChg chg="add mod">
          <ac:chgData name="John Adams" userId="1143faee-bb16-416e-8056-0ed4c730fe93" providerId="ADAL" clId="{61900B2B-D64D-4499-845E-CB46C646F619}" dt="2023-05-14T07:18:08.117" v="456" actId="167"/>
          <ac:picMkLst>
            <pc:docMk/>
            <pc:sldMk cId="2734715491" sldId="321"/>
            <ac:picMk id="5" creationId="{6B71EB0A-8CF3-42DA-FD83-7EA5A297474D}"/>
          </ac:picMkLst>
        </pc:picChg>
        <pc:picChg chg="mod modCrop">
          <ac:chgData name="John Adams" userId="1143faee-bb16-416e-8056-0ed4c730fe93" providerId="ADAL" clId="{61900B2B-D64D-4499-845E-CB46C646F619}" dt="2023-05-14T07:18:51.151" v="462" actId="14100"/>
          <ac:picMkLst>
            <pc:docMk/>
            <pc:sldMk cId="2734715491" sldId="321"/>
            <ac:picMk id="8" creationId="{AD054099-AA9B-6BB9-19DE-7825CEB50B2C}"/>
          </ac:picMkLst>
        </pc:picChg>
        <pc:picChg chg="add del mod">
          <ac:chgData name="John Adams" userId="1143faee-bb16-416e-8056-0ed4c730fe93" providerId="ADAL" clId="{61900B2B-D64D-4499-845E-CB46C646F619}" dt="2023-05-14T07:17:32.081" v="449" actId="478"/>
          <ac:picMkLst>
            <pc:docMk/>
            <pc:sldMk cId="2734715491" sldId="321"/>
            <ac:picMk id="5122" creationId="{ABA7808D-DAC2-A26F-6CB4-E745DCC4301E}"/>
          </ac:picMkLst>
        </pc:picChg>
        <pc:picChg chg="del">
          <ac:chgData name="John Adams" userId="1143faee-bb16-416e-8056-0ed4c730fe93" providerId="ADAL" clId="{61900B2B-D64D-4499-845E-CB46C646F619}" dt="2023-05-14T07:13:33.336" v="435" actId="478"/>
          <ac:picMkLst>
            <pc:docMk/>
            <pc:sldMk cId="2734715491" sldId="321"/>
            <ac:picMk id="5124" creationId="{92DD44E3-83A0-C19B-BE3A-AB037E6EA757}"/>
          </ac:picMkLst>
        </pc:picChg>
      </pc:sldChg>
      <pc:sldChg chg="addSp delSp modSp mod">
        <pc:chgData name="John Adams" userId="1143faee-bb16-416e-8056-0ed4c730fe93" providerId="ADAL" clId="{61900B2B-D64D-4499-845E-CB46C646F619}" dt="2023-05-14T07:20:03.240" v="476" actId="20577"/>
        <pc:sldMkLst>
          <pc:docMk/>
          <pc:sldMk cId="2413920719" sldId="334"/>
        </pc:sldMkLst>
        <pc:spChg chg="mod">
          <ac:chgData name="John Adams" userId="1143faee-bb16-416e-8056-0ed4c730fe93" providerId="ADAL" clId="{61900B2B-D64D-4499-845E-CB46C646F619}" dt="2023-05-14T07:20:03.240" v="476" actId="20577"/>
          <ac:spMkLst>
            <pc:docMk/>
            <pc:sldMk cId="2413920719" sldId="334"/>
            <ac:spMk id="3" creationId="{00000000-0000-0000-0000-000000000000}"/>
          </ac:spMkLst>
        </pc:spChg>
        <pc:spChg chg="mod">
          <ac:chgData name="John Adams" userId="1143faee-bb16-416e-8056-0ed4c730fe93" providerId="ADAL" clId="{61900B2B-D64D-4499-845E-CB46C646F619}" dt="2023-05-14T05:19:42.521" v="7" actId="20577"/>
          <ac:spMkLst>
            <pc:docMk/>
            <pc:sldMk cId="2413920719" sldId="334"/>
            <ac:spMk id="9" creationId="{00000000-0000-0000-0000-000000000000}"/>
          </ac:spMkLst>
        </pc:spChg>
        <pc:picChg chg="del">
          <ac:chgData name="John Adams" userId="1143faee-bb16-416e-8056-0ed4c730fe93" providerId="ADAL" clId="{61900B2B-D64D-4499-845E-CB46C646F619}" dt="2023-05-14T06:44:04.459" v="22" actId="478"/>
          <ac:picMkLst>
            <pc:docMk/>
            <pc:sldMk cId="2413920719" sldId="334"/>
            <ac:picMk id="2" creationId="{DAE480C7-68AD-4083-E17D-A353879E88C1}"/>
          </ac:picMkLst>
        </pc:picChg>
        <pc:picChg chg="add mod">
          <ac:chgData name="John Adams" userId="1143faee-bb16-416e-8056-0ed4c730fe93" providerId="ADAL" clId="{61900B2B-D64D-4499-845E-CB46C646F619}" dt="2023-05-14T06:44:32.370" v="28" actId="1076"/>
          <ac:picMkLst>
            <pc:docMk/>
            <pc:sldMk cId="2413920719" sldId="334"/>
            <ac:picMk id="6" creationId="{2F8038EA-5CA8-3C05-D267-F10E472D818F}"/>
          </ac:picMkLst>
        </pc:picChg>
        <pc:picChg chg="del">
          <ac:chgData name="John Adams" userId="1143faee-bb16-416e-8056-0ed4c730fe93" providerId="ADAL" clId="{61900B2B-D64D-4499-845E-CB46C646F619}" dt="2023-05-14T06:44:01.406" v="21" actId="478"/>
          <ac:picMkLst>
            <pc:docMk/>
            <pc:sldMk cId="2413920719" sldId="334"/>
            <ac:picMk id="1026" creationId="{83EAAD84-20C6-EDBB-BF4A-DD3DDAECB421}"/>
          </ac:picMkLst>
        </pc:picChg>
      </pc:sldChg>
      <pc:sldChg chg="addSp delSp modSp mod">
        <pc:chgData name="John Adams" userId="1143faee-bb16-416e-8056-0ed4c730fe93" providerId="ADAL" clId="{61900B2B-D64D-4499-845E-CB46C646F619}" dt="2023-05-14T07:11:00.477" v="386" actId="20577"/>
        <pc:sldMkLst>
          <pc:docMk/>
          <pc:sldMk cId="76905318" sldId="381"/>
        </pc:sldMkLst>
        <pc:spChg chg="add del">
          <ac:chgData name="John Adams" userId="1143faee-bb16-416e-8056-0ed4c730fe93" providerId="ADAL" clId="{61900B2B-D64D-4499-845E-CB46C646F619}" dt="2023-05-14T07:09:15.561" v="339"/>
          <ac:spMkLst>
            <pc:docMk/>
            <pc:sldMk cId="76905318" sldId="381"/>
            <ac:spMk id="2" creationId="{4FB51A1E-83BB-8946-C68A-20A44C51A61B}"/>
          </ac:spMkLst>
        </pc:spChg>
        <pc:spChg chg="mod">
          <ac:chgData name="John Adams" userId="1143faee-bb16-416e-8056-0ed4c730fe93" providerId="ADAL" clId="{61900B2B-D64D-4499-845E-CB46C646F619}" dt="2023-05-14T07:10:23.001" v="354" actId="20577"/>
          <ac:spMkLst>
            <pc:docMk/>
            <pc:sldMk cId="76905318" sldId="381"/>
            <ac:spMk id="3" creationId="{00000000-0000-0000-0000-000000000000}"/>
          </ac:spMkLst>
        </pc:spChg>
        <pc:spChg chg="mod">
          <ac:chgData name="John Adams" userId="1143faee-bb16-416e-8056-0ed4c730fe93" providerId="ADAL" clId="{61900B2B-D64D-4499-845E-CB46C646F619}" dt="2023-05-14T07:11:00.477" v="386" actId="20577"/>
          <ac:spMkLst>
            <pc:docMk/>
            <pc:sldMk cId="76905318" sldId="381"/>
            <ac:spMk id="4" creationId="{6891C652-A2C5-AE71-4649-507F08E68BF8}"/>
          </ac:spMkLst>
        </pc:spChg>
        <pc:spChg chg="add del mod">
          <ac:chgData name="John Adams" userId="1143faee-bb16-416e-8056-0ed4c730fe93" providerId="ADAL" clId="{61900B2B-D64D-4499-845E-CB46C646F619}" dt="2023-05-14T07:09:15.184" v="338"/>
          <ac:spMkLst>
            <pc:docMk/>
            <pc:sldMk cId="76905318" sldId="381"/>
            <ac:spMk id="5" creationId="{E7D0C9C3-DE08-51A6-CB35-04A61232C87E}"/>
          </ac:spMkLst>
        </pc:spChg>
        <pc:picChg chg="del">
          <ac:chgData name="John Adams" userId="1143faee-bb16-416e-8056-0ed4c730fe93" providerId="ADAL" clId="{61900B2B-D64D-4499-845E-CB46C646F619}" dt="2023-05-14T07:09:10.147" v="335" actId="478"/>
          <ac:picMkLst>
            <pc:docMk/>
            <pc:sldMk cId="76905318" sldId="381"/>
            <ac:picMk id="9" creationId="{0602453E-A296-78BA-2C7D-34210D6B046A}"/>
          </ac:picMkLst>
        </pc:picChg>
        <pc:picChg chg="add mod modCrop">
          <ac:chgData name="John Adams" userId="1143faee-bb16-416e-8056-0ed4c730fe93" providerId="ADAL" clId="{61900B2B-D64D-4499-845E-CB46C646F619}" dt="2023-05-14T07:09:49.043" v="345" actId="1076"/>
          <ac:picMkLst>
            <pc:docMk/>
            <pc:sldMk cId="76905318" sldId="381"/>
            <ac:picMk id="11" creationId="{E3C85660-63C5-2855-1A7C-83F8E6D80FB1}"/>
          </ac:picMkLst>
        </pc:picChg>
      </pc:sldChg>
      <pc:sldChg chg="addSp delSp modSp add del mod ord">
        <pc:chgData name="John Adams" userId="1143faee-bb16-416e-8056-0ed4c730fe93" providerId="ADAL" clId="{61900B2B-D64D-4499-845E-CB46C646F619}" dt="2023-05-14T07:08:24.609" v="334" actId="1076"/>
        <pc:sldMkLst>
          <pc:docMk/>
          <pc:sldMk cId="2962947390" sldId="387"/>
        </pc:sldMkLst>
        <pc:picChg chg="add mod">
          <ac:chgData name="John Adams" userId="1143faee-bb16-416e-8056-0ed4c730fe93" providerId="ADAL" clId="{61900B2B-D64D-4499-845E-CB46C646F619}" dt="2023-05-14T07:08:24.609" v="334" actId="1076"/>
          <ac:picMkLst>
            <pc:docMk/>
            <pc:sldMk cId="2962947390" sldId="387"/>
            <ac:picMk id="3" creationId="{2076871E-9C11-7B3C-89C9-622902C26FB8}"/>
          </ac:picMkLst>
        </pc:picChg>
        <pc:picChg chg="del">
          <ac:chgData name="John Adams" userId="1143faee-bb16-416e-8056-0ed4c730fe93" providerId="ADAL" clId="{61900B2B-D64D-4499-845E-CB46C646F619}" dt="2023-05-14T07:07:53.576" v="326" actId="478"/>
          <ac:picMkLst>
            <pc:docMk/>
            <pc:sldMk cId="2962947390" sldId="387"/>
            <ac:picMk id="4" creationId="{1151389A-671E-6E9C-ACCB-CE02CA8FBBBF}"/>
          </ac:picMkLst>
        </pc:picChg>
        <pc:picChg chg="add mod">
          <ac:chgData name="John Adams" userId="1143faee-bb16-416e-8056-0ed4c730fe93" providerId="ADAL" clId="{61900B2B-D64D-4499-845E-CB46C646F619}" dt="2023-05-14T07:08:01.028" v="328" actId="1076"/>
          <ac:picMkLst>
            <pc:docMk/>
            <pc:sldMk cId="2962947390" sldId="387"/>
            <ac:picMk id="3074" creationId="{33913843-816F-9EE7-AF80-1ABA15C1867B}"/>
          </ac:picMkLst>
        </pc:picChg>
      </pc:sldChg>
      <pc:sldChg chg="modSp add mod">
        <pc:chgData name="John Adams" userId="1143faee-bb16-416e-8056-0ed4c730fe93" providerId="ADAL" clId="{61900B2B-D64D-4499-845E-CB46C646F619}" dt="2023-05-14T07:19:44.897" v="469" actId="5793"/>
        <pc:sldMkLst>
          <pc:docMk/>
          <pc:sldMk cId="2546736541" sldId="388"/>
        </pc:sldMkLst>
        <pc:spChg chg="mod">
          <ac:chgData name="John Adams" userId="1143faee-bb16-416e-8056-0ed4c730fe93" providerId="ADAL" clId="{61900B2B-D64D-4499-845E-CB46C646F619}" dt="2023-05-14T07:19:44.897" v="469" actId="5793"/>
          <ac:spMkLst>
            <pc:docMk/>
            <pc:sldMk cId="2546736541" sldId="388"/>
            <ac:spMk id="3" creationId="{00000000-0000-0000-0000-000000000000}"/>
          </ac:spMkLst>
        </pc:spChg>
      </pc:sldChg>
      <pc:sldChg chg="addSp delSp modSp add mod">
        <pc:chgData name="John Adams" userId="1143faee-bb16-416e-8056-0ed4c730fe93" providerId="ADAL" clId="{61900B2B-D64D-4499-845E-CB46C646F619}" dt="2023-05-14T07:31:06.218" v="1338" actId="5793"/>
        <pc:sldMkLst>
          <pc:docMk/>
          <pc:sldMk cId="3750371433" sldId="389"/>
        </pc:sldMkLst>
        <pc:spChg chg="mod">
          <ac:chgData name="John Adams" userId="1143faee-bb16-416e-8056-0ed4c730fe93" providerId="ADAL" clId="{61900B2B-D64D-4499-845E-CB46C646F619}" dt="2023-05-14T07:31:06.218" v="1338" actId="5793"/>
          <ac:spMkLst>
            <pc:docMk/>
            <pc:sldMk cId="3750371433" sldId="389"/>
            <ac:spMk id="4" creationId="{00000000-0000-0000-0000-000000000000}"/>
          </ac:spMkLst>
        </pc:spChg>
        <pc:spChg chg="mod">
          <ac:chgData name="John Adams" userId="1143faee-bb16-416e-8056-0ed4c730fe93" providerId="ADAL" clId="{61900B2B-D64D-4499-845E-CB46C646F619}" dt="2023-05-14T07:24:54.849" v="531" actId="14100"/>
          <ac:spMkLst>
            <pc:docMk/>
            <pc:sldMk cId="3750371433" sldId="389"/>
            <ac:spMk id="5" creationId="{00000000-0000-0000-0000-000000000000}"/>
          </ac:spMkLst>
        </pc:spChg>
        <pc:picChg chg="del">
          <ac:chgData name="John Adams" userId="1143faee-bb16-416e-8056-0ed4c730fe93" providerId="ADAL" clId="{61900B2B-D64D-4499-845E-CB46C646F619}" dt="2023-05-14T07:22:22.267" v="523" actId="478"/>
          <ac:picMkLst>
            <pc:docMk/>
            <pc:sldMk cId="3750371433" sldId="389"/>
            <ac:picMk id="8" creationId="{00000000-0000-0000-0000-000000000000}"/>
          </ac:picMkLst>
        </pc:picChg>
        <pc:picChg chg="add del">
          <ac:chgData name="John Adams" userId="1143faee-bb16-416e-8056-0ed4c730fe93" providerId="ADAL" clId="{61900B2B-D64D-4499-845E-CB46C646F619}" dt="2023-05-14T07:24:37.352" v="525" actId="478"/>
          <ac:picMkLst>
            <pc:docMk/>
            <pc:sldMk cId="3750371433" sldId="389"/>
            <ac:picMk id="6146" creationId="{B5E53060-7112-6B45-4FE9-6F2B4E97975B}"/>
          </ac:picMkLst>
        </pc:picChg>
        <pc:picChg chg="add mod">
          <ac:chgData name="John Adams" userId="1143faee-bb16-416e-8056-0ed4c730fe93" providerId="ADAL" clId="{61900B2B-D64D-4499-845E-CB46C646F619}" dt="2023-05-14T07:25:02.046" v="533" actId="14100"/>
          <ac:picMkLst>
            <pc:docMk/>
            <pc:sldMk cId="3750371433" sldId="389"/>
            <ac:picMk id="6148" creationId="{731771FF-0541-A3C5-C4AD-838B9744F4DD}"/>
          </ac:picMkLst>
        </pc:picChg>
      </pc:sldChg>
      <pc:sldChg chg="del">
        <pc:chgData name="John Adams" userId="1143faee-bb16-416e-8056-0ed4c730fe93" providerId="ADAL" clId="{61900B2B-D64D-4499-845E-CB46C646F619}" dt="2023-05-14T07:19:18.141" v="463" actId="47"/>
        <pc:sldMkLst>
          <pc:docMk/>
          <pc:sldMk cId="319877170" sldId="39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14/05/2023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14/05/2023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14/05/2023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14/05/2023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14/05/2023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14/05/2023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14/05/2023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14/05/2023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14/05/2023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14/05/2023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14/05/2023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14/05/2023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5</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June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Together~</a:t>
            </a:r>
          </a:p>
        </p:txBody>
      </p:sp>
      <p:pic>
        <p:nvPicPr>
          <p:cNvPr id="6" name="Picture 2">
            <a:extLst>
              <a:ext uri="{FF2B5EF4-FFF2-40B4-BE49-F238E27FC236}">
                <a16:creationId xmlns:a16="http://schemas.microsoft.com/office/drawing/2014/main" id="{2F8038EA-5CA8-3C05-D267-F10E472D818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678" b="20637"/>
          <a:stretch/>
        </p:blipFill>
        <p:spPr bwMode="auto">
          <a:xfrm>
            <a:off x="2430999" y="1867409"/>
            <a:ext cx="7329996" cy="3146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838199" y="391312"/>
            <a:ext cx="10461171" cy="1472999"/>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4800" dirty="0">
                <a:effectLst/>
                <a:latin typeface="Garamond" panose="02020404030301010803" pitchFamily="18" charset="0"/>
                <a:ea typeface="Calibri" panose="020F0502020204030204" pitchFamily="34" charset="0"/>
                <a:cs typeface="Times New Roman" panose="02020603050405020304" pitchFamily="18" charset="0"/>
              </a:rPr>
              <a:t>Looking Forward Together</a:t>
            </a:r>
            <a:endParaRPr lang="en-GB" sz="4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2"/>
          <p:cNvSpPr txBox="1">
            <a:spLocks noChangeArrowheads="1"/>
          </p:cNvSpPr>
          <p:nvPr/>
        </p:nvSpPr>
        <p:spPr bwMode="auto">
          <a:xfrm>
            <a:off x="6293959" y="2119660"/>
            <a:ext cx="5157926" cy="4523048"/>
          </a:xfrm>
          <a:prstGeom prst="rect">
            <a:avLst/>
          </a:prstGeom>
          <a:noFill/>
          <a:ln w="9525">
            <a:noFill/>
            <a:miter lim="800000"/>
            <a:headEnd/>
            <a:tailEnd/>
          </a:ln>
        </p:spPr>
        <p:txBody>
          <a:bodyPr rot="0" vert="horz" wrap="square" lIns="91440" tIns="45720" rIns="91440" bIns="45720" anchor="t" anchorCtr="0">
            <a:noAutofit/>
          </a:bodyPr>
          <a:lstStyle/>
          <a:p>
            <a:pPr algn="ctr"/>
            <a:r>
              <a:rPr lang="en-US" sz="2400" b="0" i="0" dirty="0">
                <a:effectLst/>
                <a:latin typeface="Garamond" panose="02020404030301010803" pitchFamily="18" charset="0"/>
              </a:rPr>
              <a:t>Live in harmony, united together, </a:t>
            </a:r>
          </a:p>
          <a:p>
            <a:pPr algn="ctr"/>
            <a:r>
              <a:rPr lang="en-US" sz="2400" b="0" i="0" dirty="0">
                <a:effectLst/>
                <a:latin typeface="Garamond" panose="02020404030301010803" pitchFamily="18" charset="0"/>
              </a:rPr>
              <a:t>all of one heart and one will. </a:t>
            </a:r>
          </a:p>
          <a:p>
            <a:pPr algn="ctr"/>
            <a:r>
              <a:rPr lang="en-US" sz="2400" b="0" i="0" dirty="0">
                <a:effectLst/>
                <a:latin typeface="Garamond" panose="02020404030301010803" pitchFamily="18" charset="0"/>
              </a:rPr>
              <a:t>Be bound to one another </a:t>
            </a:r>
          </a:p>
          <a:p>
            <a:pPr algn="ctr"/>
            <a:r>
              <a:rPr lang="en-US" sz="2400" b="0" i="0" dirty="0">
                <a:effectLst/>
                <a:latin typeface="Garamond" panose="02020404030301010803" pitchFamily="18" charset="0"/>
              </a:rPr>
              <a:t>by the bond of charity, </a:t>
            </a:r>
          </a:p>
          <a:p>
            <a:pPr algn="ctr"/>
            <a:r>
              <a:rPr lang="en-US" sz="2400" b="0" i="0" dirty="0">
                <a:effectLst/>
                <a:latin typeface="Garamond" panose="02020404030301010803" pitchFamily="18" charset="0"/>
              </a:rPr>
              <a:t>esteeming each other, </a:t>
            </a:r>
          </a:p>
          <a:p>
            <a:pPr algn="ctr"/>
            <a:r>
              <a:rPr lang="en-US" sz="2400" b="0" i="0" dirty="0">
                <a:effectLst/>
                <a:latin typeface="Garamond" panose="02020404030301010803" pitchFamily="18" charset="0"/>
              </a:rPr>
              <a:t>bearing with each other</a:t>
            </a:r>
          </a:p>
          <a:p>
            <a:pPr algn="ctr"/>
            <a:r>
              <a:rPr lang="en-US" sz="2400" b="0" i="0" dirty="0">
                <a:effectLst/>
                <a:latin typeface="Garamond" panose="02020404030301010803" pitchFamily="18" charset="0"/>
              </a:rPr>
              <a:t> in Jesus Christ.</a:t>
            </a:r>
            <a:br>
              <a:rPr lang="en-US" sz="2400" dirty="0">
                <a:latin typeface="Garamond" panose="02020404030301010803" pitchFamily="18" charset="0"/>
              </a:rPr>
            </a:br>
            <a:br>
              <a:rPr lang="en-US" sz="2400" dirty="0">
                <a:latin typeface="Garamond" panose="02020404030301010803" pitchFamily="18" charset="0"/>
              </a:rPr>
            </a:br>
            <a:endParaRPr lang="en-US" sz="1000" b="0" i="0" dirty="0">
              <a:effectLst/>
              <a:latin typeface="Garamond" panose="02020404030301010803"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3" name="Text Box 2">
            <a:extLst>
              <a:ext uri="{FF2B5EF4-FFF2-40B4-BE49-F238E27FC236}">
                <a16:creationId xmlns:a16="http://schemas.microsoft.com/office/drawing/2014/main" id="{3439047B-6EB5-1717-4947-1741CFEDD979}"/>
              </a:ext>
            </a:extLst>
          </p:cNvPr>
          <p:cNvSpPr txBox="1">
            <a:spLocks noChangeArrowheads="1"/>
          </p:cNvSpPr>
          <p:nvPr/>
        </p:nvSpPr>
        <p:spPr bwMode="auto">
          <a:xfrm>
            <a:off x="7184264" y="5028537"/>
            <a:ext cx="3532154" cy="952555"/>
          </a:xfrm>
          <a:prstGeom prst="rect">
            <a:avLst/>
          </a:prstGeom>
          <a:noFill/>
          <a:ln w="9525">
            <a:noFill/>
            <a:miter lim="800000"/>
            <a:headEnd/>
            <a:tailEnd/>
          </a:ln>
        </p:spPr>
        <p:txBody>
          <a:bodyPr rot="0" vert="horz" wrap="square" lIns="91440" tIns="45720" rIns="91440" bIns="45720" anchor="t" anchorCtr="0">
            <a:noAutofit/>
          </a:bodyPr>
          <a:lstStyle/>
          <a:p>
            <a:pPr algn="ctr"/>
            <a:r>
              <a:rPr lang="en-US" sz="2400" b="1" i="1" dirty="0">
                <a:solidFill>
                  <a:srgbClr val="212544"/>
                </a:solidFill>
                <a:effectLst/>
                <a:latin typeface="Garamond" panose="02020404030301010803" pitchFamily="18" charset="0"/>
              </a:rPr>
              <a:t>- The </a:t>
            </a:r>
            <a:r>
              <a:rPr lang="en-US" sz="2400" b="1" i="1" dirty="0">
                <a:solidFill>
                  <a:srgbClr val="212544"/>
                </a:solidFill>
                <a:latin typeface="Garamond" panose="02020404030301010803" pitchFamily="18" charset="0"/>
              </a:rPr>
              <a:t>“</a:t>
            </a:r>
            <a:r>
              <a:rPr lang="en-US" sz="2400" b="1" i="1" dirty="0">
                <a:solidFill>
                  <a:srgbClr val="212544"/>
                </a:solidFill>
                <a:effectLst/>
                <a:latin typeface="Garamond" panose="02020404030301010803" pitchFamily="18" charset="0"/>
              </a:rPr>
              <a:t>Last Counsel” of St Angela Merici</a:t>
            </a:r>
            <a:br>
              <a:rPr lang="en-US" sz="2400" dirty="0">
                <a:latin typeface="Garamond" panose="02020404030301010803" pitchFamily="18" charset="0"/>
              </a:rPr>
            </a:br>
            <a:br>
              <a:rPr lang="en-US" sz="2400" dirty="0">
                <a:latin typeface="Garamond" panose="02020404030301010803" pitchFamily="18" charset="0"/>
              </a:rPr>
            </a:br>
            <a:endParaRPr lang="en-US" sz="1000" b="0" i="0" dirty="0">
              <a:solidFill>
                <a:srgbClr val="000000"/>
              </a:solidFill>
              <a:effectLst/>
              <a:latin typeface="Garamond" panose="02020404030301010803" pitchFamily="18" charset="0"/>
            </a:endParaRPr>
          </a:p>
        </p:txBody>
      </p:sp>
      <p:pic>
        <p:nvPicPr>
          <p:cNvPr id="2052" name="Picture 4" descr="Insieme&quot; (&quot;Together&quot;) - URSULINES of The Eastern Province">
            <a:extLst>
              <a:ext uri="{FF2B5EF4-FFF2-40B4-BE49-F238E27FC236}">
                <a16:creationId xmlns:a16="http://schemas.microsoft.com/office/drawing/2014/main" id="{1FF53F34-F778-F261-7185-EA20965199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2002148"/>
            <a:ext cx="5675544" cy="4758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98764" y="194434"/>
            <a:ext cx="11380513" cy="1606657"/>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100" dirty="0">
              <a:solidFill>
                <a:schemeClr val="accent4">
                  <a:lumMod val="75000"/>
                </a:schemeClr>
              </a:solidFill>
              <a:latin typeface="Garamond" panose="02020404030301010803" pitchFamily="18" charset="0"/>
            </a:endParaRPr>
          </a:p>
          <a:p>
            <a:pPr algn="ctr"/>
            <a:r>
              <a:rPr lang="en-GB" sz="6000" dirty="0">
                <a:solidFill>
                  <a:schemeClr val="accent4">
                    <a:lumMod val="75000"/>
                  </a:schemeClr>
                </a:solidFill>
                <a:latin typeface="Garamond" panose="02020404030301010803" pitchFamily="18" charset="0"/>
              </a:rPr>
              <a:t>In Sunday’s Gospel Reading</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3" name="Rectangle 2"/>
          <p:cNvSpPr/>
          <p:nvPr/>
        </p:nvSpPr>
        <p:spPr>
          <a:xfrm>
            <a:off x="6189020" y="2445305"/>
            <a:ext cx="5291091" cy="2882456"/>
          </a:xfrm>
          <a:prstGeom prst="rect">
            <a:avLst/>
          </a:prstGeom>
          <a:solidFill>
            <a:schemeClr val="bg1"/>
          </a:solidFill>
          <a:effectLst>
            <a:softEdge rad="635000"/>
          </a:effectLst>
        </p:spPr>
        <p:txBody>
          <a:bodyPr wrap="square">
            <a:spAutoFit/>
          </a:bodyPr>
          <a:lstStyle/>
          <a:p>
            <a:pPr algn="ctr"/>
            <a:r>
              <a:rPr lang="en-GB" sz="2600" b="1">
                <a:latin typeface="Garamond" panose="02020404030301010803" pitchFamily="18" charset="0"/>
              </a:rPr>
              <a:t>4</a:t>
            </a:r>
            <a:r>
              <a:rPr lang="en-GB" sz="2600" b="1" baseline="30000">
                <a:latin typeface="Garamond" panose="02020404030301010803" pitchFamily="18" charset="0"/>
              </a:rPr>
              <a:t>th</a:t>
            </a:r>
            <a:r>
              <a:rPr lang="en-GB" sz="2600" b="1">
                <a:latin typeface="Garamond" panose="02020404030301010803" pitchFamily="18" charset="0"/>
              </a:rPr>
              <a:t> June 2023</a:t>
            </a:r>
            <a:r>
              <a:rPr lang="en-GB">
                <a:latin typeface="Garamond" panose="02020404030301010803" pitchFamily="18" charset="0"/>
              </a:rPr>
              <a:t> </a:t>
            </a:r>
            <a:endParaRPr lang="en-GB" dirty="0">
              <a:latin typeface="Garamond" panose="02020404030301010803" pitchFamily="18" charset="0"/>
            </a:endParaRPr>
          </a:p>
          <a:p>
            <a:pPr algn="ctr"/>
            <a:endParaRPr lang="en-GB" sz="16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r>
              <a:rPr lang="en-GB" sz="100" dirty="0">
                <a:latin typeface="Garamond" panose="02020404030301010803" pitchFamily="18" charset="0"/>
              </a:rPr>
              <a:t>    </a:t>
            </a:r>
          </a:p>
          <a:p>
            <a:pPr algn="ctr"/>
            <a:r>
              <a:rPr lang="en-GB" sz="2800" dirty="0">
                <a:latin typeface="Garamond" panose="02020404030301010803" pitchFamily="18" charset="0"/>
              </a:rPr>
              <a:t>In the Gospel of John,                  we hear :</a:t>
            </a:r>
            <a:r>
              <a:rPr lang="en-GB" sz="1600" dirty="0">
                <a:latin typeface="Garamond" panose="02020404030301010803" pitchFamily="18" charset="0"/>
              </a:rPr>
              <a:t>  </a:t>
            </a:r>
            <a:endParaRPr lang="en-GB" sz="1100" dirty="0">
              <a:latin typeface="Garamond" panose="02020404030301010803" pitchFamily="18" charset="0"/>
            </a:endParaRPr>
          </a:p>
          <a:p>
            <a:pPr algn="ctr"/>
            <a:r>
              <a:rPr lang="en-GB" sz="1100" dirty="0">
                <a:latin typeface="Garamond" panose="02020404030301010803" pitchFamily="18" charset="0"/>
              </a:rPr>
              <a:t>                                                                                      </a:t>
            </a:r>
          </a:p>
          <a:p>
            <a:pPr algn="ctr">
              <a:lnSpc>
                <a:spcPct val="107000"/>
              </a:lnSpc>
              <a:spcAft>
                <a:spcPts val="800"/>
              </a:spcAft>
            </a:pPr>
            <a:r>
              <a:rPr lang="en-GB" sz="32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“God so loved the world,       He gave His only Son.”</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5" name="Picture 4">
            <a:extLst>
              <a:ext uri="{FF2B5EF4-FFF2-40B4-BE49-F238E27FC236}">
                <a16:creationId xmlns:a16="http://schemas.microsoft.com/office/drawing/2014/main" id="{C7FB5A60-D013-0866-C24C-BDF3DE8BFF95}"/>
              </a:ext>
            </a:extLst>
          </p:cNvPr>
          <p:cNvPicPr>
            <a:picLocks noChangeAspect="1"/>
          </p:cNvPicPr>
          <p:nvPr/>
        </p:nvPicPr>
        <p:blipFill rotWithShape="1">
          <a:blip r:embed="rId3"/>
          <a:srcRect l="29854" t="30420" r="48301" b="40712"/>
          <a:stretch/>
        </p:blipFill>
        <p:spPr>
          <a:xfrm>
            <a:off x="498764" y="2086252"/>
            <a:ext cx="5804383" cy="4314591"/>
          </a:xfrm>
          <a:prstGeom prst="rect">
            <a:avLst/>
          </a:prstGeom>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Preparing for World Youth Day 2023</a:t>
            </a:r>
            <a:endParaRPr lang="en-GB" sz="5400"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516226" y="200903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4072501" y="1786368"/>
            <a:ext cx="7635888" cy="3719288"/>
          </a:xfrm>
          <a:prstGeom prst="rect">
            <a:avLst/>
          </a:prstGeom>
          <a:noFill/>
        </p:spPr>
        <p:txBody>
          <a:bodyPr wrap="square" rtlCol="0">
            <a:spAutoFit/>
          </a:bodyPr>
          <a:lstStyle/>
          <a:p>
            <a:pPr algn="ctr">
              <a:lnSpc>
                <a:spcPct val="107000"/>
              </a:lnSpc>
              <a:spcAft>
                <a:spcPts val="800"/>
              </a:spcAft>
            </a:pPr>
            <a:r>
              <a:rPr lang="en-GB" sz="48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a:t>
            </a:r>
            <a:r>
              <a:rPr lang="en-GB" sz="4800" dirty="0">
                <a:solidFill>
                  <a:srgbClr val="333333"/>
                </a:solidFill>
                <a:effectLst/>
                <a:latin typeface="Garamond" panose="02020404030301010803" pitchFamily="18" charset="0"/>
                <a:ea typeface="Calibri" panose="020F0502020204030204" pitchFamily="34" charset="0"/>
                <a:cs typeface="Open Sans" panose="020B0606030504020204" pitchFamily="34" charset="0"/>
              </a:rPr>
              <a:t>Youth is the age of choices and here lies its fascination and its greatest responsibility.</a:t>
            </a:r>
            <a:r>
              <a:rPr lang="en-GB" sz="48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a:t>
            </a:r>
            <a:endParaRPr lang="en-GB" sz="48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800"/>
              </a:spcAft>
              <a:buClr>
                <a:srgbClr val="212121"/>
              </a:buClr>
            </a:pPr>
            <a:endParaRPr lang="en-GB" sz="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3200" dirty="0">
                <a:latin typeface="Garamond" panose="02020404030301010803" pitchFamily="18" charset="0"/>
              </a:rPr>
              <a:t> </a:t>
            </a:r>
            <a:r>
              <a:rPr lang="en-GB" sz="3200" dirty="0">
                <a:solidFill>
                  <a:srgbClr val="333333"/>
                </a:solidFill>
                <a:latin typeface="Garamond" panose="02020404030301010803" pitchFamily="18" charset="0"/>
                <a:cs typeface="Times New Roman" panose="02020603050405020304" pitchFamily="18" charset="0"/>
              </a:rPr>
              <a:t>- Pope Francis, </a:t>
            </a:r>
          </a:p>
          <a:p>
            <a:pPr algn="ctr"/>
            <a:r>
              <a:rPr lang="en-GB" sz="3200" dirty="0">
                <a:solidFill>
                  <a:srgbClr val="333333"/>
                </a:solidFill>
                <a:effectLst/>
                <a:latin typeface="Garamond" panose="02020404030301010803" pitchFamily="18" charset="0"/>
                <a:ea typeface="Calibri" panose="020F0502020204030204" pitchFamily="34" charset="0"/>
                <a:cs typeface="Open Sans" panose="020B0606030504020204" pitchFamily="34" charset="0"/>
              </a:rPr>
              <a:t>Young People, Faith and Discernment, 2018</a:t>
            </a:r>
            <a:endParaRPr lang="en-GB" sz="3200" dirty="0">
              <a:latin typeface="Garamond" panose="02020404030301010803" pitchFamily="18" charset="0"/>
            </a:endParaRPr>
          </a:p>
        </p:txBody>
      </p:sp>
    </p:spTree>
    <p:extLst>
      <p:ext uri="{BB962C8B-B14F-4D97-AF65-F5344CB8AC3E}">
        <p14:creationId xmlns:p14="http://schemas.microsoft.com/office/powerpoint/2010/main" val="265655407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76345" y="5943600"/>
            <a:ext cx="1544637" cy="523220"/>
          </a:xfrm>
          <a:prstGeom prst="rect">
            <a:avLst/>
          </a:prstGeom>
          <a:solidFill>
            <a:schemeClr val="bg1"/>
          </a:solidFill>
        </p:spPr>
        <p:txBody>
          <a:bodyPr wrap="square" rtlCol="0">
            <a:spAutoFit/>
          </a:bodyPr>
          <a:lstStyle/>
          <a:p>
            <a:endParaRPr lang="en-GB" sz="2800" b="1" dirty="0">
              <a:solidFill>
                <a:schemeClr val="accent1">
                  <a:lumMod val="50000"/>
                </a:schemeClr>
              </a:solidFill>
            </a:endParaRPr>
          </a:p>
        </p:txBody>
      </p:sp>
      <p:sp>
        <p:nvSpPr>
          <p:cNvPr id="2" name="TextBox 1"/>
          <p:cNvSpPr txBox="1"/>
          <p:nvPr/>
        </p:nvSpPr>
        <p:spPr>
          <a:xfrm>
            <a:off x="5943600" y="1336876"/>
            <a:ext cx="5677382" cy="400110"/>
          </a:xfrm>
          <a:prstGeom prst="rect">
            <a:avLst/>
          </a:prstGeom>
          <a:noFill/>
        </p:spPr>
        <p:txBody>
          <a:bodyPr wrap="square" rtlCol="0">
            <a:spAutoFit/>
          </a:bodyPr>
          <a:lstStyle/>
          <a:p>
            <a:pPr algn="just"/>
            <a:endParaRPr lang="en-GB" sz="2000" dirty="0">
              <a:latin typeface="Garamond" panose="02020404030301010803" pitchFamily="18" charset="0"/>
            </a:endParaRPr>
          </a:p>
        </p:txBody>
      </p:sp>
      <p:sp>
        <p:nvSpPr>
          <p:cNvPr id="11" name="TextBox 10">
            <a:extLst>
              <a:ext uri="{FF2B5EF4-FFF2-40B4-BE49-F238E27FC236}">
                <a16:creationId xmlns:a16="http://schemas.microsoft.com/office/drawing/2014/main" id="{E05586A5-8993-FE03-B567-1390755ABF9E}"/>
              </a:ext>
            </a:extLst>
          </p:cNvPr>
          <p:cNvSpPr txBox="1"/>
          <p:nvPr/>
        </p:nvSpPr>
        <p:spPr>
          <a:xfrm>
            <a:off x="10076345" y="6334780"/>
            <a:ext cx="1544637" cy="523220"/>
          </a:xfrm>
          <a:prstGeom prst="rect">
            <a:avLst/>
          </a:prstGeom>
          <a:solidFill>
            <a:schemeClr val="bg1"/>
          </a:solidFill>
        </p:spPr>
        <p:txBody>
          <a:bodyPr wrap="square" rtlCol="0">
            <a:spAutoFit/>
          </a:bodyPr>
          <a:lstStyle/>
          <a:p>
            <a:endParaRPr lang="en-GB" sz="2800" b="1" dirty="0">
              <a:solidFill>
                <a:schemeClr val="accent1">
                  <a:lumMod val="50000"/>
                </a:schemeClr>
              </a:solidFill>
            </a:endParaRPr>
          </a:p>
        </p:txBody>
      </p:sp>
      <p:sp>
        <p:nvSpPr>
          <p:cNvPr id="9" name="TextBox 8">
            <a:extLst>
              <a:ext uri="{FF2B5EF4-FFF2-40B4-BE49-F238E27FC236}">
                <a16:creationId xmlns:a16="http://schemas.microsoft.com/office/drawing/2014/main" id="{88459BF8-08BD-6496-8977-EC7A23EC012A}"/>
              </a:ext>
            </a:extLst>
          </p:cNvPr>
          <p:cNvSpPr txBox="1"/>
          <p:nvPr/>
        </p:nvSpPr>
        <p:spPr>
          <a:xfrm>
            <a:off x="10279545" y="6139190"/>
            <a:ext cx="1544637" cy="523220"/>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0043" y="5943600"/>
            <a:ext cx="771525" cy="914400"/>
          </a:xfrm>
          <a:prstGeom prst="rect">
            <a:avLst/>
          </a:prstGeom>
        </p:spPr>
      </p:pic>
      <p:pic>
        <p:nvPicPr>
          <p:cNvPr id="3074" name="Picture 2">
            <a:extLst>
              <a:ext uri="{FF2B5EF4-FFF2-40B4-BE49-F238E27FC236}">
                <a16:creationId xmlns:a16="http://schemas.microsoft.com/office/drawing/2014/main" id="{33913843-816F-9EE7-AF80-1ABA15C186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World Youth Day Lisbon 2023 unveils Marian logo | Angelus News">
            <a:extLst>
              <a:ext uri="{FF2B5EF4-FFF2-40B4-BE49-F238E27FC236}">
                <a16:creationId xmlns:a16="http://schemas.microsoft.com/office/drawing/2014/main" id="{2076871E-9C11-7B3C-89C9-622902C26FB8}"/>
              </a:ext>
            </a:extLst>
          </p:cNvPr>
          <p:cNvPicPr/>
          <p:nvPr/>
        </p:nvPicPr>
        <p:blipFill rotWithShape="1">
          <a:blip r:embed="rId4">
            <a:extLst>
              <a:ext uri="{28A0092B-C50C-407E-A947-70E740481C1C}">
                <a14:useLocalDpi xmlns:a14="http://schemas.microsoft.com/office/drawing/2010/main" val="0"/>
              </a:ext>
            </a:extLst>
          </a:blip>
          <a:srcRect l="25420" t="2314" r="22249" b="2792"/>
          <a:stretch/>
        </p:blipFill>
        <p:spPr bwMode="auto">
          <a:xfrm>
            <a:off x="7591979" y="391180"/>
            <a:ext cx="4232203" cy="529463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6294739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3" name="TextBox 2"/>
          <p:cNvSpPr txBox="1"/>
          <p:nvPr/>
        </p:nvSpPr>
        <p:spPr>
          <a:xfrm>
            <a:off x="8164238" y="357512"/>
            <a:ext cx="3576117" cy="5509200"/>
          </a:xfrm>
          <a:prstGeom prst="rect">
            <a:avLst/>
          </a:prstGeom>
          <a:noFill/>
        </p:spPr>
        <p:txBody>
          <a:bodyPr wrap="square" rtlCol="0">
            <a:spAutoFit/>
          </a:bodyPr>
          <a:lstStyle/>
          <a:p>
            <a:pPr algn="just"/>
            <a:r>
              <a:rPr lang="en-US" sz="2400" dirty="0">
                <a:latin typeface="Garamond" panose="02020404030301010803" pitchFamily="18" charset="0"/>
              </a:rPr>
              <a:t>As we look forward to World Youth Day in August this year, we remind ourselves of the things we share with our fellow Christians from all over the world.  At this international event, Catholics will pray the prayer Jesus taught us in a huge number of languages.  You might even hear it in the international language of the Catholic Church :                    </a:t>
            </a:r>
            <a:r>
              <a:rPr lang="en-US" sz="2400" dirty="0" err="1">
                <a:solidFill>
                  <a:schemeClr val="bg1"/>
                </a:solidFill>
                <a:latin typeface="Garamond" panose="02020404030301010803" pitchFamily="18" charset="0"/>
              </a:rPr>
              <a:t>xxxxxxxx</a:t>
            </a:r>
            <a:r>
              <a:rPr lang="en-US" sz="4000" b="1" dirty="0" err="1">
                <a:latin typeface="Garamond" panose="02020404030301010803" pitchFamily="18" charset="0"/>
              </a:rPr>
              <a:t>Latin</a:t>
            </a:r>
            <a:r>
              <a:rPr lang="en-US" sz="2400" b="0" i="0" dirty="0">
                <a:solidFill>
                  <a:srgbClr val="4D5156"/>
                </a:solidFill>
                <a:effectLst/>
                <a:latin typeface="Garamond" panose="02020404030301010803" pitchFamily="18" charset="0"/>
              </a:rPr>
              <a:t> </a:t>
            </a:r>
            <a:endParaRPr lang="en-GB" sz="2400" dirty="0">
              <a:solidFill>
                <a:srgbClr val="FF0000"/>
              </a:solidFill>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0180" y="5849091"/>
            <a:ext cx="771525" cy="914400"/>
          </a:xfrm>
          <a:prstGeom prst="rect">
            <a:avLst/>
          </a:prstGeom>
        </p:spPr>
      </p:pic>
      <p:sp>
        <p:nvSpPr>
          <p:cNvPr id="8" name="Title 1"/>
          <p:cNvSpPr txBox="1">
            <a:spLocks/>
          </p:cNvSpPr>
          <p:nvPr/>
        </p:nvSpPr>
        <p:spPr>
          <a:xfrm>
            <a:off x="180295" y="151646"/>
            <a:ext cx="7844416" cy="138879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The Lord’s Prayer</a:t>
            </a:r>
            <a:endParaRPr lang="en-GB" sz="6600" dirty="0">
              <a:solidFill>
                <a:schemeClr val="accent4">
                  <a:lumMod val="75000"/>
                </a:schemeClr>
              </a:solidFill>
              <a:latin typeface="Garamond" panose="02020404030301010803" pitchFamily="18" charset="0"/>
            </a:endParaRPr>
          </a:p>
        </p:txBody>
      </p:sp>
      <p:sp>
        <p:nvSpPr>
          <p:cNvPr id="4" name="TextBox 3">
            <a:extLst>
              <a:ext uri="{FF2B5EF4-FFF2-40B4-BE49-F238E27FC236}">
                <a16:creationId xmlns:a16="http://schemas.microsoft.com/office/drawing/2014/main" id="{6891C652-A2C5-AE71-4649-507F08E68BF8}"/>
              </a:ext>
            </a:extLst>
          </p:cNvPr>
          <p:cNvSpPr txBox="1"/>
          <p:nvPr/>
        </p:nvSpPr>
        <p:spPr>
          <a:xfrm>
            <a:off x="326518" y="1592845"/>
            <a:ext cx="3775985" cy="5170646"/>
          </a:xfrm>
          <a:prstGeom prst="rect">
            <a:avLst/>
          </a:prstGeom>
          <a:noFill/>
        </p:spPr>
        <p:txBody>
          <a:bodyPr wrap="square" rtlCol="0">
            <a:spAutoFit/>
          </a:bodyPr>
          <a:lstStyle/>
          <a:p>
            <a:pPr algn="ctr"/>
            <a:r>
              <a:rPr lang="en-GB" sz="2200" b="0" i="0" dirty="0">
                <a:solidFill>
                  <a:srgbClr val="000000"/>
                </a:solidFill>
                <a:effectLst/>
                <a:latin typeface="Garamond" panose="02020404030301010803" pitchFamily="18" charset="0"/>
              </a:rPr>
              <a:t>Pater </a:t>
            </a:r>
            <a:r>
              <a:rPr lang="en-GB" sz="2200" b="0" i="0" dirty="0" err="1">
                <a:solidFill>
                  <a:srgbClr val="000000"/>
                </a:solidFill>
                <a:effectLst/>
                <a:latin typeface="Garamond" panose="02020404030301010803" pitchFamily="18" charset="0"/>
              </a:rPr>
              <a:t>noster</a:t>
            </a:r>
            <a:r>
              <a:rPr lang="en-GB" sz="2200" b="0" i="0" dirty="0">
                <a:solidFill>
                  <a:srgbClr val="000000"/>
                </a:solidFill>
                <a:effectLst/>
                <a:latin typeface="Garamond" panose="02020404030301010803" pitchFamily="18" charset="0"/>
              </a:rPr>
              <a:t>, </a:t>
            </a:r>
          </a:p>
          <a:p>
            <a:pPr algn="ctr"/>
            <a:r>
              <a:rPr lang="en-GB" sz="2200" b="0" i="0" dirty="0">
                <a:solidFill>
                  <a:srgbClr val="000000"/>
                </a:solidFill>
                <a:effectLst/>
                <a:latin typeface="Garamond" panose="02020404030301010803" pitchFamily="18" charset="0"/>
              </a:rPr>
              <a:t>qui es in </a:t>
            </a:r>
            <a:r>
              <a:rPr lang="en-GB" sz="2200" b="0" i="0" dirty="0" err="1">
                <a:solidFill>
                  <a:srgbClr val="000000"/>
                </a:solidFill>
                <a:effectLst/>
                <a:latin typeface="Garamond" panose="02020404030301010803" pitchFamily="18" charset="0"/>
              </a:rPr>
              <a:t>caelis</a:t>
            </a:r>
            <a:r>
              <a:rPr lang="en-GB" sz="2200" b="0" i="0" dirty="0">
                <a:solidFill>
                  <a:srgbClr val="000000"/>
                </a:solidFill>
                <a:effectLst/>
                <a:latin typeface="Garamond" panose="02020404030301010803" pitchFamily="18" charset="0"/>
              </a:rPr>
              <a:t>, </a:t>
            </a:r>
          </a:p>
          <a:p>
            <a:pPr algn="ctr"/>
            <a:r>
              <a:rPr lang="en-GB" sz="2200" b="0" i="0" dirty="0" err="1">
                <a:solidFill>
                  <a:srgbClr val="000000"/>
                </a:solidFill>
                <a:effectLst/>
                <a:latin typeface="Garamond" panose="02020404030301010803" pitchFamily="18" charset="0"/>
              </a:rPr>
              <a:t>sanctificetur</a:t>
            </a:r>
            <a:r>
              <a:rPr lang="en-GB" sz="2200" b="0" i="0" dirty="0">
                <a:solidFill>
                  <a:srgbClr val="000000"/>
                </a:solidFill>
                <a:effectLst/>
                <a:latin typeface="Garamond" panose="02020404030301010803" pitchFamily="18" charset="0"/>
              </a:rPr>
              <a:t> </a:t>
            </a:r>
            <a:r>
              <a:rPr lang="en-GB" sz="2200" b="0" i="0" dirty="0" err="1">
                <a:solidFill>
                  <a:srgbClr val="000000"/>
                </a:solidFill>
                <a:effectLst/>
                <a:latin typeface="Garamond" panose="02020404030301010803" pitchFamily="18" charset="0"/>
              </a:rPr>
              <a:t>nomen</a:t>
            </a:r>
            <a:r>
              <a:rPr lang="en-GB" sz="2200" b="0" i="0" dirty="0">
                <a:solidFill>
                  <a:srgbClr val="000000"/>
                </a:solidFill>
                <a:effectLst/>
                <a:latin typeface="Garamond" panose="02020404030301010803" pitchFamily="18" charset="0"/>
              </a:rPr>
              <a:t> </a:t>
            </a:r>
            <a:r>
              <a:rPr lang="en-GB" sz="2200" b="0" i="0" dirty="0" err="1">
                <a:solidFill>
                  <a:srgbClr val="000000"/>
                </a:solidFill>
                <a:effectLst/>
                <a:latin typeface="Garamond" panose="02020404030301010803" pitchFamily="18" charset="0"/>
              </a:rPr>
              <a:t>tuum</a:t>
            </a:r>
            <a:r>
              <a:rPr lang="en-GB" sz="2200" b="0" i="0" dirty="0">
                <a:solidFill>
                  <a:srgbClr val="000000"/>
                </a:solidFill>
                <a:effectLst/>
                <a:latin typeface="Garamond" panose="02020404030301010803" pitchFamily="18" charset="0"/>
              </a:rPr>
              <a:t>. </a:t>
            </a:r>
          </a:p>
          <a:p>
            <a:pPr algn="ctr"/>
            <a:r>
              <a:rPr lang="en-GB" sz="2200" b="0" i="0" dirty="0" err="1">
                <a:solidFill>
                  <a:srgbClr val="000000"/>
                </a:solidFill>
                <a:effectLst/>
                <a:latin typeface="Garamond" panose="02020404030301010803" pitchFamily="18" charset="0"/>
              </a:rPr>
              <a:t>Adveniat</a:t>
            </a:r>
            <a:r>
              <a:rPr lang="en-GB" sz="2200" b="0" i="0" dirty="0">
                <a:solidFill>
                  <a:srgbClr val="000000"/>
                </a:solidFill>
                <a:effectLst/>
                <a:latin typeface="Garamond" panose="02020404030301010803" pitchFamily="18" charset="0"/>
              </a:rPr>
              <a:t> regnum </a:t>
            </a:r>
            <a:r>
              <a:rPr lang="en-GB" sz="2200" b="0" i="0" dirty="0" err="1">
                <a:solidFill>
                  <a:srgbClr val="000000"/>
                </a:solidFill>
                <a:effectLst/>
                <a:latin typeface="Garamond" panose="02020404030301010803" pitchFamily="18" charset="0"/>
              </a:rPr>
              <a:t>tuum</a:t>
            </a:r>
            <a:r>
              <a:rPr lang="en-GB" sz="2200" b="0" i="0" dirty="0">
                <a:solidFill>
                  <a:srgbClr val="000000"/>
                </a:solidFill>
                <a:effectLst/>
                <a:latin typeface="Garamond" panose="02020404030301010803" pitchFamily="18" charset="0"/>
              </a:rPr>
              <a:t>. </a:t>
            </a:r>
          </a:p>
          <a:p>
            <a:pPr algn="ctr"/>
            <a:r>
              <a:rPr lang="en-GB" sz="2200" b="0" i="0" dirty="0">
                <a:solidFill>
                  <a:srgbClr val="000000"/>
                </a:solidFill>
                <a:effectLst/>
                <a:latin typeface="Garamond" panose="02020404030301010803" pitchFamily="18" charset="0"/>
              </a:rPr>
              <a:t>Fiat </a:t>
            </a:r>
            <a:r>
              <a:rPr lang="en-GB" sz="2200" b="0" i="0" dirty="0" err="1">
                <a:solidFill>
                  <a:srgbClr val="000000"/>
                </a:solidFill>
                <a:effectLst/>
                <a:latin typeface="Garamond" panose="02020404030301010803" pitchFamily="18" charset="0"/>
              </a:rPr>
              <a:t>voluntas</a:t>
            </a:r>
            <a:r>
              <a:rPr lang="en-GB" sz="2200" b="0" i="0" dirty="0">
                <a:solidFill>
                  <a:srgbClr val="000000"/>
                </a:solidFill>
                <a:effectLst/>
                <a:latin typeface="Garamond" panose="02020404030301010803" pitchFamily="18" charset="0"/>
              </a:rPr>
              <a:t> </a:t>
            </a:r>
            <a:r>
              <a:rPr lang="en-GB" sz="2200" b="0" i="0" dirty="0" err="1">
                <a:solidFill>
                  <a:srgbClr val="000000"/>
                </a:solidFill>
                <a:effectLst/>
                <a:latin typeface="Garamond" panose="02020404030301010803" pitchFamily="18" charset="0"/>
              </a:rPr>
              <a:t>tua</a:t>
            </a:r>
            <a:r>
              <a:rPr lang="en-GB" sz="2200" b="0" i="0" dirty="0">
                <a:solidFill>
                  <a:srgbClr val="000000"/>
                </a:solidFill>
                <a:effectLst/>
                <a:latin typeface="Garamond" panose="02020404030301010803" pitchFamily="18" charset="0"/>
              </a:rPr>
              <a:t>, </a:t>
            </a:r>
          </a:p>
          <a:p>
            <a:pPr algn="ctr"/>
            <a:r>
              <a:rPr lang="en-GB" sz="2200" b="0" i="0" dirty="0" err="1">
                <a:solidFill>
                  <a:srgbClr val="000000"/>
                </a:solidFill>
                <a:effectLst/>
                <a:latin typeface="Garamond" panose="02020404030301010803" pitchFamily="18" charset="0"/>
              </a:rPr>
              <a:t>sicut</a:t>
            </a:r>
            <a:r>
              <a:rPr lang="en-GB" sz="2200" b="0" i="0" dirty="0">
                <a:solidFill>
                  <a:srgbClr val="000000"/>
                </a:solidFill>
                <a:effectLst/>
                <a:latin typeface="Garamond" panose="02020404030301010803" pitchFamily="18" charset="0"/>
              </a:rPr>
              <a:t> in </a:t>
            </a:r>
            <a:r>
              <a:rPr lang="en-GB" sz="2200" b="0" i="0" dirty="0" err="1">
                <a:solidFill>
                  <a:srgbClr val="000000"/>
                </a:solidFill>
                <a:effectLst/>
                <a:latin typeface="Garamond" panose="02020404030301010803" pitchFamily="18" charset="0"/>
              </a:rPr>
              <a:t>caelo</a:t>
            </a:r>
            <a:r>
              <a:rPr lang="en-GB" sz="2200" b="0" i="0" dirty="0">
                <a:solidFill>
                  <a:srgbClr val="000000"/>
                </a:solidFill>
                <a:effectLst/>
                <a:latin typeface="Garamond" panose="02020404030301010803" pitchFamily="18" charset="0"/>
              </a:rPr>
              <a:t> et in terra. </a:t>
            </a:r>
          </a:p>
          <a:p>
            <a:pPr algn="ctr"/>
            <a:r>
              <a:rPr lang="en-GB" sz="2200" b="0" i="0" dirty="0" err="1">
                <a:solidFill>
                  <a:srgbClr val="000000"/>
                </a:solidFill>
                <a:effectLst/>
                <a:latin typeface="Garamond" panose="02020404030301010803" pitchFamily="18" charset="0"/>
              </a:rPr>
              <a:t>Panem</a:t>
            </a:r>
            <a:r>
              <a:rPr lang="en-GB" sz="2200" b="0" i="0" dirty="0">
                <a:solidFill>
                  <a:srgbClr val="000000"/>
                </a:solidFill>
                <a:effectLst/>
                <a:latin typeface="Garamond" panose="02020404030301010803" pitchFamily="18" charset="0"/>
              </a:rPr>
              <a:t> nostrum </a:t>
            </a:r>
            <a:r>
              <a:rPr lang="en-GB" sz="2200" b="0" i="0" dirty="0" err="1">
                <a:solidFill>
                  <a:srgbClr val="000000"/>
                </a:solidFill>
                <a:effectLst/>
                <a:latin typeface="Garamond" panose="02020404030301010803" pitchFamily="18" charset="0"/>
              </a:rPr>
              <a:t>quotidianum</a:t>
            </a:r>
            <a:r>
              <a:rPr lang="en-GB" sz="2200" b="0" i="0" dirty="0">
                <a:solidFill>
                  <a:srgbClr val="000000"/>
                </a:solidFill>
                <a:effectLst/>
                <a:latin typeface="Garamond" panose="02020404030301010803" pitchFamily="18" charset="0"/>
              </a:rPr>
              <a:t> </a:t>
            </a:r>
          </a:p>
          <a:p>
            <a:pPr algn="ctr"/>
            <a:r>
              <a:rPr lang="en-GB" sz="2200" b="0" i="0" dirty="0">
                <a:solidFill>
                  <a:srgbClr val="000000"/>
                </a:solidFill>
                <a:effectLst/>
                <a:latin typeface="Garamond" panose="02020404030301010803" pitchFamily="18" charset="0"/>
              </a:rPr>
              <a:t>da nobis </a:t>
            </a:r>
            <a:r>
              <a:rPr lang="en-GB" sz="2200" b="0" i="0" dirty="0" err="1">
                <a:solidFill>
                  <a:srgbClr val="000000"/>
                </a:solidFill>
                <a:effectLst/>
                <a:latin typeface="Garamond" panose="02020404030301010803" pitchFamily="18" charset="0"/>
              </a:rPr>
              <a:t>hodie</a:t>
            </a:r>
            <a:r>
              <a:rPr lang="en-GB" sz="2200" b="0" i="0" dirty="0">
                <a:solidFill>
                  <a:srgbClr val="000000"/>
                </a:solidFill>
                <a:effectLst/>
                <a:latin typeface="Garamond" panose="02020404030301010803" pitchFamily="18" charset="0"/>
              </a:rPr>
              <a:t>, </a:t>
            </a:r>
          </a:p>
          <a:p>
            <a:pPr algn="ctr"/>
            <a:r>
              <a:rPr lang="en-GB" sz="2200" b="0" i="0" dirty="0">
                <a:solidFill>
                  <a:srgbClr val="000000"/>
                </a:solidFill>
                <a:effectLst/>
                <a:latin typeface="Garamond" panose="02020404030301010803" pitchFamily="18" charset="0"/>
              </a:rPr>
              <a:t>et </a:t>
            </a:r>
            <a:r>
              <a:rPr lang="en-GB" sz="2200" b="0" i="0" dirty="0" err="1">
                <a:solidFill>
                  <a:srgbClr val="000000"/>
                </a:solidFill>
                <a:effectLst/>
                <a:latin typeface="Garamond" panose="02020404030301010803" pitchFamily="18" charset="0"/>
              </a:rPr>
              <a:t>dimitte</a:t>
            </a:r>
            <a:r>
              <a:rPr lang="en-GB" sz="2200" b="0" i="0" dirty="0">
                <a:solidFill>
                  <a:srgbClr val="000000"/>
                </a:solidFill>
                <a:effectLst/>
                <a:latin typeface="Garamond" panose="02020404030301010803" pitchFamily="18" charset="0"/>
              </a:rPr>
              <a:t> nobis </a:t>
            </a:r>
            <a:r>
              <a:rPr lang="en-GB" sz="2200" b="0" i="0" dirty="0" err="1">
                <a:solidFill>
                  <a:srgbClr val="000000"/>
                </a:solidFill>
                <a:effectLst/>
                <a:latin typeface="Garamond" panose="02020404030301010803" pitchFamily="18" charset="0"/>
              </a:rPr>
              <a:t>debita</a:t>
            </a:r>
            <a:r>
              <a:rPr lang="en-GB" sz="2200" b="0" i="0" dirty="0">
                <a:solidFill>
                  <a:srgbClr val="000000"/>
                </a:solidFill>
                <a:effectLst/>
                <a:latin typeface="Garamond" panose="02020404030301010803" pitchFamily="18" charset="0"/>
              </a:rPr>
              <a:t> nostra </a:t>
            </a:r>
          </a:p>
          <a:p>
            <a:pPr algn="ctr"/>
            <a:r>
              <a:rPr lang="en-GB" sz="2200" b="0" i="0" dirty="0" err="1">
                <a:solidFill>
                  <a:srgbClr val="000000"/>
                </a:solidFill>
                <a:effectLst/>
                <a:latin typeface="Garamond" panose="02020404030301010803" pitchFamily="18" charset="0"/>
              </a:rPr>
              <a:t>sicut</a:t>
            </a:r>
            <a:r>
              <a:rPr lang="en-GB" sz="2200" b="0" i="0" dirty="0">
                <a:solidFill>
                  <a:srgbClr val="000000"/>
                </a:solidFill>
                <a:effectLst/>
                <a:latin typeface="Garamond" panose="02020404030301010803" pitchFamily="18" charset="0"/>
              </a:rPr>
              <a:t> et </a:t>
            </a:r>
            <a:r>
              <a:rPr lang="en-GB" sz="2200" b="0" i="0" dirty="0" err="1">
                <a:solidFill>
                  <a:srgbClr val="000000"/>
                </a:solidFill>
                <a:effectLst/>
                <a:latin typeface="Garamond" panose="02020404030301010803" pitchFamily="18" charset="0"/>
              </a:rPr>
              <a:t>nos</a:t>
            </a:r>
            <a:r>
              <a:rPr lang="en-GB" sz="2200" b="0" i="0" dirty="0">
                <a:solidFill>
                  <a:srgbClr val="000000"/>
                </a:solidFill>
                <a:effectLst/>
                <a:latin typeface="Garamond" panose="02020404030301010803" pitchFamily="18" charset="0"/>
              </a:rPr>
              <a:t> </a:t>
            </a:r>
            <a:r>
              <a:rPr lang="en-GB" sz="2200" b="0" i="0" dirty="0" err="1">
                <a:solidFill>
                  <a:srgbClr val="000000"/>
                </a:solidFill>
                <a:effectLst/>
                <a:latin typeface="Garamond" panose="02020404030301010803" pitchFamily="18" charset="0"/>
              </a:rPr>
              <a:t>dimittimus</a:t>
            </a:r>
            <a:r>
              <a:rPr lang="en-GB" sz="2200" b="0" i="0" dirty="0">
                <a:solidFill>
                  <a:srgbClr val="000000"/>
                </a:solidFill>
                <a:effectLst/>
                <a:latin typeface="Garamond" panose="02020404030301010803" pitchFamily="18" charset="0"/>
              </a:rPr>
              <a:t> </a:t>
            </a:r>
          </a:p>
          <a:p>
            <a:pPr algn="ctr"/>
            <a:r>
              <a:rPr lang="en-GB" sz="2200" b="0" i="0" dirty="0" err="1">
                <a:solidFill>
                  <a:srgbClr val="000000"/>
                </a:solidFill>
                <a:effectLst/>
                <a:latin typeface="Garamond" panose="02020404030301010803" pitchFamily="18" charset="0"/>
              </a:rPr>
              <a:t>debitoribus</a:t>
            </a:r>
            <a:r>
              <a:rPr lang="en-GB" sz="2200" b="0" i="0" dirty="0">
                <a:solidFill>
                  <a:srgbClr val="000000"/>
                </a:solidFill>
                <a:effectLst/>
                <a:latin typeface="Garamond" panose="02020404030301010803" pitchFamily="18" charset="0"/>
              </a:rPr>
              <a:t> </a:t>
            </a:r>
            <a:r>
              <a:rPr lang="en-GB" sz="2200" b="0" i="0" dirty="0" err="1">
                <a:solidFill>
                  <a:srgbClr val="000000"/>
                </a:solidFill>
                <a:effectLst/>
                <a:latin typeface="Garamond" panose="02020404030301010803" pitchFamily="18" charset="0"/>
              </a:rPr>
              <a:t>nostris</a:t>
            </a:r>
            <a:r>
              <a:rPr lang="en-GB" sz="2200" b="0" i="0" dirty="0">
                <a:solidFill>
                  <a:srgbClr val="000000"/>
                </a:solidFill>
                <a:effectLst/>
                <a:latin typeface="Garamond" panose="02020404030301010803" pitchFamily="18" charset="0"/>
              </a:rPr>
              <a:t>. </a:t>
            </a:r>
          </a:p>
          <a:p>
            <a:pPr algn="ctr"/>
            <a:r>
              <a:rPr lang="en-GB" sz="2200" b="0" i="0" dirty="0">
                <a:solidFill>
                  <a:srgbClr val="000000"/>
                </a:solidFill>
                <a:effectLst/>
                <a:latin typeface="Garamond" panose="02020404030301010803" pitchFamily="18" charset="0"/>
              </a:rPr>
              <a:t>Et ne </a:t>
            </a:r>
            <a:r>
              <a:rPr lang="en-GB" sz="2200" b="0" i="0" dirty="0" err="1">
                <a:solidFill>
                  <a:srgbClr val="000000"/>
                </a:solidFill>
                <a:effectLst/>
                <a:latin typeface="Garamond" panose="02020404030301010803" pitchFamily="18" charset="0"/>
              </a:rPr>
              <a:t>nos</a:t>
            </a:r>
            <a:r>
              <a:rPr lang="en-GB" sz="2200" b="0" i="0" dirty="0">
                <a:solidFill>
                  <a:srgbClr val="000000"/>
                </a:solidFill>
                <a:effectLst/>
                <a:latin typeface="Garamond" panose="02020404030301010803" pitchFamily="18" charset="0"/>
              </a:rPr>
              <a:t> </a:t>
            </a:r>
            <a:r>
              <a:rPr lang="en-GB" sz="2200" b="0" i="0" dirty="0" err="1">
                <a:solidFill>
                  <a:srgbClr val="000000"/>
                </a:solidFill>
                <a:effectLst/>
                <a:latin typeface="Garamond" panose="02020404030301010803" pitchFamily="18" charset="0"/>
              </a:rPr>
              <a:t>inducas</a:t>
            </a:r>
            <a:r>
              <a:rPr lang="en-GB" sz="2200" b="0" i="0" dirty="0">
                <a:solidFill>
                  <a:srgbClr val="000000"/>
                </a:solidFill>
                <a:effectLst/>
                <a:latin typeface="Garamond" panose="02020404030301010803" pitchFamily="18" charset="0"/>
              </a:rPr>
              <a:t> in </a:t>
            </a:r>
            <a:r>
              <a:rPr lang="en-GB" sz="2200" b="0" i="0" dirty="0" err="1">
                <a:solidFill>
                  <a:srgbClr val="000000"/>
                </a:solidFill>
                <a:effectLst/>
                <a:latin typeface="Garamond" panose="02020404030301010803" pitchFamily="18" charset="0"/>
              </a:rPr>
              <a:t>tentationem</a:t>
            </a:r>
            <a:r>
              <a:rPr lang="en-GB" sz="2200" b="0" i="0" dirty="0">
                <a:solidFill>
                  <a:srgbClr val="000000"/>
                </a:solidFill>
                <a:effectLst/>
                <a:latin typeface="Garamond" panose="02020404030301010803" pitchFamily="18" charset="0"/>
              </a:rPr>
              <a:t>,                           </a:t>
            </a:r>
            <a:r>
              <a:rPr lang="en-GB" sz="2200" b="0" i="0" dirty="0" err="1">
                <a:solidFill>
                  <a:srgbClr val="000000"/>
                </a:solidFill>
                <a:effectLst/>
                <a:latin typeface="Garamond" panose="02020404030301010803" pitchFamily="18" charset="0"/>
              </a:rPr>
              <a:t>sed</a:t>
            </a:r>
            <a:r>
              <a:rPr lang="en-GB" sz="2200" b="0" i="0" dirty="0">
                <a:solidFill>
                  <a:srgbClr val="000000"/>
                </a:solidFill>
                <a:effectLst/>
                <a:latin typeface="Garamond" panose="02020404030301010803" pitchFamily="18" charset="0"/>
              </a:rPr>
              <a:t> libera </a:t>
            </a:r>
            <a:r>
              <a:rPr lang="en-GB" sz="2200" b="0" i="0" dirty="0" err="1">
                <a:solidFill>
                  <a:srgbClr val="000000"/>
                </a:solidFill>
                <a:effectLst/>
                <a:latin typeface="Garamond" panose="02020404030301010803" pitchFamily="18" charset="0"/>
              </a:rPr>
              <a:t>nos</a:t>
            </a:r>
            <a:r>
              <a:rPr lang="en-GB" sz="2200" b="0" i="0" dirty="0">
                <a:solidFill>
                  <a:srgbClr val="000000"/>
                </a:solidFill>
                <a:effectLst/>
                <a:latin typeface="Garamond" panose="02020404030301010803" pitchFamily="18" charset="0"/>
              </a:rPr>
              <a:t> a </a:t>
            </a:r>
            <a:r>
              <a:rPr lang="en-GB" sz="2200" b="0" i="0" dirty="0" err="1">
                <a:solidFill>
                  <a:srgbClr val="000000"/>
                </a:solidFill>
                <a:effectLst/>
                <a:latin typeface="Garamond" panose="02020404030301010803" pitchFamily="18" charset="0"/>
              </a:rPr>
              <a:t>malo</a:t>
            </a:r>
            <a:r>
              <a:rPr lang="en-GB" sz="2200" b="0" i="0" dirty="0">
                <a:solidFill>
                  <a:srgbClr val="000000"/>
                </a:solidFill>
                <a:effectLst/>
                <a:latin typeface="Garamond" panose="02020404030301010803" pitchFamily="18" charset="0"/>
              </a:rPr>
              <a:t>. </a:t>
            </a:r>
          </a:p>
          <a:p>
            <a:pPr algn="ctr"/>
            <a:r>
              <a:rPr lang="en-GB" sz="2200" b="0" i="0" dirty="0">
                <a:solidFill>
                  <a:srgbClr val="000000"/>
                </a:solidFill>
                <a:effectLst/>
                <a:latin typeface="Garamond" panose="02020404030301010803" pitchFamily="18" charset="0"/>
              </a:rPr>
              <a:t>Amen.</a:t>
            </a:r>
            <a:endParaRPr lang="en-GB" sz="2200" b="0" i="0" dirty="0">
              <a:effectLst/>
              <a:latin typeface="Garamond" panose="02020404030301010803" pitchFamily="18" charset="0"/>
            </a:endParaRPr>
          </a:p>
        </p:txBody>
      </p:sp>
      <p:pic>
        <p:nvPicPr>
          <p:cNvPr id="11" name="Picture 10">
            <a:extLst>
              <a:ext uri="{FF2B5EF4-FFF2-40B4-BE49-F238E27FC236}">
                <a16:creationId xmlns:a16="http://schemas.microsoft.com/office/drawing/2014/main" id="{E3C85660-63C5-2855-1A7C-83F8E6D80FB1}"/>
              </a:ext>
            </a:extLst>
          </p:cNvPr>
          <p:cNvPicPr>
            <a:picLocks noChangeAspect="1"/>
          </p:cNvPicPr>
          <p:nvPr/>
        </p:nvPicPr>
        <p:blipFill rotWithShape="1">
          <a:blip r:embed="rId3"/>
          <a:srcRect l="35659" t="22462" r="43058" b="26731"/>
          <a:stretch/>
        </p:blipFill>
        <p:spPr>
          <a:xfrm>
            <a:off x="4215760" y="1768587"/>
            <a:ext cx="3677128" cy="4937767"/>
          </a:xfrm>
          <a:prstGeom prst="rect">
            <a:avLst/>
          </a:prstGeom>
        </p:spPr>
      </p:pic>
    </p:spTree>
    <p:extLst>
      <p:ext uri="{BB962C8B-B14F-4D97-AF65-F5344CB8AC3E}">
        <p14:creationId xmlns:p14="http://schemas.microsoft.com/office/powerpoint/2010/main" val="7690531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5 Franciscan Martyrs in China: Caught in the Crossfire of Political Currents">
            <a:extLst>
              <a:ext uri="{FF2B5EF4-FFF2-40B4-BE49-F238E27FC236}">
                <a16:creationId xmlns:a16="http://schemas.microsoft.com/office/drawing/2014/main" id="{6B71EB0A-8CF3-42DA-FD83-7EA5A29747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59652"/>
            <a:ext cx="12191999"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46A6E27-F275-EC0F-3707-6FA7811A45FA}"/>
              </a:ext>
            </a:extLst>
          </p:cNvPr>
          <p:cNvSpPr txBox="1"/>
          <p:nvPr/>
        </p:nvSpPr>
        <p:spPr>
          <a:xfrm>
            <a:off x="11214425" y="5901544"/>
            <a:ext cx="977575"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sp>
        <p:nvSpPr>
          <p:cNvPr id="10" name="Title 1"/>
          <p:cNvSpPr txBox="1">
            <a:spLocks/>
          </p:cNvSpPr>
          <p:nvPr/>
        </p:nvSpPr>
        <p:spPr>
          <a:xfrm>
            <a:off x="0" y="-6363"/>
            <a:ext cx="12191999" cy="115572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BLESSED FRANCISCAN M</a:t>
            </a:r>
            <a:r>
              <a:rPr lang="en-GB" sz="46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ARTYRS OF CHINA</a:t>
            </a:r>
            <a:endParaRPr lang="en-GB" sz="4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86DF3ECD-1A94-4E29-B9CC-75D7B04FE216}"/>
              </a:ext>
            </a:extLst>
          </p:cNvPr>
          <p:cNvSpPr/>
          <p:nvPr/>
        </p:nvSpPr>
        <p:spPr>
          <a:xfrm>
            <a:off x="226337" y="1637472"/>
            <a:ext cx="7718487" cy="461665"/>
          </a:xfrm>
          <a:prstGeom prst="rect">
            <a:avLst/>
          </a:prstGeom>
        </p:spPr>
        <p:txBody>
          <a:bodyPr wrap="square">
            <a:spAutoFit/>
          </a:bodyPr>
          <a:lstStyle/>
          <a:p>
            <a:pPr algn="just">
              <a:defRPr/>
            </a:pPr>
            <a:endParaRPr lang="en-US" sz="2400" dirty="0">
              <a:solidFill>
                <a:srgbClr val="202122"/>
              </a:solidFill>
              <a:latin typeface="Garamond" panose="02020404030301010803" pitchFamily="18" charset="0"/>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5575" y="5901545"/>
            <a:ext cx="788173" cy="934131"/>
          </a:xfrm>
          <a:prstGeom prst="rect">
            <a:avLst/>
          </a:prstGeom>
        </p:spPr>
      </p:pic>
      <p:sp>
        <p:nvSpPr>
          <p:cNvPr id="3" name="TextBox 2">
            <a:extLst>
              <a:ext uri="{FF2B5EF4-FFF2-40B4-BE49-F238E27FC236}">
                <a16:creationId xmlns:a16="http://schemas.microsoft.com/office/drawing/2014/main" id="{8BF3273C-962E-617E-59F7-7F370560810A}"/>
              </a:ext>
            </a:extLst>
          </p:cNvPr>
          <p:cNvSpPr txBox="1"/>
          <p:nvPr/>
        </p:nvSpPr>
        <p:spPr>
          <a:xfrm>
            <a:off x="10236850" y="5901545"/>
            <a:ext cx="977575"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pic>
        <p:nvPicPr>
          <p:cNvPr id="8" name="Picture 7">
            <a:extLst>
              <a:ext uri="{FF2B5EF4-FFF2-40B4-BE49-F238E27FC236}">
                <a16:creationId xmlns:a16="http://schemas.microsoft.com/office/drawing/2014/main" id="{AD054099-AA9B-6BB9-19DE-7825CEB50B2C}"/>
              </a:ext>
            </a:extLst>
          </p:cNvPr>
          <p:cNvPicPr>
            <a:picLocks noChangeAspect="1"/>
          </p:cNvPicPr>
          <p:nvPr/>
        </p:nvPicPr>
        <p:blipFill rotWithShape="1">
          <a:blip r:embed="rId4"/>
          <a:srcRect l="84515" t="81812" r="3301" b="8868"/>
          <a:stretch/>
        </p:blipFill>
        <p:spPr>
          <a:xfrm>
            <a:off x="10014011" y="5891289"/>
            <a:ext cx="2194809" cy="966711"/>
          </a:xfrm>
          <a:prstGeom prst="rect">
            <a:avLst/>
          </a:prstGeom>
        </p:spPr>
      </p:pic>
      <p:sp>
        <p:nvSpPr>
          <p:cNvPr id="4" name="Title 1">
            <a:extLst>
              <a:ext uri="{FF2B5EF4-FFF2-40B4-BE49-F238E27FC236}">
                <a16:creationId xmlns:a16="http://schemas.microsoft.com/office/drawing/2014/main" id="{71DD583C-9587-8EB3-4F9A-934984566EC0}"/>
              </a:ext>
            </a:extLst>
          </p:cNvPr>
          <p:cNvSpPr txBox="1">
            <a:spLocks/>
          </p:cNvSpPr>
          <p:nvPr/>
        </p:nvSpPr>
        <p:spPr>
          <a:xfrm>
            <a:off x="4909351" y="5901544"/>
            <a:ext cx="5087838" cy="95645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Feast Day : 5</a:t>
            </a:r>
            <a:r>
              <a:rPr lang="en-US" sz="4600" baseline="300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th</a:t>
            </a:r>
            <a:r>
              <a:rPr lang="en-US" sz="46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 June</a:t>
            </a:r>
            <a:endParaRPr lang="en-GB" sz="4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471549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54646"/>
            <a:ext cx="1219200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Diocesan Pilgrimage to Lourdes, July 2023</a:t>
            </a:r>
            <a:endParaRPr lang="en-GB" sz="5400"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6226207" y="1786368"/>
            <a:ext cx="5482181" cy="4309449"/>
          </a:xfrm>
          <a:prstGeom prst="rect">
            <a:avLst/>
          </a:prstGeom>
          <a:noFill/>
        </p:spPr>
        <p:txBody>
          <a:bodyPr wrap="square" rtlCol="0">
            <a:spAutoFit/>
          </a:bodyPr>
          <a:lstStyle/>
          <a:p>
            <a:pPr algn="just">
              <a:lnSpc>
                <a:spcPct val="107000"/>
              </a:lnSpc>
              <a:spcAft>
                <a:spcPts val="800"/>
              </a:spcAft>
            </a:pPr>
            <a:r>
              <a:rPr lang="en-US" dirty="0">
                <a:latin typeface="Garamond" panose="02020404030301010803" pitchFamily="18" charset="0"/>
              </a:rPr>
              <a:t>At the very beginning of the summer holidays, the Diocese of Brentwood will be undertaking its annual pilgrimage to Lourdes.  As part of this pilgrimage, a large group of young people will be attending in order to help less able pilgrims and to celebrate the journey and the destination in their own unique style.  They will visit </a:t>
            </a:r>
          </a:p>
          <a:p>
            <a:pPr algn="ctr">
              <a:lnSpc>
                <a:spcPct val="107000"/>
              </a:lnSpc>
              <a:spcAft>
                <a:spcPts val="800"/>
              </a:spcAft>
            </a:pPr>
            <a:r>
              <a:rPr lang="en-US" sz="4000" dirty="0">
                <a:latin typeface="Garamond" panose="02020404030301010803" pitchFamily="18" charset="0"/>
              </a:rPr>
              <a:t>THE GROTTO</a:t>
            </a:r>
          </a:p>
          <a:p>
            <a:pPr algn="just">
              <a:lnSpc>
                <a:spcPct val="107000"/>
              </a:lnSpc>
              <a:spcAft>
                <a:spcPts val="800"/>
              </a:spcAft>
            </a:pPr>
            <a:r>
              <a:rPr lang="en-US" dirty="0">
                <a:latin typeface="Garamond" panose="02020404030301010803" pitchFamily="18" charset="0"/>
              </a:rPr>
              <a:t>where Our Lady appeared to St Bernadette eighteen times from February to July 1858.  </a:t>
            </a:r>
          </a:p>
          <a:p>
            <a:pPr algn="just">
              <a:lnSpc>
                <a:spcPct val="107000"/>
              </a:lnSpc>
              <a:spcAft>
                <a:spcPts val="800"/>
              </a:spcAft>
            </a:pPr>
            <a:r>
              <a:rPr lang="en-US" dirty="0">
                <a:latin typeface="Garamond" panose="02020404030301010803" pitchFamily="18" charset="0"/>
              </a:rPr>
              <a:t>Are you going this year?  Would you like to go one day?  Maybe you too will get to wear the famous “Brentwood blue” of the Brentwood Catholic Youth Service? </a:t>
            </a:r>
            <a:r>
              <a:rPr lang="en-US" dirty="0">
                <a:latin typeface="Garamond" panose="02020404030301010803" pitchFamily="18" charset="0"/>
                <a:sym typeface="Wingdings" panose="05000000000000000000" pitchFamily="2" charset="2"/>
              </a:rPr>
              <a:t></a:t>
            </a:r>
            <a:endParaRPr lang="en-GB" dirty="0">
              <a:latin typeface="Garamond" panose="02020404030301010803" pitchFamily="18" charset="0"/>
            </a:endParaRPr>
          </a:p>
        </p:txBody>
      </p:sp>
      <p:pic>
        <p:nvPicPr>
          <p:cNvPr id="6148" name="Picture 4" descr="BCYS celebrates 40th anniversary Lourdes pilgrimage - Brentwood Diocese">
            <a:extLst>
              <a:ext uri="{FF2B5EF4-FFF2-40B4-BE49-F238E27FC236}">
                <a16:creationId xmlns:a16="http://schemas.microsoft.com/office/drawing/2014/main" id="{731771FF-0541-A3C5-C4AD-838B9744F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8" y="1733242"/>
            <a:ext cx="5974672" cy="4481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37143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5</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June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Together~</a:t>
            </a:r>
          </a:p>
        </p:txBody>
      </p:sp>
      <p:pic>
        <p:nvPicPr>
          <p:cNvPr id="6" name="Picture 2">
            <a:extLst>
              <a:ext uri="{FF2B5EF4-FFF2-40B4-BE49-F238E27FC236}">
                <a16:creationId xmlns:a16="http://schemas.microsoft.com/office/drawing/2014/main" id="{2F8038EA-5CA8-3C05-D267-F10E472D818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678" b="20637"/>
          <a:stretch/>
        </p:blipFill>
        <p:spPr bwMode="auto">
          <a:xfrm>
            <a:off x="2430999" y="1867409"/>
            <a:ext cx="7329996" cy="3146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736541"/>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8223</TotalTime>
  <Words>422</Words>
  <Application>Microsoft Office PowerPoint</Application>
  <PresentationFormat>Widescreen</PresentationFormat>
  <Paragraphs>65</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John Adams</cp:lastModifiedBy>
  <cp:revision>252</cp:revision>
  <dcterms:created xsi:type="dcterms:W3CDTF">2019-09-06T14:56:38Z</dcterms:created>
  <dcterms:modified xsi:type="dcterms:W3CDTF">2023-05-14T07:38:10Z</dcterms:modified>
</cp:coreProperties>
</file>