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34" r:id="rId2"/>
    <p:sldId id="289" r:id="rId3"/>
    <p:sldId id="297" r:id="rId4"/>
    <p:sldId id="258" r:id="rId5"/>
    <p:sldId id="381" r:id="rId6"/>
    <p:sldId id="272" r:id="rId7"/>
    <p:sldId id="389" r:id="rId8"/>
    <p:sldId id="391" r:id="rId9"/>
    <p:sldId id="390"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a:srgbClr val="2929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C6226C-A1E8-45FE-8844-FFC8BE90968E}" v="50" dt="2023-06-12T09:17:38.54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428" autoAdjust="0"/>
    <p:restoredTop sz="94660"/>
  </p:normalViewPr>
  <p:slideViewPr>
    <p:cSldViewPr snapToGrid="0">
      <p:cViewPr varScale="1">
        <p:scale>
          <a:sx n="66" d="100"/>
          <a:sy n="66" d="100"/>
        </p:scale>
        <p:origin x="470" y="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Adams" userId="1143faee-bb16-416e-8056-0ed4c730fe93" providerId="ADAL" clId="{0FC6226C-A1E8-45FE-8844-FFC8BE90968E}"/>
    <pc:docChg chg="undo custSel addSld delSld modSld sldOrd">
      <pc:chgData name="John Adams" userId="1143faee-bb16-416e-8056-0ed4c730fe93" providerId="ADAL" clId="{0FC6226C-A1E8-45FE-8844-FFC8BE90968E}" dt="2023-06-12T09:17:57.901" v="603" actId="403"/>
      <pc:docMkLst>
        <pc:docMk/>
      </pc:docMkLst>
      <pc:sldChg chg="modSp mod">
        <pc:chgData name="John Adams" userId="1143faee-bb16-416e-8056-0ed4c730fe93" providerId="ADAL" clId="{0FC6226C-A1E8-45FE-8844-FFC8BE90968E}" dt="2023-06-12T08:57:16.352" v="211" actId="20577"/>
        <pc:sldMkLst>
          <pc:docMk/>
          <pc:sldMk cId="2656554078" sldId="258"/>
        </pc:sldMkLst>
        <pc:spChg chg="mod">
          <ac:chgData name="John Adams" userId="1143faee-bb16-416e-8056-0ed4c730fe93" providerId="ADAL" clId="{0FC6226C-A1E8-45FE-8844-FFC8BE90968E}" dt="2023-06-12T08:57:16.352" v="211" actId="20577"/>
          <ac:spMkLst>
            <pc:docMk/>
            <pc:sldMk cId="2656554078" sldId="258"/>
            <ac:spMk id="4" creationId="{00000000-0000-0000-0000-000000000000}"/>
          </ac:spMkLst>
        </pc:spChg>
      </pc:sldChg>
      <pc:sldChg chg="modSp add mod ord">
        <pc:chgData name="John Adams" userId="1143faee-bb16-416e-8056-0ed4c730fe93" providerId="ADAL" clId="{0FC6226C-A1E8-45FE-8844-FFC8BE90968E}" dt="2023-06-12T09:17:57.901" v="603" actId="403"/>
        <pc:sldMkLst>
          <pc:docMk/>
          <pc:sldMk cId="2339235338" sldId="272"/>
        </pc:sldMkLst>
        <pc:spChg chg="mod">
          <ac:chgData name="John Adams" userId="1143faee-bb16-416e-8056-0ed4c730fe93" providerId="ADAL" clId="{0FC6226C-A1E8-45FE-8844-FFC8BE90968E}" dt="2023-06-12T09:17:57.901" v="603" actId="403"/>
          <ac:spMkLst>
            <pc:docMk/>
            <pc:sldMk cId="2339235338" sldId="272"/>
            <ac:spMk id="5" creationId="{00000000-0000-0000-0000-000000000000}"/>
          </ac:spMkLst>
        </pc:spChg>
      </pc:sldChg>
      <pc:sldChg chg="addSp delSp modSp mod">
        <pc:chgData name="John Adams" userId="1143faee-bb16-416e-8056-0ed4c730fe93" providerId="ADAL" clId="{0FC6226C-A1E8-45FE-8844-FFC8BE90968E}" dt="2023-06-12T08:50:06.625" v="132" actId="1076"/>
        <pc:sldMkLst>
          <pc:docMk/>
          <pc:sldMk cId="835714311" sldId="289"/>
        </pc:sldMkLst>
        <pc:spChg chg="mod">
          <ac:chgData name="John Adams" userId="1143faee-bb16-416e-8056-0ed4c730fe93" providerId="ADAL" clId="{0FC6226C-A1E8-45FE-8844-FFC8BE90968E}" dt="2023-06-12T08:49:24.905" v="125" actId="1076"/>
          <ac:spMkLst>
            <pc:docMk/>
            <pc:sldMk cId="835714311" sldId="289"/>
            <ac:spMk id="3" creationId="{3439047B-6EB5-1717-4947-1741CFEDD979}"/>
          </ac:spMkLst>
        </pc:spChg>
        <pc:spChg chg="mod">
          <ac:chgData name="John Adams" userId="1143faee-bb16-416e-8056-0ed4c730fe93" providerId="ADAL" clId="{0FC6226C-A1E8-45FE-8844-FFC8BE90968E}" dt="2023-06-12T08:49:20.703" v="124" actId="1076"/>
          <ac:spMkLst>
            <pc:docMk/>
            <pc:sldMk cId="835714311" sldId="289"/>
            <ac:spMk id="10" creationId="{00000000-0000-0000-0000-000000000000}"/>
          </ac:spMkLst>
        </pc:spChg>
        <pc:picChg chg="add mod">
          <ac:chgData name="John Adams" userId="1143faee-bb16-416e-8056-0ed4c730fe93" providerId="ADAL" clId="{0FC6226C-A1E8-45FE-8844-FFC8BE90968E}" dt="2023-06-12T08:50:06.625" v="132" actId="1076"/>
          <ac:picMkLst>
            <pc:docMk/>
            <pc:sldMk cId="835714311" sldId="289"/>
            <ac:picMk id="2050" creationId="{2710FF7F-865C-DBB3-6727-C7D8D3A39125}"/>
          </ac:picMkLst>
        </pc:picChg>
        <pc:picChg chg="del">
          <ac:chgData name="John Adams" userId="1143faee-bb16-416e-8056-0ed4c730fe93" providerId="ADAL" clId="{0FC6226C-A1E8-45FE-8844-FFC8BE90968E}" dt="2023-06-12T08:46:31.320" v="46" actId="478"/>
          <ac:picMkLst>
            <pc:docMk/>
            <pc:sldMk cId="835714311" sldId="289"/>
            <ac:picMk id="2052" creationId="{1FF53F34-F778-F261-7185-EA209651999C}"/>
          </ac:picMkLst>
        </pc:picChg>
      </pc:sldChg>
      <pc:sldChg chg="addSp delSp modSp mod">
        <pc:chgData name="John Adams" userId="1143faee-bb16-416e-8056-0ed4c730fe93" providerId="ADAL" clId="{0FC6226C-A1E8-45FE-8844-FFC8BE90968E}" dt="2023-06-12T08:55:58.124" v="185" actId="1076"/>
        <pc:sldMkLst>
          <pc:docMk/>
          <pc:sldMk cId="2058881387" sldId="297"/>
        </pc:sldMkLst>
        <pc:spChg chg="mod">
          <ac:chgData name="John Adams" userId="1143faee-bb16-416e-8056-0ed4c730fe93" providerId="ADAL" clId="{0FC6226C-A1E8-45FE-8844-FFC8BE90968E}" dt="2023-06-12T08:55:52.373" v="183" actId="1076"/>
          <ac:spMkLst>
            <pc:docMk/>
            <pc:sldMk cId="2058881387" sldId="297"/>
            <ac:spMk id="3" creationId="{00000000-0000-0000-0000-000000000000}"/>
          </ac:spMkLst>
        </pc:spChg>
        <pc:spChg chg="mod">
          <ac:chgData name="John Adams" userId="1143faee-bb16-416e-8056-0ed4c730fe93" providerId="ADAL" clId="{0FC6226C-A1E8-45FE-8844-FFC8BE90968E}" dt="2023-06-12T08:55:56.058" v="184" actId="14100"/>
          <ac:spMkLst>
            <pc:docMk/>
            <pc:sldMk cId="2058881387" sldId="297"/>
            <ac:spMk id="8" creationId="{00000000-0000-0000-0000-000000000000}"/>
          </ac:spMkLst>
        </pc:spChg>
        <pc:picChg chg="del">
          <ac:chgData name="John Adams" userId="1143faee-bb16-416e-8056-0ed4c730fe93" providerId="ADAL" clId="{0FC6226C-A1E8-45FE-8844-FFC8BE90968E}" dt="2023-06-12T08:53:39.344" v="179" actId="478"/>
          <ac:picMkLst>
            <pc:docMk/>
            <pc:sldMk cId="2058881387" sldId="297"/>
            <ac:picMk id="5" creationId="{C7FB5A60-D013-0866-C24C-BDF3DE8BFF95}"/>
          </ac:picMkLst>
        </pc:picChg>
        <pc:picChg chg="add mod">
          <ac:chgData name="John Adams" userId="1143faee-bb16-416e-8056-0ed4c730fe93" providerId="ADAL" clId="{0FC6226C-A1E8-45FE-8844-FFC8BE90968E}" dt="2023-06-12T08:55:58.124" v="185" actId="1076"/>
          <ac:picMkLst>
            <pc:docMk/>
            <pc:sldMk cId="2058881387" sldId="297"/>
            <ac:picMk id="4098" creationId="{4EAC22F2-36BA-0010-00F8-6816F73AFC23}"/>
          </ac:picMkLst>
        </pc:picChg>
      </pc:sldChg>
      <pc:sldChg chg="del">
        <pc:chgData name="John Adams" userId="1143faee-bb16-416e-8056-0ed4c730fe93" providerId="ADAL" clId="{0FC6226C-A1E8-45FE-8844-FFC8BE90968E}" dt="2023-06-12T09:05:46.100" v="414" actId="47"/>
        <pc:sldMkLst>
          <pc:docMk/>
          <pc:sldMk cId="2734715491" sldId="321"/>
        </pc:sldMkLst>
      </pc:sldChg>
      <pc:sldChg chg="addSp delSp modSp mod">
        <pc:chgData name="John Adams" userId="1143faee-bb16-416e-8056-0ed4c730fe93" providerId="ADAL" clId="{0FC6226C-A1E8-45FE-8844-FFC8BE90968E}" dt="2023-06-12T08:44:10.291" v="4" actId="6549"/>
        <pc:sldMkLst>
          <pc:docMk/>
          <pc:sldMk cId="2413920719" sldId="334"/>
        </pc:sldMkLst>
        <pc:spChg chg="mod">
          <ac:chgData name="John Adams" userId="1143faee-bb16-416e-8056-0ed4c730fe93" providerId="ADAL" clId="{0FC6226C-A1E8-45FE-8844-FFC8BE90968E}" dt="2023-06-12T08:44:10.291" v="4" actId="6549"/>
          <ac:spMkLst>
            <pc:docMk/>
            <pc:sldMk cId="2413920719" sldId="334"/>
            <ac:spMk id="3" creationId="{00000000-0000-0000-0000-000000000000}"/>
          </ac:spMkLst>
        </pc:spChg>
        <pc:picChg chg="del">
          <ac:chgData name="John Adams" userId="1143faee-bb16-416e-8056-0ed4c730fe93" providerId="ADAL" clId="{0FC6226C-A1E8-45FE-8844-FFC8BE90968E}" dt="2023-06-12T08:44:00.482" v="0" actId="478"/>
          <ac:picMkLst>
            <pc:docMk/>
            <pc:sldMk cId="2413920719" sldId="334"/>
            <ac:picMk id="6" creationId="{2F8038EA-5CA8-3C05-D267-F10E472D818F}"/>
          </ac:picMkLst>
        </pc:picChg>
        <pc:picChg chg="add">
          <ac:chgData name="John Adams" userId="1143faee-bb16-416e-8056-0ed4c730fe93" providerId="ADAL" clId="{0FC6226C-A1E8-45FE-8844-FFC8BE90968E}" dt="2023-06-12T08:44:02.107" v="1"/>
          <ac:picMkLst>
            <pc:docMk/>
            <pc:sldMk cId="2413920719" sldId="334"/>
            <ac:picMk id="1026" creationId="{647E7536-3673-C9D0-854E-39E4760950B2}"/>
          </ac:picMkLst>
        </pc:picChg>
      </pc:sldChg>
      <pc:sldChg chg="addSp delSp modSp mod">
        <pc:chgData name="John Adams" userId="1143faee-bb16-416e-8056-0ed4c730fe93" providerId="ADAL" clId="{0FC6226C-A1E8-45FE-8844-FFC8BE90968E}" dt="2023-06-12T09:15:57.856" v="597"/>
        <pc:sldMkLst>
          <pc:docMk/>
          <pc:sldMk cId="76905318" sldId="381"/>
        </pc:sldMkLst>
        <pc:spChg chg="mod">
          <ac:chgData name="John Adams" userId="1143faee-bb16-416e-8056-0ed4c730fe93" providerId="ADAL" clId="{0FC6226C-A1E8-45FE-8844-FFC8BE90968E}" dt="2023-06-12T08:58:59.766" v="330" actId="20577"/>
          <ac:spMkLst>
            <pc:docMk/>
            <pc:sldMk cId="76905318" sldId="381"/>
            <ac:spMk id="3" creationId="{00000000-0000-0000-0000-000000000000}"/>
          </ac:spMkLst>
        </pc:spChg>
        <pc:spChg chg="mod">
          <ac:chgData name="John Adams" userId="1143faee-bb16-416e-8056-0ed4c730fe93" providerId="ADAL" clId="{0FC6226C-A1E8-45FE-8844-FFC8BE90968E}" dt="2023-06-12T09:00:16.462" v="402" actId="20577"/>
          <ac:spMkLst>
            <pc:docMk/>
            <pc:sldMk cId="76905318" sldId="381"/>
            <ac:spMk id="4" creationId="{6891C652-A2C5-AE71-4649-507F08E68BF8}"/>
          </ac:spMkLst>
        </pc:spChg>
        <pc:picChg chg="del">
          <ac:chgData name="John Adams" userId="1143faee-bb16-416e-8056-0ed4c730fe93" providerId="ADAL" clId="{0FC6226C-A1E8-45FE-8844-FFC8BE90968E}" dt="2023-06-12T09:01:30.620" v="403" actId="478"/>
          <ac:picMkLst>
            <pc:docMk/>
            <pc:sldMk cId="76905318" sldId="381"/>
            <ac:picMk id="11" creationId="{E3C85660-63C5-2855-1A7C-83F8E6D80FB1}"/>
          </ac:picMkLst>
        </pc:picChg>
        <pc:picChg chg="add mod">
          <ac:chgData name="John Adams" userId="1143faee-bb16-416e-8056-0ed4c730fe93" providerId="ADAL" clId="{0FC6226C-A1E8-45FE-8844-FFC8BE90968E}" dt="2023-06-12T09:05:21.482" v="413" actId="732"/>
          <ac:picMkLst>
            <pc:docMk/>
            <pc:sldMk cId="76905318" sldId="381"/>
            <ac:picMk id="5122" creationId="{45B92866-B3A5-A2FD-18A6-91556B06B44C}"/>
          </ac:picMkLst>
        </pc:picChg>
        <pc:picChg chg="add del">
          <ac:chgData name="John Adams" userId="1143faee-bb16-416e-8056-0ed4c730fe93" providerId="ADAL" clId="{0FC6226C-A1E8-45FE-8844-FFC8BE90968E}" dt="2023-06-12T09:15:57.856" v="597"/>
          <ac:picMkLst>
            <pc:docMk/>
            <pc:sldMk cId="76905318" sldId="381"/>
            <ac:picMk id="5124" creationId="{9D1BF556-0079-77B0-38EE-280CB8B47097}"/>
          </ac:picMkLst>
        </pc:picChg>
      </pc:sldChg>
      <pc:sldChg chg="del">
        <pc:chgData name="John Adams" userId="1143faee-bb16-416e-8056-0ed4c730fe93" providerId="ADAL" clId="{0FC6226C-A1E8-45FE-8844-FFC8BE90968E}" dt="2023-06-12T08:57:31.485" v="212" actId="47"/>
        <pc:sldMkLst>
          <pc:docMk/>
          <pc:sldMk cId="2962947390" sldId="387"/>
        </pc:sldMkLst>
      </pc:sldChg>
      <pc:sldChg chg="del">
        <pc:chgData name="John Adams" userId="1143faee-bb16-416e-8056-0ed4c730fe93" providerId="ADAL" clId="{0FC6226C-A1E8-45FE-8844-FFC8BE90968E}" dt="2023-06-12T08:44:17.370" v="5" actId="47"/>
        <pc:sldMkLst>
          <pc:docMk/>
          <pc:sldMk cId="2546736541" sldId="388"/>
        </pc:sldMkLst>
      </pc:sldChg>
      <pc:sldChg chg="addSp delSp modSp mod">
        <pc:chgData name="John Adams" userId="1143faee-bb16-416e-8056-0ed4c730fe93" providerId="ADAL" clId="{0FC6226C-A1E8-45FE-8844-FFC8BE90968E}" dt="2023-06-12T09:15:41.551" v="595"/>
        <pc:sldMkLst>
          <pc:docMk/>
          <pc:sldMk cId="3750371433" sldId="389"/>
        </pc:sldMkLst>
        <pc:spChg chg="add del">
          <ac:chgData name="John Adams" userId="1143faee-bb16-416e-8056-0ed4c730fe93" providerId="ADAL" clId="{0FC6226C-A1E8-45FE-8844-FFC8BE90968E}" dt="2023-06-12T09:10:07.440" v="563"/>
          <ac:spMkLst>
            <pc:docMk/>
            <pc:sldMk cId="3750371433" sldId="389"/>
            <ac:spMk id="2" creationId="{75A05A12-53BC-C624-DE88-545F0761560A}"/>
          </ac:spMkLst>
        </pc:spChg>
        <pc:spChg chg="del mod">
          <ac:chgData name="John Adams" userId="1143faee-bb16-416e-8056-0ed4c730fe93" providerId="ADAL" clId="{0FC6226C-A1E8-45FE-8844-FFC8BE90968E}" dt="2023-06-12T09:10:32.183" v="566" actId="478"/>
          <ac:spMkLst>
            <pc:docMk/>
            <pc:sldMk cId="3750371433" sldId="389"/>
            <ac:spMk id="4" creationId="{00000000-0000-0000-0000-000000000000}"/>
          </ac:spMkLst>
        </pc:spChg>
        <pc:spChg chg="del">
          <ac:chgData name="John Adams" userId="1143faee-bb16-416e-8056-0ed4c730fe93" providerId="ADAL" clId="{0FC6226C-A1E8-45FE-8844-FFC8BE90968E}" dt="2023-06-12T09:10:34.264" v="567" actId="478"/>
          <ac:spMkLst>
            <pc:docMk/>
            <pc:sldMk cId="3750371433" sldId="389"/>
            <ac:spMk id="5" creationId="{00000000-0000-0000-0000-000000000000}"/>
          </ac:spMkLst>
        </pc:spChg>
        <pc:spChg chg="mod">
          <ac:chgData name="John Adams" userId="1143faee-bb16-416e-8056-0ed4c730fe93" providerId="ADAL" clId="{0FC6226C-A1E8-45FE-8844-FFC8BE90968E}" dt="2023-06-12T09:11:55.552" v="585" actId="14100"/>
          <ac:spMkLst>
            <pc:docMk/>
            <pc:sldMk cId="3750371433" sldId="389"/>
            <ac:spMk id="6" creationId="{00000000-0000-0000-0000-000000000000}"/>
          </ac:spMkLst>
        </pc:spChg>
        <pc:picChg chg="mod">
          <ac:chgData name="John Adams" userId="1143faee-bb16-416e-8056-0ed4c730fe93" providerId="ADAL" clId="{0FC6226C-A1E8-45FE-8844-FFC8BE90968E}" dt="2023-06-12T09:11:09.152" v="574" actId="1076"/>
          <ac:picMkLst>
            <pc:docMk/>
            <pc:sldMk cId="3750371433" sldId="389"/>
            <ac:picMk id="7" creationId="{00000000-0000-0000-0000-000000000000}"/>
          </ac:picMkLst>
        </pc:picChg>
        <pc:picChg chg="add mod ord modCrop">
          <ac:chgData name="John Adams" userId="1143faee-bb16-416e-8056-0ed4c730fe93" providerId="ADAL" clId="{0FC6226C-A1E8-45FE-8844-FFC8BE90968E}" dt="2023-06-12T09:11:17.819" v="575" actId="732"/>
          <ac:picMkLst>
            <pc:docMk/>
            <pc:sldMk cId="3750371433" sldId="389"/>
            <ac:picMk id="8" creationId="{8DAB6E22-96E0-7CD1-87C3-D27D52578A9C}"/>
          </ac:picMkLst>
        </pc:picChg>
        <pc:picChg chg="add del mod">
          <ac:chgData name="John Adams" userId="1143faee-bb16-416e-8056-0ed4c730fe93" providerId="ADAL" clId="{0FC6226C-A1E8-45FE-8844-FFC8BE90968E}" dt="2023-06-12T09:10:29.205" v="565" actId="478"/>
          <ac:picMkLst>
            <pc:docMk/>
            <pc:sldMk cId="3750371433" sldId="389"/>
            <ac:picMk id="6146" creationId="{F35CF877-37BB-75B1-74AE-48FA2529B2B9}"/>
          </ac:picMkLst>
        </pc:picChg>
        <pc:picChg chg="del">
          <ac:chgData name="John Adams" userId="1143faee-bb16-416e-8056-0ed4c730fe93" providerId="ADAL" clId="{0FC6226C-A1E8-45FE-8844-FFC8BE90968E}" dt="2023-06-12T09:06:55.956" v="460" actId="478"/>
          <ac:picMkLst>
            <pc:docMk/>
            <pc:sldMk cId="3750371433" sldId="389"/>
            <ac:picMk id="6148" creationId="{731771FF-0541-A3C5-C4AD-838B9744F4DD}"/>
          </ac:picMkLst>
        </pc:picChg>
        <pc:picChg chg="add mod">
          <ac:chgData name="John Adams" userId="1143faee-bb16-416e-8056-0ed4c730fe93" providerId="ADAL" clId="{0FC6226C-A1E8-45FE-8844-FFC8BE90968E}" dt="2023-06-12T09:15:41.551" v="595"/>
          <ac:picMkLst>
            <pc:docMk/>
            <pc:sldMk cId="3750371433" sldId="389"/>
            <ac:picMk id="6150" creationId="{85FDD575-C008-3FF2-365B-1C8761E6BE47}"/>
          </ac:picMkLst>
        </pc:picChg>
      </pc:sldChg>
      <pc:sldChg chg="add">
        <pc:chgData name="John Adams" userId="1143faee-bb16-416e-8056-0ed4c730fe93" providerId="ADAL" clId="{0FC6226C-A1E8-45FE-8844-FFC8BE90968E}" dt="2023-06-12T08:44:19.642" v="6"/>
        <pc:sldMkLst>
          <pc:docMk/>
          <pc:sldMk cId="3695571256" sldId="390"/>
        </pc:sldMkLst>
      </pc:sldChg>
      <pc:sldChg chg="add">
        <pc:chgData name="John Adams" userId="1143faee-bb16-416e-8056-0ed4c730fe93" providerId="ADAL" clId="{0FC6226C-A1E8-45FE-8844-FFC8BE90968E}" dt="2023-06-12T09:10:12.473" v="564"/>
        <pc:sldMkLst>
          <pc:docMk/>
          <pc:sldMk cId="3285657778" sldId="391"/>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15/06/2023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82825842"/>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15/06/2023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42539346"/>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15/06/2023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316152926"/>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15/06/2023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1174852221"/>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102A62-F375-41FE-A154-0A2551C1B81C}" type="datetimeFigureOut">
              <a:rPr lang="en-GB" smtClean="0"/>
              <a:t>15/06/2023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164837802"/>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1102A62-F375-41FE-A154-0A2551C1B81C}" type="datetimeFigureOut">
              <a:rPr lang="en-GB" smtClean="0"/>
              <a:t>15/06/2023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874782591"/>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1102A62-F375-41FE-A154-0A2551C1B81C}" type="datetimeFigureOut">
              <a:rPr lang="en-GB" smtClean="0"/>
              <a:t>15/06/2023</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3191717808"/>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1102A62-F375-41FE-A154-0A2551C1B81C}" type="datetimeFigureOut">
              <a:rPr lang="en-GB" smtClean="0"/>
              <a:t>15/06/2023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928818789"/>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02A62-F375-41FE-A154-0A2551C1B81C}" type="datetimeFigureOut">
              <a:rPr lang="en-GB" smtClean="0"/>
              <a:t>15/06/2023</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461292292"/>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102A62-F375-41FE-A154-0A2551C1B81C}" type="datetimeFigureOut">
              <a:rPr lang="en-GB" smtClean="0"/>
              <a:t>15/06/2023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020422680"/>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102A62-F375-41FE-A154-0A2551C1B81C}" type="datetimeFigureOut">
              <a:rPr lang="en-GB" smtClean="0"/>
              <a:t>15/06/2023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404665318"/>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102A62-F375-41FE-A154-0A2551C1B81C}" type="datetimeFigureOut">
              <a:rPr lang="en-GB" smtClean="0"/>
              <a:t>15/06/2023</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0777A2-8FDA-4D01-8F20-A07DB84ACCD9}" type="slidenum">
              <a:rPr lang="en-GB" smtClean="0"/>
              <a:t>‹#›</a:t>
            </a:fld>
            <a:endParaRPr lang="en-GB" dirty="0"/>
          </a:p>
        </p:txBody>
      </p:sp>
    </p:spTree>
    <p:extLst>
      <p:ext uri="{BB962C8B-B14F-4D97-AF65-F5344CB8AC3E}">
        <p14:creationId xmlns:p14="http://schemas.microsoft.com/office/powerpoint/2010/main" val="38325785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 Id="rId5" Type="http://schemas.openxmlformats.org/officeDocument/2006/relationships/image" Target="../media/image1.jp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7" y="5700381"/>
            <a:ext cx="9144000" cy="1655762"/>
          </a:xfrm>
        </p:spPr>
        <p:txBody>
          <a:bodyPr>
            <a:normAutofit/>
          </a:bodyPr>
          <a:lstStyle/>
          <a:p>
            <a:r>
              <a:rPr lang="en-GB" sz="2800" dirty="0">
                <a:solidFill>
                  <a:schemeClr val="accent4">
                    <a:lumMod val="75000"/>
                  </a:schemeClr>
                </a:solidFill>
                <a:latin typeface="Garamond" panose="02020404030301010803" pitchFamily="18" charset="0"/>
              </a:rPr>
              <a:t>Monday 19</a:t>
            </a:r>
            <a:r>
              <a:rPr lang="en-GB" sz="2800" baseline="30000" dirty="0">
                <a:solidFill>
                  <a:schemeClr val="accent4">
                    <a:lumMod val="75000"/>
                  </a:schemeClr>
                </a:solidFill>
                <a:latin typeface="Garamond" panose="02020404030301010803" pitchFamily="18" charset="0"/>
              </a:rPr>
              <a:t>th</a:t>
            </a:r>
            <a:r>
              <a:rPr lang="en-GB" sz="2800" dirty="0">
                <a:solidFill>
                  <a:schemeClr val="accent4">
                    <a:lumMod val="75000"/>
                  </a:schemeClr>
                </a:solidFill>
                <a:latin typeface="Garamond" panose="02020404030301010803" pitchFamily="18" charset="0"/>
              </a:rPr>
              <a:t>  June 2023</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5" name="TextBox 4"/>
          <p:cNvSpPr txBox="1"/>
          <p:nvPr/>
        </p:nvSpPr>
        <p:spPr>
          <a:xfrm>
            <a:off x="7264400" y="6089134"/>
            <a:ext cx="4465637" cy="369332"/>
          </a:xfrm>
          <a:prstGeom prst="rect">
            <a:avLst/>
          </a:prstGeom>
          <a:noFill/>
        </p:spPr>
        <p:txBody>
          <a:bodyPr wrap="square" rtlCol="0">
            <a:spAutoFit/>
          </a:bodyPr>
          <a:lstStyle/>
          <a:p>
            <a:r>
              <a:rPr lang="en-GB" b="1" dirty="0">
                <a:solidFill>
                  <a:schemeClr val="accent1">
                    <a:lumMod val="50000"/>
                  </a:schemeClr>
                </a:solidFill>
              </a:rPr>
              <a:t>Brentwood Diocese Education Service</a:t>
            </a:r>
          </a:p>
        </p:txBody>
      </p:sp>
      <p:sp>
        <p:nvSpPr>
          <p:cNvPr id="10" name="Title 1"/>
          <p:cNvSpPr txBox="1">
            <a:spLocks/>
          </p:cNvSpPr>
          <p:nvPr/>
        </p:nvSpPr>
        <p:spPr>
          <a:xfrm>
            <a:off x="1523997" y="256903"/>
            <a:ext cx="9144000" cy="14661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a:solidFill>
                  <a:schemeClr val="accent4">
                    <a:lumMod val="75000"/>
                  </a:schemeClr>
                </a:solidFill>
                <a:latin typeface="Garamond" panose="02020404030301010803" pitchFamily="18" charset="0"/>
              </a:rPr>
              <a:t>Looking Forward</a:t>
            </a:r>
          </a:p>
        </p:txBody>
      </p:sp>
      <p:pic>
        <p:nvPicPr>
          <p:cNvPr id="8" name="Picture 7" descr="World Youth Day Lisbon 2023 unveils Marian logo | Angelus News"/>
          <p:cNvPicPr/>
          <p:nvPr/>
        </p:nvPicPr>
        <p:blipFill rotWithShape="1">
          <a:blip r:embed="rId3" cstate="print">
            <a:extLst>
              <a:ext uri="{28A0092B-C50C-407E-A947-70E740481C1C}">
                <a14:useLocalDpi xmlns:a14="http://schemas.microsoft.com/office/drawing/2010/main" val="0"/>
              </a:ext>
            </a:extLst>
          </a:blip>
          <a:srcRect l="25420" t="2314" r="22249" b="2792"/>
          <a:stretch/>
        </p:blipFill>
        <p:spPr bwMode="auto">
          <a:xfrm>
            <a:off x="227489" y="4971098"/>
            <a:ext cx="1789747" cy="1759902"/>
          </a:xfrm>
          <a:prstGeom prst="rect">
            <a:avLst/>
          </a:prstGeom>
          <a:noFill/>
          <a:ln>
            <a:noFill/>
          </a:ln>
          <a:extLst>
            <a:ext uri="{53640926-AAD7-44D8-BBD7-CCE9431645EC}">
              <a14:shadowObscured xmlns:a14="http://schemas.microsoft.com/office/drawing/2010/main"/>
            </a:ext>
          </a:extLst>
        </p:spPr>
      </p:pic>
      <p:sp>
        <p:nvSpPr>
          <p:cNvPr id="9" name="Subtitle 2"/>
          <p:cNvSpPr txBox="1">
            <a:spLocks/>
          </p:cNvSpPr>
          <p:nvPr/>
        </p:nvSpPr>
        <p:spPr>
          <a:xfrm>
            <a:off x="1145175" y="5057007"/>
            <a:ext cx="1011171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400" dirty="0">
                <a:latin typeface="Garamond" panose="02020404030301010803" pitchFamily="18" charset="0"/>
              </a:rPr>
              <a:t>~ Looking Forward Together~</a:t>
            </a:r>
          </a:p>
        </p:txBody>
      </p:sp>
      <p:pic>
        <p:nvPicPr>
          <p:cNvPr id="1026" name="Picture 2" descr="Pope Francis wishes young people to be the protagonists of the next Synod -  Shalom Catholic Community">
            <a:extLst>
              <a:ext uri="{FF2B5EF4-FFF2-40B4-BE49-F238E27FC236}">
                <a16:creationId xmlns:a16="http://schemas.microsoft.com/office/drawing/2014/main" id="{647E7536-3673-C9D0-854E-39E4760950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0" y="1881188"/>
            <a:ext cx="5715000" cy="3095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3920719"/>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2"/>
          <p:cNvSpPr txBox="1">
            <a:spLocks noChangeArrowheads="1"/>
          </p:cNvSpPr>
          <p:nvPr/>
        </p:nvSpPr>
        <p:spPr bwMode="auto">
          <a:xfrm>
            <a:off x="838199" y="391312"/>
            <a:ext cx="10461171" cy="1472999"/>
          </a:xfrm>
          <a:prstGeom prst="rect">
            <a:avLst/>
          </a:prstGeom>
          <a:solidFill>
            <a:srgbClr val="FFFF00"/>
          </a:solidFill>
          <a:ln w="57150">
            <a:solidFill>
              <a:schemeClr val="accent1"/>
            </a:solidFill>
            <a:miter lim="800000"/>
            <a:headEnd/>
            <a:tailEnd/>
          </a:ln>
        </p:spPr>
        <p:txBody>
          <a:bodyPr rot="0" vert="horz" wrap="square" lIns="91440" tIns="45720" rIns="91440" bIns="45720" anchor="t" anchorCtr="0">
            <a:noAutofit/>
          </a:bodyPr>
          <a:lstStyle/>
          <a:p>
            <a:pPr algn="ctr">
              <a:lnSpc>
                <a:spcPct val="107000"/>
              </a:lnSpc>
              <a:spcAft>
                <a:spcPts val="0"/>
              </a:spcAft>
            </a:pPr>
            <a:endParaRPr lang="en-GB" dirty="0">
              <a:effectLst/>
              <a:latin typeface="Garamond" panose="02020404030301010803"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en-GB" sz="4800" dirty="0">
                <a:effectLst/>
                <a:latin typeface="Garamond" panose="02020404030301010803" pitchFamily="18" charset="0"/>
                <a:ea typeface="Calibri" panose="020F0502020204030204" pitchFamily="34" charset="0"/>
                <a:cs typeface="Times New Roman" panose="02020603050405020304" pitchFamily="18" charset="0"/>
              </a:rPr>
              <a:t>Looking Forward Together</a:t>
            </a:r>
            <a:endParaRPr lang="en-GB" sz="4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 Box 2"/>
          <p:cNvSpPr txBox="1">
            <a:spLocks noChangeArrowheads="1"/>
          </p:cNvSpPr>
          <p:nvPr/>
        </p:nvSpPr>
        <p:spPr bwMode="auto">
          <a:xfrm>
            <a:off x="5736299" y="2155170"/>
            <a:ext cx="6267326" cy="4523048"/>
          </a:xfrm>
          <a:prstGeom prst="rect">
            <a:avLst/>
          </a:prstGeom>
          <a:noFill/>
          <a:ln w="9525">
            <a:noFill/>
            <a:miter lim="800000"/>
            <a:headEnd/>
            <a:tailEnd/>
          </a:ln>
        </p:spPr>
        <p:txBody>
          <a:bodyPr rot="0" vert="horz" wrap="square" lIns="91440" tIns="45720" rIns="91440" bIns="45720" anchor="t" anchorCtr="0">
            <a:noAutofit/>
          </a:bodyPr>
          <a:lstStyle/>
          <a:p>
            <a:pPr algn="ctr" fontAlgn="base"/>
            <a:r>
              <a:rPr lang="en-US" sz="2400" b="0" i="0" u="none" strike="noStrike" dirty="0">
                <a:effectLst/>
                <a:latin typeface="Garamond" panose="02020404030301010803" pitchFamily="18" charset="0"/>
              </a:rPr>
              <a:t>God of Our Journey,</a:t>
            </a:r>
            <a:endParaRPr lang="en-US" sz="2400" b="0" i="0" dirty="0">
              <a:effectLst/>
              <a:latin typeface="Garamond" panose="02020404030301010803" pitchFamily="18" charset="0"/>
            </a:endParaRPr>
          </a:p>
          <a:p>
            <a:pPr algn="ctr" fontAlgn="base"/>
            <a:r>
              <a:rPr lang="en-US" sz="2400" b="0" i="0" dirty="0">
                <a:effectLst/>
                <a:latin typeface="Garamond" panose="02020404030301010803" pitchFamily="18" charset="0"/>
              </a:rPr>
              <a:t>as we gather together</a:t>
            </a:r>
          </a:p>
          <a:p>
            <a:pPr algn="ctr" fontAlgn="base"/>
            <a:r>
              <a:rPr lang="en-US" sz="2400" b="0" i="0" dirty="0">
                <a:effectLst/>
                <a:latin typeface="Garamond" panose="02020404030301010803" pitchFamily="18" charset="0"/>
              </a:rPr>
              <a:t>we lift up our voices</a:t>
            </a:r>
          </a:p>
          <a:p>
            <a:pPr algn="ctr" fontAlgn="base"/>
            <a:r>
              <a:rPr lang="en-US" sz="2400" b="0" i="0" dirty="0">
                <a:effectLst/>
                <a:latin typeface="Garamond" panose="02020404030301010803" pitchFamily="18" charset="0"/>
              </a:rPr>
              <a:t>to give praise and thanksgiving to your name,</a:t>
            </a:r>
          </a:p>
          <a:p>
            <a:pPr algn="ctr" fontAlgn="base"/>
            <a:r>
              <a:rPr lang="en-US" sz="2400" b="0" i="0" dirty="0">
                <a:effectLst/>
                <a:latin typeface="Garamond" panose="02020404030301010803" pitchFamily="18" charset="0"/>
              </a:rPr>
              <a:t>the God of encounter</a:t>
            </a:r>
          </a:p>
          <a:p>
            <a:pPr algn="ctr" fontAlgn="base"/>
            <a:r>
              <a:rPr lang="en-US" sz="2400" b="0" i="0" dirty="0">
                <a:effectLst/>
                <a:latin typeface="Garamond" panose="02020404030301010803" pitchFamily="18" charset="0"/>
              </a:rPr>
              <a:t>who, by the power of the Holy Spirit,</a:t>
            </a:r>
          </a:p>
          <a:p>
            <a:pPr algn="ctr" fontAlgn="base"/>
            <a:r>
              <a:rPr lang="en-US" sz="2400" b="0" i="0" dirty="0">
                <a:effectLst/>
                <a:latin typeface="Garamond" panose="02020404030301010803" pitchFamily="18" charset="0"/>
              </a:rPr>
              <a:t>makes us one in Christ, our </a:t>
            </a:r>
            <a:r>
              <a:rPr lang="en-US" sz="2400" b="0" i="0" dirty="0" err="1">
                <a:effectLst/>
                <a:latin typeface="Garamond" panose="02020404030301010803" pitchFamily="18" charset="0"/>
              </a:rPr>
              <a:t>Saviour</a:t>
            </a:r>
            <a:r>
              <a:rPr lang="en-US" sz="2400" b="0" i="0" dirty="0">
                <a:effectLst/>
                <a:latin typeface="Garamond" panose="02020404030301010803" pitchFamily="18" charset="0"/>
              </a:rPr>
              <a:t>.</a:t>
            </a:r>
          </a:p>
          <a:p>
            <a:pPr algn="ctr"/>
            <a:r>
              <a:rPr lang="en-US" sz="2400" dirty="0">
                <a:latin typeface="Garamond" panose="02020404030301010803" pitchFamily="18" charset="0"/>
              </a:rPr>
              <a:t/>
            </a:r>
            <a:br>
              <a:rPr lang="en-US" sz="2400" dirty="0">
                <a:latin typeface="Garamond" panose="02020404030301010803" pitchFamily="18" charset="0"/>
              </a:rPr>
            </a:br>
            <a:endParaRPr lang="en-US" sz="1000" b="0" i="0" dirty="0">
              <a:effectLst/>
              <a:latin typeface="Garamond" panose="02020404030301010803" pitchFamily="18" charset="0"/>
            </a:endParaRPr>
          </a:p>
        </p:txBody>
      </p:sp>
      <p:sp>
        <p:nvSpPr>
          <p:cNvPr id="5" name="TextBox 4">
            <a:extLst>
              <a:ext uri="{FF2B5EF4-FFF2-40B4-BE49-F238E27FC236}">
                <a16:creationId xmlns:a16="http://schemas.microsoft.com/office/drawing/2014/main" id="{B1D6D902-36D1-4CF9-BDFA-75FE237F5371}"/>
              </a:ext>
            </a:extLst>
          </p:cNvPr>
          <p:cNvSpPr txBox="1"/>
          <p:nvPr/>
        </p:nvSpPr>
        <p:spPr>
          <a:xfrm>
            <a:off x="9944100" y="6050290"/>
            <a:ext cx="1544637" cy="523220"/>
          </a:xfrm>
          <a:prstGeom prst="rect">
            <a:avLst/>
          </a:prstGeom>
          <a:solidFill>
            <a:schemeClr val="bg1"/>
          </a:solidFill>
        </p:spPr>
        <p:txBody>
          <a:bodyPr wrap="square" rtlCol="0">
            <a:spAutoFit/>
          </a:bodyPr>
          <a:lstStyle/>
          <a:p>
            <a:r>
              <a:rPr lang="en-GB" sz="2800" b="1" dirty="0">
                <a:solidFill>
                  <a:schemeClr val="accent1">
                    <a:lumMod val="50000"/>
                  </a:schemeClr>
                </a:solidFill>
              </a:rPr>
              <a:t>BDES</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32100" y="5845821"/>
            <a:ext cx="771525" cy="914400"/>
          </a:xfrm>
          <a:prstGeom prst="rect">
            <a:avLst/>
          </a:prstGeom>
        </p:spPr>
      </p:pic>
      <p:sp>
        <p:nvSpPr>
          <p:cNvPr id="3" name="Text Box 2">
            <a:extLst>
              <a:ext uri="{FF2B5EF4-FFF2-40B4-BE49-F238E27FC236}">
                <a16:creationId xmlns:a16="http://schemas.microsoft.com/office/drawing/2014/main" id="{3439047B-6EB5-1717-4947-1741CFEDD979}"/>
              </a:ext>
            </a:extLst>
          </p:cNvPr>
          <p:cNvSpPr txBox="1">
            <a:spLocks noChangeArrowheads="1"/>
          </p:cNvSpPr>
          <p:nvPr/>
        </p:nvSpPr>
        <p:spPr bwMode="auto">
          <a:xfrm>
            <a:off x="6678952" y="5078684"/>
            <a:ext cx="4620418" cy="952555"/>
          </a:xfrm>
          <a:prstGeom prst="rect">
            <a:avLst/>
          </a:prstGeom>
          <a:noFill/>
          <a:ln w="9525">
            <a:noFill/>
            <a:miter lim="800000"/>
            <a:headEnd/>
            <a:tailEnd/>
          </a:ln>
        </p:spPr>
        <p:txBody>
          <a:bodyPr rot="0" vert="horz" wrap="square" lIns="91440" tIns="45720" rIns="91440" bIns="45720" anchor="t" anchorCtr="0">
            <a:noAutofit/>
          </a:bodyPr>
          <a:lstStyle/>
          <a:p>
            <a:pPr algn="ctr"/>
            <a:r>
              <a:rPr lang="en-US" sz="2400" b="1" i="1" dirty="0">
                <a:solidFill>
                  <a:srgbClr val="212544"/>
                </a:solidFill>
                <a:effectLst/>
                <a:latin typeface="Garamond" panose="02020404030301010803" pitchFamily="18" charset="0"/>
              </a:rPr>
              <a:t>- Prayer for Journeying Together </a:t>
            </a:r>
            <a:r>
              <a:rPr lang="en-US" sz="1400" b="1" i="1" dirty="0">
                <a:solidFill>
                  <a:srgbClr val="212544"/>
                </a:solidFill>
                <a:effectLst/>
                <a:latin typeface="Garamond" panose="02020404030301010803" pitchFamily="18" charset="0"/>
              </a:rPr>
              <a:t>(US Conference of Catholic Bishops, 2023)</a:t>
            </a:r>
            <a:r>
              <a:rPr lang="en-US" sz="2400" dirty="0">
                <a:latin typeface="Garamond" panose="02020404030301010803" pitchFamily="18" charset="0"/>
              </a:rPr>
              <a:t/>
            </a:r>
            <a:br>
              <a:rPr lang="en-US" sz="2400" dirty="0">
                <a:latin typeface="Garamond" panose="02020404030301010803" pitchFamily="18" charset="0"/>
              </a:rPr>
            </a:br>
            <a:r>
              <a:rPr lang="en-US" sz="2400" dirty="0">
                <a:latin typeface="Garamond" panose="02020404030301010803" pitchFamily="18" charset="0"/>
              </a:rPr>
              <a:t/>
            </a:r>
            <a:br>
              <a:rPr lang="en-US" sz="2400" dirty="0">
                <a:latin typeface="Garamond" panose="02020404030301010803" pitchFamily="18" charset="0"/>
              </a:rPr>
            </a:br>
            <a:endParaRPr lang="en-US" sz="1000" b="0" i="0" dirty="0">
              <a:solidFill>
                <a:srgbClr val="000000"/>
              </a:solidFill>
              <a:effectLst/>
              <a:latin typeface="Garamond" panose="02020404030301010803" pitchFamily="18" charset="0"/>
            </a:endParaRPr>
          </a:p>
        </p:txBody>
      </p:sp>
      <p:pic>
        <p:nvPicPr>
          <p:cNvPr id="2050" name="Picture 2" descr="Changing the Mass to keep youth Catholic? - The Southern Cross">
            <a:extLst>
              <a:ext uri="{FF2B5EF4-FFF2-40B4-BE49-F238E27FC236}">
                <a16:creationId xmlns:a16="http://schemas.microsoft.com/office/drawing/2014/main" id="{2710FF7F-865C-DBB3-6727-C7D8D3A3912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144" r="3031" b="499"/>
          <a:stretch/>
        </p:blipFill>
        <p:spPr bwMode="auto">
          <a:xfrm>
            <a:off x="313680" y="2073167"/>
            <a:ext cx="5893945" cy="4166928"/>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5714311"/>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98765" y="194434"/>
            <a:ext cx="11240798" cy="1606657"/>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GB" sz="100" dirty="0">
              <a:solidFill>
                <a:schemeClr val="accent4">
                  <a:lumMod val="75000"/>
                </a:schemeClr>
              </a:solidFill>
              <a:latin typeface="Garamond" panose="02020404030301010803" pitchFamily="18" charset="0"/>
            </a:endParaRPr>
          </a:p>
          <a:p>
            <a:pPr algn="ctr"/>
            <a:r>
              <a:rPr lang="en-GB" sz="6000" dirty="0">
                <a:solidFill>
                  <a:schemeClr val="accent4">
                    <a:lumMod val="75000"/>
                  </a:schemeClr>
                </a:solidFill>
                <a:latin typeface="Garamond" panose="02020404030301010803" pitchFamily="18" charset="0"/>
              </a:rPr>
              <a:t>In Sunday’s Gospel Reading</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sp>
        <p:nvSpPr>
          <p:cNvPr id="3" name="Rectangle 2"/>
          <p:cNvSpPr/>
          <p:nvPr/>
        </p:nvSpPr>
        <p:spPr>
          <a:xfrm>
            <a:off x="6996888" y="2492054"/>
            <a:ext cx="5291091" cy="2882456"/>
          </a:xfrm>
          <a:prstGeom prst="rect">
            <a:avLst/>
          </a:prstGeom>
          <a:solidFill>
            <a:schemeClr val="bg1"/>
          </a:solidFill>
          <a:effectLst>
            <a:softEdge rad="635000"/>
          </a:effectLst>
        </p:spPr>
        <p:txBody>
          <a:bodyPr wrap="square">
            <a:spAutoFit/>
          </a:bodyPr>
          <a:lstStyle/>
          <a:p>
            <a:pPr algn="ctr"/>
            <a:r>
              <a:rPr lang="en-GB" sz="2600" b="1" dirty="0">
                <a:latin typeface="Garamond" panose="02020404030301010803" pitchFamily="18" charset="0"/>
              </a:rPr>
              <a:t>18</a:t>
            </a:r>
            <a:r>
              <a:rPr lang="en-GB" sz="2600" b="1" baseline="30000" dirty="0">
                <a:latin typeface="Garamond" panose="02020404030301010803" pitchFamily="18" charset="0"/>
              </a:rPr>
              <a:t>th</a:t>
            </a:r>
            <a:r>
              <a:rPr lang="en-GB" sz="2600" b="1" dirty="0">
                <a:latin typeface="Garamond" panose="02020404030301010803" pitchFamily="18" charset="0"/>
              </a:rPr>
              <a:t> June 2023</a:t>
            </a:r>
            <a:r>
              <a:rPr lang="en-GB" dirty="0">
                <a:latin typeface="Garamond" panose="02020404030301010803" pitchFamily="18" charset="0"/>
              </a:rPr>
              <a:t> </a:t>
            </a:r>
          </a:p>
          <a:p>
            <a:pPr algn="ctr"/>
            <a:endParaRPr lang="en-GB" sz="1600" dirty="0">
              <a:latin typeface="Garamond" panose="02020404030301010803" pitchFamily="18" charset="0"/>
            </a:endParaRPr>
          </a:p>
          <a:p>
            <a:pPr algn="ctr"/>
            <a:endParaRPr lang="en-GB" sz="100" dirty="0">
              <a:latin typeface="Garamond" panose="02020404030301010803" pitchFamily="18" charset="0"/>
            </a:endParaRPr>
          </a:p>
          <a:p>
            <a:pPr algn="ctr"/>
            <a:endParaRPr lang="en-GB" sz="100" dirty="0">
              <a:latin typeface="Garamond" panose="02020404030301010803" pitchFamily="18" charset="0"/>
            </a:endParaRPr>
          </a:p>
          <a:p>
            <a:pPr algn="ctr"/>
            <a:endParaRPr lang="en-GB" sz="100" dirty="0">
              <a:latin typeface="Garamond" panose="02020404030301010803" pitchFamily="18" charset="0"/>
            </a:endParaRPr>
          </a:p>
          <a:p>
            <a:pPr algn="ctr"/>
            <a:endParaRPr lang="en-GB" sz="100" dirty="0">
              <a:latin typeface="Garamond" panose="02020404030301010803" pitchFamily="18" charset="0"/>
            </a:endParaRPr>
          </a:p>
          <a:p>
            <a:pPr algn="ctr"/>
            <a:r>
              <a:rPr lang="en-GB" sz="100" dirty="0">
                <a:latin typeface="Garamond" panose="02020404030301010803" pitchFamily="18" charset="0"/>
              </a:rPr>
              <a:t>    </a:t>
            </a:r>
          </a:p>
          <a:p>
            <a:pPr algn="ctr"/>
            <a:r>
              <a:rPr lang="en-GB" sz="2800" dirty="0">
                <a:latin typeface="Garamond" panose="02020404030301010803" pitchFamily="18" charset="0"/>
              </a:rPr>
              <a:t>In the Gospel of Matthew,                  Jesus tells His friends :</a:t>
            </a:r>
            <a:r>
              <a:rPr lang="en-GB" sz="1600" dirty="0">
                <a:latin typeface="Garamond" panose="02020404030301010803" pitchFamily="18" charset="0"/>
              </a:rPr>
              <a:t>  </a:t>
            </a:r>
            <a:endParaRPr lang="en-GB" sz="1100" dirty="0">
              <a:latin typeface="Garamond" panose="02020404030301010803" pitchFamily="18" charset="0"/>
            </a:endParaRPr>
          </a:p>
          <a:p>
            <a:pPr algn="ctr"/>
            <a:r>
              <a:rPr lang="en-GB" sz="1100" dirty="0">
                <a:latin typeface="Garamond" panose="02020404030301010803" pitchFamily="18" charset="0"/>
              </a:rPr>
              <a:t>                                                                                      </a:t>
            </a:r>
          </a:p>
          <a:p>
            <a:pPr algn="ctr">
              <a:lnSpc>
                <a:spcPct val="107000"/>
              </a:lnSpc>
              <a:spcAft>
                <a:spcPts val="800"/>
              </a:spcAft>
            </a:pPr>
            <a:r>
              <a:rPr lang="en-GB" sz="3200" dirty="0">
                <a:solidFill>
                  <a:srgbClr val="000000"/>
                </a:solidFill>
                <a:effectLst/>
                <a:latin typeface="Garamond" panose="02020404030301010803" pitchFamily="18" charset="0"/>
                <a:ea typeface="Calibri" panose="020F0502020204030204" pitchFamily="34" charset="0"/>
                <a:cs typeface="Open Sans" panose="020B0606030504020204" pitchFamily="34" charset="0"/>
              </a:rPr>
              <a:t>“The kingdom of heaven         is at hand.”</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4098" name="Picture 2" descr="What Is The Kingdom Of Heaven? | God TV News">
            <a:extLst>
              <a:ext uri="{FF2B5EF4-FFF2-40B4-BE49-F238E27FC236}">
                <a16:creationId xmlns:a16="http://schemas.microsoft.com/office/drawing/2014/main" id="{4EAC22F2-36BA-0010-00F8-6816F73AFC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765" y="2091901"/>
            <a:ext cx="6739261" cy="4481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8881387"/>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729343" y="254646"/>
            <a:ext cx="11010220" cy="132268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5400" dirty="0">
                <a:solidFill>
                  <a:schemeClr val="accent4">
                    <a:lumMod val="75000"/>
                  </a:schemeClr>
                </a:solidFill>
                <a:latin typeface="Garamond" panose="02020404030301010803" pitchFamily="18" charset="0"/>
              </a:rPr>
              <a:t>Preparing for World Youth Day 2023</a:t>
            </a:r>
            <a:endParaRPr lang="en-GB" sz="5400" dirty="0">
              <a:solidFill>
                <a:schemeClr val="accent4">
                  <a:lumMod val="75000"/>
                </a:schemeClr>
              </a:solidFill>
              <a:latin typeface="Garamond" panose="02020404030301010803" pitchFamily="18" charset="0"/>
            </a:endParaRPr>
          </a:p>
        </p:txBody>
      </p:sp>
      <p:sp>
        <p:nvSpPr>
          <p:cNvPr id="6" name="TextBox 5"/>
          <p:cNvSpPr txBox="1"/>
          <p:nvPr/>
        </p:nvSpPr>
        <p:spPr>
          <a:xfrm>
            <a:off x="9944100" y="6063737"/>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pic>
        <p:nvPicPr>
          <p:cNvPr id="8" name="Picture 7" descr="World Youth Day Lisbon 2023 unveils Marian logo | Angelus News"/>
          <p:cNvPicPr/>
          <p:nvPr/>
        </p:nvPicPr>
        <p:blipFill rotWithShape="1">
          <a:blip r:embed="rId3">
            <a:extLst>
              <a:ext uri="{28A0092B-C50C-407E-A947-70E740481C1C}">
                <a14:useLocalDpi xmlns:a14="http://schemas.microsoft.com/office/drawing/2010/main" val="0"/>
              </a:ext>
            </a:extLst>
          </a:blip>
          <a:srcRect l="25420" t="2314" r="22249" b="2792"/>
          <a:stretch/>
        </p:blipFill>
        <p:spPr bwMode="auto">
          <a:xfrm>
            <a:off x="516226" y="2009034"/>
            <a:ext cx="3422060" cy="4204553"/>
          </a:xfrm>
          <a:prstGeom prst="rect">
            <a:avLst/>
          </a:prstGeom>
          <a:noFill/>
          <a:ln>
            <a:noFill/>
          </a:ln>
          <a:extLst>
            <a:ext uri="{53640926-AAD7-44D8-BBD7-CCE9431645EC}">
              <a14:shadowObscured xmlns:a14="http://schemas.microsoft.com/office/drawing/2010/main"/>
            </a:ext>
          </a:extLst>
        </p:spPr>
      </p:pic>
      <p:sp>
        <p:nvSpPr>
          <p:cNvPr id="4" name="TextBox 3"/>
          <p:cNvSpPr txBox="1"/>
          <p:nvPr/>
        </p:nvSpPr>
        <p:spPr>
          <a:xfrm>
            <a:off x="4072501" y="1786368"/>
            <a:ext cx="7635888" cy="3924472"/>
          </a:xfrm>
          <a:prstGeom prst="rect">
            <a:avLst/>
          </a:prstGeom>
          <a:noFill/>
        </p:spPr>
        <p:txBody>
          <a:bodyPr wrap="square" rtlCol="0">
            <a:spAutoFit/>
          </a:bodyPr>
          <a:lstStyle/>
          <a:p>
            <a:pPr algn="ctr">
              <a:lnSpc>
                <a:spcPct val="107000"/>
              </a:lnSpc>
              <a:spcAft>
                <a:spcPts val="800"/>
              </a:spcAft>
            </a:pPr>
            <a:r>
              <a:rPr lang="en-GB" sz="4800" dirty="0">
                <a:solidFill>
                  <a:srgbClr val="333333"/>
                </a:solidFill>
                <a:effectLst/>
                <a:latin typeface="Garamond" panose="02020404030301010803" pitchFamily="18" charset="0"/>
                <a:ea typeface="Calibri" panose="020F0502020204030204" pitchFamily="34" charset="0"/>
                <a:cs typeface="Times New Roman" panose="02020603050405020304" pitchFamily="18" charset="0"/>
              </a:rPr>
              <a:t>“</a:t>
            </a:r>
            <a:r>
              <a:rPr lang="en-GB" sz="4800" dirty="0">
                <a:solidFill>
                  <a:srgbClr val="101010"/>
                </a:solidFill>
                <a:effectLst/>
                <a:latin typeface="Garamond" panose="02020404030301010803" pitchFamily="18" charset="0"/>
                <a:ea typeface="Calibri" panose="020F0502020204030204" pitchFamily="34" charset="0"/>
                <a:cs typeface="Arial" panose="020B0604020202020204" pitchFamily="34" charset="0"/>
              </a:rPr>
              <a:t>Jesus looks at you </a:t>
            </a:r>
          </a:p>
          <a:p>
            <a:pPr algn="ctr">
              <a:lnSpc>
                <a:spcPct val="107000"/>
              </a:lnSpc>
              <a:spcAft>
                <a:spcPts val="800"/>
              </a:spcAft>
            </a:pPr>
            <a:r>
              <a:rPr lang="en-GB" sz="4800" dirty="0">
                <a:solidFill>
                  <a:srgbClr val="101010"/>
                </a:solidFill>
                <a:effectLst/>
                <a:latin typeface="Garamond" panose="02020404030301010803" pitchFamily="18" charset="0"/>
                <a:ea typeface="Calibri" panose="020F0502020204030204" pitchFamily="34" charset="0"/>
                <a:cs typeface="Arial" panose="020B0604020202020204" pitchFamily="34" charset="0"/>
              </a:rPr>
              <a:t>and invites you </a:t>
            </a:r>
          </a:p>
          <a:p>
            <a:pPr algn="ctr">
              <a:lnSpc>
                <a:spcPct val="107000"/>
              </a:lnSpc>
              <a:spcAft>
                <a:spcPts val="800"/>
              </a:spcAft>
            </a:pPr>
            <a:r>
              <a:rPr lang="en-GB" sz="4800" dirty="0">
                <a:solidFill>
                  <a:srgbClr val="101010"/>
                </a:solidFill>
                <a:effectLst/>
                <a:latin typeface="Garamond" panose="02020404030301010803" pitchFamily="18" charset="0"/>
                <a:ea typeface="Calibri" panose="020F0502020204030204" pitchFamily="34" charset="0"/>
                <a:cs typeface="Arial" panose="020B0604020202020204" pitchFamily="34" charset="0"/>
              </a:rPr>
              <a:t>to go with Him</a:t>
            </a:r>
            <a:r>
              <a:rPr lang="en-GB" sz="4800" dirty="0">
                <a:solidFill>
                  <a:srgbClr val="333333"/>
                </a:solidFill>
                <a:effectLst/>
                <a:latin typeface="Garamond" panose="02020404030301010803" pitchFamily="18" charset="0"/>
                <a:ea typeface="Calibri" panose="020F0502020204030204" pitchFamily="34" charset="0"/>
                <a:cs typeface="Open Sans" panose="020B0606030504020204" pitchFamily="34" charset="0"/>
              </a:rPr>
              <a:t>.</a:t>
            </a:r>
            <a:r>
              <a:rPr lang="en-GB" sz="4800" dirty="0">
                <a:solidFill>
                  <a:srgbClr val="000000"/>
                </a:solidFill>
                <a:effectLst/>
                <a:latin typeface="Garamond" panose="02020404030301010803" pitchFamily="18" charset="0"/>
                <a:ea typeface="Calibri" panose="020F0502020204030204" pitchFamily="34" charset="0"/>
                <a:cs typeface="Open Sans" panose="020B0606030504020204" pitchFamily="34" charset="0"/>
              </a:rPr>
              <a:t>”</a:t>
            </a:r>
            <a:endParaRPr lang="en-GB" sz="4800" dirty="0">
              <a:effectLst/>
              <a:latin typeface="Garamond" panose="02020404030301010803" pitchFamily="18" charset="0"/>
              <a:ea typeface="Calibri" panose="020F0502020204030204" pitchFamily="34" charset="0"/>
              <a:cs typeface="Times New Roman" panose="02020603050405020304" pitchFamily="18" charset="0"/>
            </a:endParaRPr>
          </a:p>
          <a:p>
            <a:pPr algn="ctr">
              <a:lnSpc>
                <a:spcPct val="107000"/>
              </a:lnSpc>
              <a:spcAft>
                <a:spcPts val="800"/>
              </a:spcAft>
              <a:buClr>
                <a:srgbClr val="212121"/>
              </a:buClr>
            </a:pPr>
            <a:endParaRPr lang="en-GB" sz="4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3200" dirty="0">
                <a:latin typeface="Garamond" panose="02020404030301010803" pitchFamily="18" charset="0"/>
              </a:rPr>
              <a:t> </a:t>
            </a:r>
            <a:r>
              <a:rPr lang="en-GB" sz="3200" dirty="0">
                <a:solidFill>
                  <a:srgbClr val="333333"/>
                </a:solidFill>
                <a:latin typeface="Garamond" panose="02020404030301010803" pitchFamily="18" charset="0"/>
                <a:cs typeface="Times New Roman" panose="02020603050405020304" pitchFamily="18" charset="0"/>
              </a:rPr>
              <a:t>- Pope Francis, </a:t>
            </a:r>
          </a:p>
          <a:p>
            <a:pPr algn="ctr"/>
            <a:r>
              <a:rPr lang="en-GB" sz="3200" dirty="0">
                <a:solidFill>
                  <a:srgbClr val="333333"/>
                </a:solidFill>
                <a:effectLst/>
                <a:latin typeface="Garamond" panose="02020404030301010803" pitchFamily="18" charset="0"/>
                <a:ea typeface="Calibri" panose="020F0502020204030204" pitchFamily="34" charset="0"/>
                <a:cs typeface="Open Sans" panose="020B0606030504020204" pitchFamily="34" charset="0"/>
              </a:rPr>
              <a:t>Letter to Young People, 2018</a:t>
            </a:r>
            <a:endParaRPr lang="en-GB" sz="3200" dirty="0">
              <a:latin typeface="Garamond" panose="02020404030301010803" pitchFamily="18" charset="0"/>
            </a:endParaRPr>
          </a:p>
        </p:txBody>
      </p:sp>
    </p:spTree>
    <p:extLst>
      <p:ext uri="{BB962C8B-B14F-4D97-AF65-F5344CB8AC3E}">
        <p14:creationId xmlns:p14="http://schemas.microsoft.com/office/powerpoint/2010/main" val="2656554078"/>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Building the family of God: What do young people look for in Church?">
            <a:extLst>
              <a:ext uri="{FF2B5EF4-FFF2-40B4-BE49-F238E27FC236}">
                <a16:creationId xmlns:a16="http://schemas.microsoft.com/office/drawing/2014/main" id="{45B92866-B3A5-A2FD-18A6-91556B06B44C}"/>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5617" r="19213"/>
          <a:stretch/>
        </p:blipFill>
        <p:spPr bwMode="auto">
          <a:xfrm>
            <a:off x="4173387" y="1173742"/>
            <a:ext cx="3851323" cy="568425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195718" y="6306291"/>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3" name="TextBox 2"/>
          <p:cNvSpPr txBox="1"/>
          <p:nvPr/>
        </p:nvSpPr>
        <p:spPr>
          <a:xfrm>
            <a:off x="8164238" y="357512"/>
            <a:ext cx="3576117" cy="5509200"/>
          </a:xfrm>
          <a:prstGeom prst="rect">
            <a:avLst/>
          </a:prstGeom>
          <a:noFill/>
        </p:spPr>
        <p:txBody>
          <a:bodyPr wrap="square" rtlCol="0">
            <a:spAutoFit/>
          </a:bodyPr>
          <a:lstStyle/>
          <a:p>
            <a:pPr algn="just"/>
            <a:r>
              <a:rPr lang="en-US" sz="2400" dirty="0">
                <a:latin typeface="Garamond" panose="02020404030301010803" pitchFamily="18" charset="0"/>
              </a:rPr>
              <a:t>As we look forward to World Youth Day in August this year, we remind ourselves of the things we share with our fellow Christians from all over the world.  At this international event, Catholics will pray the prayer Jesus taught us in a huge number of languages.  You might hear it in                     </a:t>
            </a:r>
            <a:r>
              <a:rPr lang="en-US" sz="2400" dirty="0" err="1">
                <a:solidFill>
                  <a:schemeClr val="bg1"/>
                </a:solidFill>
                <a:latin typeface="Garamond" panose="02020404030301010803" pitchFamily="18" charset="0"/>
              </a:rPr>
              <a:t>xxxxxxxx</a:t>
            </a:r>
            <a:r>
              <a:rPr lang="en-US" sz="4000" b="1" dirty="0" err="1">
                <a:latin typeface="Garamond" panose="02020404030301010803" pitchFamily="18" charset="0"/>
              </a:rPr>
              <a:t>Swahili</a:t>
            </a:r>
            <a:r>
              <a:rPr lang="en-US" sz="2400" b="0" i="0" dirty="0">
                <a:solidFill>
                  <a:srgbClr val="4D5156"/>
                </a:solidFill>
                <a:effectLst/>
                <a:latin typeface="Garamond" panose="02020404030301010803" pitchFamily="18" charset="0"/>
              </a:rPr>
              <a:t> </a:t>
            </a:r>
          </a:p>
          <a:p>
            <a:pPr algn="just"/>
            <a:r>
              <a:rPr lang="en-US" sz="2400" dirty="0">
                <a:solidFill>
                  <a:srgbClr val="4D5156"/>
                </a:solidFill>
                <a:latin typeface="Garamond" panose="02020404030301010803" pitchFamily="18" charset="0"/>
              </a:rPr>
              <a:t>an East African language spoken by 20 million people.</a:t>
            </a:r>
            <a:r>
              <a:rPr lang="en-US" sz="2400" dirty="0">
                <a:latin typeface="Garamond" panose="02020404030301010803" pitchFamily="18" charset="0"/>
              </a:rPr>
              <a:t> </a:t>
            </a:r>
            <a:endParaRPr lang="en-GB" sz="2400" dirty="0">
              <a:solidFill>
                <a:srgbClr val="FF0000"/>
              </a:solidFill>
              <a:latin typeface="Garamond" panose="02020404030301010803" pitchFamily="18" charset="0"/>
            </a:endParaRPr>
          </a:p>
        </p:txBody>
      </p:sp>
      <p:pic>
        <p:nvPicPr>
          <p:cNvPr id="7"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40180" y="5849091"/>
            <a:ext cx="771525" cy="914400"/>
          </a:xfrm>
          <a:prstGeom prst="rect">
            <a:avLst/>
          </a:prstGeom>
        </p:spPr>
      </p:pic>
      <p:sp>
        <p:nvSpPr>
          <p:cNvPr id="8" name="Title 1"/>
          <p:cNvSpPr txBox="1">
            <a:spLocks/>
          </p:cNvSpPr>
          <p:nvPr/>
        </p:nvSpPr>
        <p:spPr>
          <a:xfrm>
            <a:off x="180295" y="151646"/>
            <a:ext cx="7844416" cy="1388792"/>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6600" dirty="0">
                <a:solidFill>
                  <a:schemeClr val="accent4">
                    <a:lumMod val="75000"/>
                  </a:schemeClr>
                </a:solidFill>
                <a:latin typeface="Garamond" panose="02020404030301010803" pitchFamily="18" charset="0"/>
              </a:rPr>
              <a:t>The Lord’s Prayer</a:t>
            </a:r>
            <a:endParaRPr lang="en-GB" sz="6600" dirty="0">
              <a:solidFill>
                <a:schemeClr val="accent4">
                  <a:lumMod val="75000"/>
                </a:schemeClr>
              </a:solidFill>
              <a:latin typeface="Garamond" panose="02020404030301010803" pitchFamily="18" charset="0"/>
            </a:endParaRPr>
          </a:p>
        </p:txBody>
      </p:sp>
      <p:sp>
        <p:nvSpPr>
          <p:cNvPr id="4" name="TextBox 3">
            <a:extLst>
              <a:ext uri="{FF2B5EF4-FFF2-40B4-BE49-F238E27FC236}">
                <a16:creationId xmlns:a16="http://schemas.microsoft.com/office/drawing/2014/main" id="{6891C652-A2C5-AE71-4649-507F08E68BF8}"/>
              </a:ext>
            </a:extLst>
          </p:cNvPr>
          <p:cNvSpPr txBox="1"/>
          <p:nvPr/>
        </p:nvSpPr>
        <p:spPr>
          <a:xfrm>
            <a:off x="326518" y="1592845"/>
            <a:ext cx="3775985" cy="4862870"/>
          </a:xfrm>
          <a:prstGeom prst="rect">
            <a:avLst/>
          </a:prstGeom>
          <a:noFill/>
        </p:spPr>
        <p:txBody>
          <a:bodyPr wrap="square" rtlCol="0">
            <a:spAutoFit/>
          </a:bodyPr>
          <a:lstStyle/>
          <a:p>
            <a:pPr algn="ctr"/>
            <a:r>
              <a:rPr lang="en-GB" sz="2200" b="0" i="0" dirty="0">
                <a:effectLst/>
                <a:latin typeface="Garamond" panose="02020404030301010803" pitchFamily="18" charset="0"/>
              </a:rPr>
              <a:t>Baba </a:t>
            </a:r>
            <a:r>
              <a:rPr lang="en-GB" sz="2200" b="0" i="0" dirty="0" err="1">
                <a:effectLst/>
                <a:latin typeface="Garamond" panose="02020404030301010803" pitchFamily="18" charset="0"/>
              </a:rPr>
              <a:t>Yetu</a:t>
            </a:r>
            <a:r>
              <a:rPr lang="en-GB" sz="2200" b="0" i="0" dirty="0">
                <a:effectLst/>
                <a:latin typeface="Garamond" panose="02020404030301010803" pitchFamily="18" charset="0"/>
              </a:rPr>
              <a:t>                              </a:t>
            </a:r>
            <a:r>
              <a:rPr lang="en-GB" sz="2200" b="0" i="0" dirty="0" err="1">
                <a:effectLst/>
                <a:latin typeface="Garamond" panose="02020404030301010803" pitchFamily="18" charset="0"/>
              </a:rPr>
              <a:t>uliye</a:t>
            </a:r>
            <a:r>
              <a:rPr lang="en-GB" sz="2200" b="0" i="0" dirty="0">
                <a:effectLst/>
                <a:latin typeface="Garamond" panose="02020404030301010803" pitchFamily="18" charset="0"/>
              </a:rPr>
              <a:t> </a:t>
            </a:r>
            <a:r>
              <a:rPr lang="en-GB" sz="2200" b="0" i="0" dirty="0" err="1">
                <a:effectLst/>
                <a:latin typeface="Garamond" panose="02020404030301010803" pitchFamily="18" charset="0"/>
              </a:rPr>
              <a:t>mbinguni</a:t>
            </a:r>
            <a:r>
              <a:rPr lang="en-GB" sz="2200" b="0" i="0" dirty="0">
                <a:effectLst/>
                <a:latin typeface="Garamond" panose="02020404030301010803" pitchFamily="18" charset="0"/>
              </a:rPr>
              <a:t>,                         </a:t>
            </a:r>
            <a:r>
              <a:rPr lang="en-GB" sz="2200" b="0" i="0" dirty="0" err="1">
                <a:effectLst/>
                <a:latin typeface="Garamond" panose="02020404030301010803" pitchFamily="18" charset="0"/>
              </a:rPr>
              <a:t>Jina</a:t>
            </a:r>
            <a:r>
              <a:rPr lang="en-GB" sz="2200" b="0" i="0" dirty="0">
                <a:effectLst/>
                <a:latin typeface="Garamond" panose="02020404030301010803" pitchFamily="18" charset="0"/>
              </a:rPr>
              <a:t> </a:t>
            </a:r>
            <a:r>
              <a:rPr lang="en-GB" sz="2200" b="0" i="0" dirty="0" err="1">
                <a:effectLst/>
                <a:latin typeface="Garamond" panose="02020404030301010803" pitchFamily="18" charset="0"/>
              </a:rPr>
              <a:t>lako</a:t>
            </a:r>
            <a:r>
              <a:rPr lang="en-GB" sz="2200" b="0" i="0" dirty="0">
                <a:effectLst/>
                <a:latin typeface="Garamond" panose="02020404030301010803" pitchFamily="18" charset="0"/>
              </a:rPr>
              <a:t> </a:t>
            </a:r>
            <a:r>
              <a:rPr lang="en-GB" sz="2200" b="0" i="0" dirty="0" err="1">
                <a:effectLst/>
                <a:latin typeface="Garamond" panose="02020404030301010803" pitchFamily="18" charset="0"/>
              </a:rPr>
              <a:t>litukuzwe</a:t>
            </a:r>
            <a:r>
              <a:rPr lang="en-GB" sz="2200" b="0" i="0" dirty="0">
                <a:effectLst/>
                <a:latin typeface="Garamond" panose="02020404030301010803" pitchFamily="18" charset="0"/>
              </a:rPr>
              <a:t>;</a:t>
            </a:r>
            <a:r>
              <a:rPr lang="en-GB" sz="2200" dirty="0">
                <a:latin typeface="Garamond" panose="02020404030301010803" pitchFamily="18" charset="0"/>
              </a:rPr>
              <a:t/>
            </a:r>
            <a:br>
              <a:rPr lang="en-GB" sz="2200" dirty="0">
                <a:latin typeface="Garamond" panose="02020404030301010803" pitchFamily="18" charset="0"/>
              </a:rPr>
            </a:br>
            <a:r>
              <a:rPr lang="en-GB" sz="2200" b="0" i="0" dirty="0" err="1">
                <a:effectLst/>
                <a:latin typeface="Garamond" panose="02020404030301010803" pitchFamily="18" charset="0"/>
              </a:rPr>
              <a:t>Ufalme</a:t>
            </a:r>
            <a:r>
              <a:rPr lang="en-GB" sz="2200" b="0" i="0" dirty="0">
                <a:effectLst/>
                <a:latin typeface="Garamond" panose="02020404030301010803" pitchFamily="18" charset="0"/>
              </a:rPr>
              <a:t> </a:t>
            </a:r>
            <a:r>
              <a:rPr lang="en-GB" sz="2200" b="0" i="0" dirty="0" err="1">
                <a:effectLst/>
                <a:latin typeface="Garamond" panose="02020404030301010803" pitchFamily="18" charset="0"/>
              </a:rPr>
              <a:t>wako</a:t>
            </a:r>
            <a:r>
              <a:rPr lang="en-GB" sz="2200" b="0" i="0" dirty="0">
                <a:effectLst/>
                <a:latin typeface="Garamond" panose="02020404030301010803" pitchFamily="18" charset="0"/>
              </a:rPr>
              <a:t> </a:t>
            </a:r>
            <a:r>
              <a:rPr lang="en-GB" sz="2200" b="0" i="0" dirty="0" err="1">
                <a:effectLst/>
                <a:latin typeface="Garamond" panose="02020404030301010803" pitchFamily="18" charset="0"/>
              </a:rPr>
              <a:t>ufike</a:t>
            </a:r>
            <a:r>
              <a:rPr lang="en-GB" sz="2200" b="0" i="0" dirty="0">
                <a:effectLst/>
                <a:latin typeface="Garamond" panose="02020404030301010803" pitchFamily="18" charset="0"/>
              </a:rPr>
              <a:t>,</a:t>
            </a:r>
            <a:r>
              <a:rPr lang="en-GB" sz="2200" dirty="0">
                <a:latin typeface="Garamond" panose="02020404030301010803" pitchFamily="18" charset="0"/>
              </a:rPr>
              <a:t/>
            </a:r>
            <a:br>
              <a:rPr lang="en-GB" sz="2200" dirty="0">
                <a:latin typeface="Garamond" panose="02020404030301010803" pitchFamily="18" charset="0"/>
              </a:rPr>
            </a:br>
            <a:r>
              <a:rPr lang="en-GB" sz="2200" b="0" i="0" dirty="0" err="1">
                <a:effectLst/>
                <a:latin typeface="Garamond" panose="02020404030301010803" pitchFamily="18" charset="0"/>
              </a:rPr>
              <a:t>Utakalo</a:t>
            </a:r>
            <a:r>
              <a:rPr lang="en-GB" sz="2200" b="0" i="0" dirty="0">
                <a:effectLst/>
                <a:latin typeface="Garamond" panose="02020404030301010803" pitchFamily="18" charset="0"/>
              </a:rPr>
              <a:t> </a:t>
            </a:r>
            <a:r>
              <a:rPr lang="en-GB" sz="2200" b="0" i="0" dirty="0" err="1">
                <a:effectLst/>
                <a:latin typeface="Garamond" panose="02020404030301010803" pitchFamily="18" charset="0"/>
              </a:rPr>
              <a:t>lifanyike</a:t>
            </a:r>
            <a:r>
              <a:rPr lang="en-GB" sz="2200" dirty="0">
                <a:latin typeface="Garamond" panose="02020404030301010803" pitchFamily="18" charset="0"/>
              </a:rPr>
              <a:t/>
            </a:r>
            <a:br>
              <a:rPr lang="en-GB" sz="2200" dirty="0">
                <a:latin typeface="Garamond" panose="02020404030301010803" pitchFamily="18" charset="0"/>
              </a:rPr>
            </a:br>
            <a:r>
              <a:rPr lang="en-GB" sz="2200" b="0" i="0" dirty="0" err="1">
                <a:effectLst/>
                <a:latin typeface="Garamond" panose="02020404030301010803" pitchFamily="18" charset="0"/>
              </a:rPr>
              <a:t>Duniani</a:t>
            </a:r>
            <a:r>
              <a:rPr lang="en-GB" sz="2200" b="0" i="0" dirty="0">
                <a:effectLst/>
                <a:latin typeface="Garamond" panose="02020404030301010803" pitchFamily="18" charset="0"/>
              </a:rPr>
              <a:t> </a:t>
            </a:r>
            <a:r>
              <a:rPr lang="en-GB" sz="2200" b="0" i="0" dirty="0" err="1">
                <a:effectLst/>
                <a:latin typeface="Garamond" panose="02020404030301010803" pitchFamily="18" charset="0"/>
              </a:rPr>
              <a:t>kama</a:t>
            </a:r>
            <a:r>
              <a:rPr lang="en-GB" sz="2200" b="0" i="0" dirty="0">
                <a:effectLst/>
                <a:latin typeface="Garamond" panose="02020404030301010803" pitchFamily="18" charset="0"/>
              </a:rPr>
              <a:t> </a:t>
            </a:r>
            <a:r>
              <a:rPr lang="en-GB" sz="2200" b="0" i="0" dirty="0" err="1">
                <a:effectLst/>
                <a:latin typeface="Garamond" panose="02020404030301010803" pitchFamily="18" charset="0"/>
              </a:rPr>
              <a:t>mbinguni</a:t>
            </a:r>
            <a:r>
              <a:rPr lang="en-GB" sz="2200" b="0" i="0" dirty="0">
                <a:effectLst/>
                <a:latin typeface="Garamond" panose="02020404030301010803" pitchFamily="18" charset="0"/>
              </a:rPr>
              <a:t>.</a:t>
            </a:r>
            <a:r>
              <a:rPr lang="en-GB" sz="2200" dirty="0">
                <a:latin typeface="Garamond" panose="02020404030301010803" pitchFamily="18" charset="0"/>
              </a:rPr>
              <a:t/>
            </a:r>
            <a:br>
              <a:rPr lang="en-GB" sz="2200" dirty="0">
                <a:latin typeface="Garamond" panose="02020404030301010803" pitchFamily="18" charset="0"/>
              </a:rPr>
            </a:br>
            <a:r>
              <a:rPr lang="en-GB" sz="2200" b="0" i="0" dirty="0" err="1">
                <a:effectLst/>
                <a:latin typeface="Garamond" panose="02020404030301010803" pitchFamily="18" charset="0"/>
              </a:rPr>
              <a:t>Utupe</a:t>
            </a:r>
            <a:r>
              <a:rPr lang="en-GB" sz="2200" b="0" i="0" dirty="0">
                <a:effectLst/>
                <a:latin typeface="Garamond" panose="02020404030301010803" pitchFamily="18" charset="0"/>
              </a:rPr>
              <a:t> </a:t>
            </a:r>
            <a:r>
              <a:rPr lang="en-GB" sz="2200" b="0" i="0" dirty="0" err="1">
                <a:effectLst/>
                <a:latin typeface="Garamond" panose="02020404030301010803" pitchFamily="18" charset="0"/>
              </a:rPr>
              <a:t>leo</a:t>
            </a:r>
            <a:r>
              <a:rPr lang="en-GB" sz="2200" b="0" i="0" dirty="0">
                <a:effectLst/>
                <a:latin typeface="Garamond" panose="02020404030301010803" pitchFamily="18" charset="0"/>
              </a:rPr>
              <a:t> </a:t>
            </a:r>
            <a:r>
              <a:rPr lang="en-GB" sz="2200" b="0" i="0" dirty="0" err="1">
                <a:effectLst/>
                <a:latin typeface="Garamond" panose="02020404030301010803" pitchFamily="18" charset="0"/>
              </a:rPr>
              <a:t>mkate</a:t>
            </a:r>
            <a:r>
              <a:rPr lang="en-GB" sz="2200" b="0" i="0" dirty="0">
                <a:effectLst/>
                <a:latin typeface="Garamond" panose="02020404030301010803" pitchFamily="18" charset="0"/>
              </a:rPr>
              <a:t> </a:t>
            </a:r>
            <a:r>
              <a:rPr lang="en-GB" sz="2200" b="0" i="0" dirty="0" err="1">
                <a:effectLst/>
                <a:latin typeface="Garamond" panose="02020404030301010803" pitchFamily="18" charset="0"/>
              </a:rPr>
              <a:t>wetu</a:t>
            </a:r>
            <a:r>
              <a:rPr lang="en-GB" sz="2200" b="0" i="0" dirty="0">
                <a:effectLst/>
                <a:latin typeface="Garamond" panose="02020404030301010803" pitchFamily="18" charset="0"/>
              </a:rPr>
              <a:t>              </a:t>
            </a:r>
            <a:r>
              <a:rPr lang="en-GB" sz="2200" b="0" i="0" dirty="0" err="1">
                <a:effectLst/>
                <a:latin typeface="Garamond" panose="02020404030301010803" pitchFamily="18" charset="0"/>
              </a:rPr>
              <a:t>wa</a:t>
            </a:r>
            <a:r>
              <a:rPr lang="en-GB" sz="2200" b="0" i="0" dirty="0">
                <a:effectLst/>
                <a:latin typeface="Garamond" panose="02020404030301010803" pitchFamily="18" charset="0"/>
              </a:rPr>
              <a:t> </a:t>
            </a:r>
            <a:r>
              <a:rPr lang="en-GB" sz="2200" b="0" i="0" dirty="0" err="1">
                <a:effectLst/>
                <a:latin typeface="Garamond" panose="02020404030301010803" pitchFamily="18" charset="0"/>
              </a:rPr>
              <a:t>kila</a:t>
            </a:r>
            <a:r>
              <a:rPr lang="en-GB" sz="2200" b="0" i="0" dirty="0">
                <a:effectLst/>
                <a:latin typeface="Garamond" panose="02020404030301010803" pitchFamily="18" charset="0"/>
              </a:rPr>
              <a:t> siku,</a:t>
            </a:r>
            <a:r>
              <a:rPr lang="en-GB" sz="2200" dirty="0">
                <a:latin typeface="Garamond" panose="02020404030301010803" pitchFamily="18" charset="0"/>
              </a:rPr>
              <a:t/>
            </a:r>
            <a:br>
              <a:rPr lang="en-GB" sz="2200" dirty="0">
                <a:latin typeface="Garamond" panose="02020404030301010803" pitchFamily="18" charset="0"/>
              </a:rPr>
            </a:br>
            <a:r>
              <a:rPr lang="en-GB" sz="2200" b="0" i="0" dirty="0" err="1">
                <a:effectLst/>
                <a:latin typeface="Garamond" panose="02020404030301010803" pitchFamily="18" charset="0"/>
              </a:rPr>
              <a:t>Utusamehe</a:t>
            </a:r>
            <a:r>
              <a:rPr lang="en-GB" sz="2200" b="0" i="0" dirty="0">
                <a:effectLst/>
                <a:latin typeface="Garamond" panose="02020404030301010803" pitchFamily="18" charset="0"/>
              </a:rPr>
              <a:t> </a:t>
            </a:r>
            <a:r>
              <a:rPr lang="en-GB" sz="2200" b="0" i="0" dirty="0" err="1">
                <a:effectLst/>
                <a:latin typeface="Garamond" panose="02020404030301010803" pitchFamily="18" charset="0"/>
              </a:rPr>
              <a:t>makosa</a:t>
            </a:r>
            <a:r>
              <a:rPr lang="en-GB" sz="2200" b="0" i="0" dirty="0">
                <a:effectLst/>
                <a:latin typeface="Garamond" panose="02020404030301010803" pitchFamily="18" charset="0"/>
              </a:rPr>
              <a:t> </a:t>
            </a:r>
            <a:r>
              <a:rPr lang="en-GB" sz="2200" b="0" i="0" dirty="0" err="1">
                <a:effectLst/>
                <a:latin typeface="Garamond" panose="02020404030301010803" pitchFamily="18" charset="0"/>
              </a:rPr>
              <a:t>yetu</a:t>
            </a:r>
            <a:r>
              <a:rPr lang="en-GB" sz="2200" b="0" i="0" dirty="0">
                <a:effectLst/>
                <a:latin typeface="Garamond" panose="02020404030301010803" pitchFamily="18" charset="0"/>
              </a:rPr>
              <a:t>,</a:t>
            </a:r>
            <a:r>
              <a:rPr lang="en-GB" sz="2200" dirty="0">
                <a:latin typeface="Garamond" panose="02020404030301010803" pitchFamily="18" charset="0"/>
              </a:rPr>
              <a:t/>
            </a:r>
            <a:br>
              <a:rPr lang="en-GB" sz="2200" dirty="0">
                <a:latin typeface="Garamond" panose="02020404030301010803" pitchFamily="18" charset="0"/>
              </a:rPr>
            </a:br>
            <a:r>
              <a:rPr lang="en-GB" sz="2200" b="0" i="0" dirty="0">
                <a:effectLst/>
                <a:latin typeface="Garamond" panose="02020404030301010803" pitchFamily="18" charset="0"/>
              </a:rPr>
              <a:t>Kama nasi </a:t>
            </a:r>
            <a:r>
              <a:rPr lang="en-GB" sz="2200" b="0" i="0" dirty="0" err="1">
                <a:effectLst/>
                <a:latin typeface="Garamond" panose="02020404030301010803" pitchFamily="18" charset="0"/>
              </a:rPr>
              <a:t>tunavyowasamehe</a:t>
            </a:r>
            <a:r>
              <a:rPr lang="en-GB" sz="2200" b="0" i="0" dirty="0">
                <a:effectLst/>
                <a:latin typeface="Garamond" panose="02020404030301010803" pitchFamily="18" charset="0"/>
              </a:rPr>
              <a:t> </a:t>
            </a:r>
            <a:r>
              <a:rPr lang="en-GB" sz="2200" b="0" i="0" dirty="0" err="1">
                <a:effectLst/>
                <a:latin typeface="Garamond" panose="02020404030301010803" pitchFamily="18" charset="0"/>
              </a:rPr>
              <a:t>waliotukosea</a:t>
            </a:r>
            <a:r>
              <a:rPr lang="en-GB" sz="2200" b="0" i="0" dirty="0">
                <a:effectLst/>
                <a:latin typeface="Garamond" panose="02020404030301010803" pitchFamily="18" charset="0"/>
              </a:rPr>
              <a:t>.</a:t>
            </a:r>
            <a:r>
              <a:rPr lang="en-GB" sz="2200" dirty="0">
                <a:latin typeface="Garamond" panose="02020404030301010803" pitchFamily="18" charset="0"/>
              </a:rPr>
              <a:t/>
            </a:r>
            <a:br>
              <a:rPr lang="en-GB" sz="2200" dirty="0">
                <a:latin typeface="Garamond" panose="02020404030301010803" pitchFamily="18" charset="0"/>
              </a:rPr>
            </a:br>
            <a:r>
              <a:rPr lang="en-GB" sz="2200" b="0" i="0" dirty="0" err="1">
                <a:effectLst/>
                <a:latin typeface="Garamond" panose="02020404030301010803" pitchFamily="18" charset="0"/>
              </a:rPr>
              <a:t>Usitutie</a:t>
            </a:r>
            <a:r>
              <a:rPr lang="en-GB" sz="2200" b="0" i="0" dirty="0">
                <a:effectLst/>
                <a:latin typeface="Garamond" panose="02020404030301010803" pitchFamily="18" charset="0"/>
              </a:rPr>
              <a:t> </a:t>
            </a:r>
            <a:r>
              <a:rPr lang="en-GB" sz="2200" b="0" i="0" dirty="0" err="1">
                <a:effectLst/>
                <a:latin typeface="Garamond" panose="02020404030301010803" pitchFamily="18" charset="0"/>
              </a:rPr>
              <a:t>katika</a:t>
            </a:r>
            <a:r>
              <a:rPr lang="en-GB" sz="2200" b="0" i="0" dirty="0">
                <a:effectLst/>
                <a:latin typeface="Garamond" panose="02020404030301010803" pitchFamily="18" charset="0"/>
              </a:rPr>
              <a:t> </a:t>
            </a:r>
            <a:r>
              <a:rPr lang="en-GB" sz="2200" b="0" i="0" dirty="0" err="1">
                <a:effectLst/>
                <a:latin typeface="Garamond" panose="02020404030301010803" pitchFamily="18" charset="0"/>
              </a:rPr>
              <a:t>kishawishi</a:t>
            </a:r>
            <a:r>
              <a:rPr lang="en-GB" sz="2200" b="0" i="0" dirty="0">
                <a:effectLst/>
                <a:latin typeface="Garamond" panose="02020404030301010803" pitchFamily="18" charset="0"/>
              </a:rPr>
              <a:t>,</a:t>
            </a:r>
            <a:r>
              <a:rPr lang="en-GB" sz="2200" dirty="0">
                <a:latin typeface="Garamond" panose="02020404030301010803" pitchFamily="18" charset="0"/>
              </a:rPr>
              <a:t/>
            </a:r>
            <a:br>
              <a:rPr lang="en-GB" sz="2200" dirty="0">
                <a:latin typeface="Garamond" panose="02020404030301010803" pitchFamily="18" charset="0"/>
              </a:rPr>
            </a:br>
            <a:r>
              <a:rPr lang="en-GB" sz="2200" b="0" i="0" dirty="0" err="1">
                <a:effectLst/>
                <a:latin typeface="Garamond" panose="02020404030301010803" pitchFamily="18" charset="0"/>
              </a:rPr>
              <a:t>Lakini</a:t>
            </a:r>
            <a:r>
              <a:rPr lang="en-GB" sz="2200" b="0" i="0" dirty="0">
                <a:effectLst/>
                <a:latin typeface="Garamond" panose="02020404030301010803" pitchFamily="18" charset="0"/>
              </a:rPr>
              <a:t> </a:t>
            </a:r>
            <a:r>
              <a:rPr lang="en-GB" sz="2200" b="0" i="0" dirty="0" err="1">
                <a:effectLst/>
                <a:latin typeface="Garamond" panose="02020404030301010803" pitchFamily="18" charset="0"/>
              </a:rPr>
              <a:t>utuopoe</a:t>
            </a:r>
            <a:r>
              <a:rPr lang="en-GB" sz="2200" b="0" i="0" dirty="0">
                <a:effectLst/>
                <a:latin typeface="Garamond" panose="02020404030301010803" pitchFamily="18" charset="0"/>
              </a:rPr>
              <a:t> </a:t>
            </a:r>
            <a:r>
              <a:rPr lang="en-GB" sz="2200" b="0" i="0" dirty="0" err="1">
                <a:effectLst/>
                <a:latin typeface="Garamond" panose="02020404030301010803" pitchFamily="18" charset="0"/>
              </a:rPr>
              <a:t>maovuni</a:t>
            </a:r>
            <a:r>
              <a:rPr lang="en-GB" sz="2200" b="0" i="0" dirty="0">
                <a:effectLst/>
                <a:latin typeface="Garamond" panose="02020404030301010803" pitchFamily="18" charset="0"/>
              </a:rPr>
              <a:t>.</a:t>
            </a:r>
            <a:r>
              <a:rPr lang="en-GB" sz="2200" dirty="0">
                <a:latin typeface="Garamond" panose="02020404030301010803" pitchFamily="18" charset="0"/>
              </a:rPr>
              <a:t/>
            </a:r>
            <a:br>
              <a:rPr lang="en-GB" sz="2200" dirty="0">
                <a:latin typeface="Garamond" panose="02020404030301010803" pitchFamily="18" charset="0"/>
              </a:rPr>
            </a:br>
            <a:r>
              <a:rPr lang="en-GB" sz="2200" b="0" i="0" dirty="0">
                <a:effectLst/>
                <a:latin typeface="Garamond" panose="02020404030301010803" pitchFamily="18" charset="0"/>
              </a:rPr>
              <a:t>Amina</a:t>
            </a:r>
            <a:r>
              <a:rPr lang="en-GB" sz="2400" b="0" i="0" dirty="0">
                <a:solidFill>
                  <a:srgbClr val="808080"/>
                </a:solidFill>
                <a:effectLst/>
                <a:latin typeface="Source Sans Pro" panose="020B0503030403020204" pitchFamily="34" charset="0"/>
              </a:rPr>
              <a:t>.</a:t>
            </a:r>
            <a:endParaRPr lang="en-GB" sz="2200" b="0" i="0" dirty="0">
              <a:effectLst/>
              <a:latin typeface="Garamond" panose="02020404030301010803" pitchFamily="18" charset="0"/>
            </a:endParaRPr>
          </a:p>
        </p:txBody>
      </p:sp>
    </p:spTree>
    <p:extLst>
      <p:ext uri="{BB962C8B-B14F-4D97-AF65-F5344CB8AC3E}">
        <p14:creationId xmlns:p14="http://schemas.microsoft.com/office/powerpoint/2010/main" val="76905318"/>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195718" y="6306291"/>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8" name="Title 1"/>
          <p:cNvSpPr txBox="1">
            <a:spLocks/>
          </p:cNvSpPr>
          <p:nvPr/>
        </p:nvSpPr>
        <p:spPr>
          <a:xfrm>
            <a:off x="4653023" y="281396"/>
            <a:ext cx="6972920" cy="2819606"/>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6600" dirty="0">
                <a:solidFill>
                  <a:schemeClr val="accent4">
                    <a:lumMod val="75000"/>
                  </a:schemeClr>
                </a:solidFill>
                <a:latin typeface="Garamond" panose="02020404030301010803" pitchFamily="18" charset="0"/>
              </a:rPr>
              <a:t>St John Fisher and  St Thomas More</a:t>
            </a:r>
            <a:endParaRPr lang="en-GB" altLang="en-US" sz="700" dirty="0">
              <a:solidFill>
                <a:schemeClr val="accent4">
                  <a:lumMod val="75000"/>
                </a:schemeClr>
              </a:solidFill>
              <a:latin typeface="Garamond" panose="02020404030301010803" pitchFamily="18" charset="0"/>
            </a:endParaRPr>
          </a:p>
          <a:p>
            <a:pPr algn="ctr"/>
            <a:r>
              <a:rPr lang="en-GB" altLang="en-US" sz="6600" dirty="0">
                <a:solidFill>
                  <a:schemeClr val="accent4">
                    <a:lumMod val="75000"/>
                  </a:schemeClr>
                </a:solidFill>
                <a:latin typeface="Garamond" panose="02020404030301010803" pitchFamily="18" charset="0"/>
              </a:rPr>
              <a:t>Feast day : 22</a:t>
            </a:r>
            <a:r>
              <a:rPr lang="en-GB" altLang="en-US" sz="6600" baseline="30000" dirty="0">
                <a:solidFill>
                  <a:schemeClr val="accent4">
                    <a:lumMod val="75000"/>
                  </a:schemeClr>
                </a:solidFill>
                <a:latin typeface="Garamond" panose="02020404030301010803" pitchFamily="18" charset="0"/>
              </a:rPr>
              <a:t>nd</a:t>
            </a:r>
            <a:r>
              <a:rPr lang="en-GB" altLang="en-US" sz="6600" dirty="0">
                <a:solidFill>
                  <a:schemeClr val="accent4">
                    <a:lumMod val="75000"/>
                  </a:schemeClr>
                </a:solidFill>
                <a:latin typeface="Garamond" panose="02020404030301010803" pitchFamily="18" charset="0"/>
              </a:rPr>
              <a:t> June </a:t>
            </a:r>
            <a:endParaRPr lang="en-GB" sz="6600" dirty="0">
              <a:solidFill>
                <a:schemeClr val="accent4">
                  <a:lumMod val="75000"/>
                </a:schemeClr>
              </a:solidFill>
              <a:latin typeface="Garamond" panose="02020404030301010803" pitchFamily="18" charset="0"/>
            </a:endParaRP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83936" y="5849091"/>
            <a:ext cx="771525" cy="914400"/>
          </a:xfrm>
          <a:prstGeom prst="rect">
            <a:avLst/>
          </a:prstGeom>
        </p:spPr>
      </p:pic>
      <p:pic>
        <p:nvPicPr>
          <p:cNvPr id="2" name="Picture 1"/>
          <p:cNvPicPr>
            <a:picLocks noChangeAspect="1"/>
          </p:cNvPicPr>
          <p:nvPr/>
        </p:nvPicPr>
        <p:blipFill rotWithShape="1">
          <a:blip r:embed="rId3"/>
          <a:srcRect l="11689" t="882" r="10009" b="-1"/>
          <a:stretch/>
        </p:blipFill>
        <p:spPr>
          <a:xfrm>
            <a:off x="4631214" y="3204113"/>
            <a:ext cx="2250845" cy="3543489"/>
          </a:xfrm>
          <a:prstGeom prst="rect">
            <a:avLst/>
          </a:prstGeom>
        </p:spPr>
      </p:pic>
      <p:pic>
        <p:nvPicPr>
          <p:cNvPr id="4" name="Picture 3"/>
          <p:cNvPicPr>
            <a:picLocks noChangeAspect="1"/>
          </p:cNvPicPr>
          <p:nvPr/>
        </p:nvPicPr>
        <p:blipFill rotWithShape="1">
          <a:blip r:embed="rId4"/>
          <a:srcRect l="8903" r="10067"/>
          <a:stretch/>
        </p:blipFill>
        <p:spPr>
          <a:xfrm>
            <a:off x="7029140" y="3188386"/>
            <a:ext cx="2220686" cy="3559216"/>
          </a:xfrm>
          <a:prstGeom prst="rect">
            <a:avLst/>
          </a:prstGeom>
        </p:spPr>
      </p:pic>
      <p:sp>
        <p:nvSpPr>
          <p:cNvPr id="5" name="TextBox 4"/>
          <p:cNvSpPr txBox="1"/>
          <p:nvPr/>
        </p:nvSpPr>
        <p:spPr>
          <a:xfrm>
            <a:off x="236539" y="281397"/>
            <a:ext cx="4166785" cy="6247864"/>
          </a:xfrm>
          <a:prstGeom prst="rect">
            <a:avLst/>
          </a:prstGeom>
          <a:noFill/>
        </p:spPr>
        <p:txBody>
          <a:bodyPr wrap="square" rtlCol="0">
            <a:spAutoFit/>
          </a:bodyPr>
          <a:lstStyle/>
          <a:p>
            <a:pPr algn="just"/>
            <a:r>
              <a:rPr lang="en-GB" sz="2000" b="1" dirty="0">
                <a:latin typeface="Garamond" panose="02020404030301010803" pitchFamily="18" charset="0"/>
              </a:rPr>
              <a:t>St John Fisher and St Thomas More </a:t>
            </a:r>
            <a:r>
              <a:rPr lang="en-GB" sz="2000" dirty="0">
                <a:latin typeface="Garamond" panose="02020404030301010803" pitchFamily="18" charset="0"/>
              </a:rPr>
              <a:t>were put to death on the orders of Henry VIII for refusing to accept Henry as Supreme Head of the Church in England. </a:t>
            </a:r>
          </a:p>
          <a:p>
            <a:pPr algn="just"/>
            <a:r>
              <a:rPr lang="en-GB" sz="2000" dirty="0">
                <a:latin typeface="Garamond" panose="02020404030301010803" pitchFamily="18" charset="0"/>
              </a:rPr>
              <a:t>They were both executed in the Tower of London and their headless corpses buried in the church of St Peter ad Vincula inside the walls of the Tower. Fisher’s head was displayed on London Bridge and then thrown into the Thames to be replaced by More’s head. This was later rescued by More’s daughter Margaret.  </a:t>
            </a:r>
          </a:p>
          <a:p>
            <a:pPr algn="just"/>
            <a:r>
              <a:rPr lang="en-GB" sz="2000" dirty="0">
                <a:latin typeface="Garamond" panose="02020404030301010803" pitchFamily="18" charset="0"/>
              </a:rPr>
              <a:t>The two men were made saints in 1935 and their feast is 22</a:t>
            </a:r>
            <a:r>
              <a:rPr lang="en-GB" sz="2000" baseline="30000" dirty="0">
                <a:latin typeface="Garamond" panose="02020404030301010803" pitchFamily="18" charset="0"/>
              </a:rPr>
              <a:t>nd</a:t>
            </a:r>
            <a:r>
              <a:rPr lang="en-GB" sz="2000" dirty="0">
                <a:latin typeface="Garamond" panose="02020404030301010803" pitchFamily="18" charset="0"/>
              </a:rPr>
              <a:t> June, the date of Fisher’s execution. </a:t>
            </a:r>
          </a:p>
          <a:p>
            <a:pPr algn="just"/>
            <a:r>
              <a:rPr lang="en-GB" sz="2000" dirty="0">
                <a:latin typeface="Garamond" panose="02020404030301010803" pitchFamily="18" charset="0"/>
              </a:rPr>
              <a:t>Before he was martyred, More is reported to have said “I die the King’s good servant, but God’s first”.</a:t>
            </a:r>
          </a:p>
        </p:txBody>
      </p:sp>
      <p:pic>
        <p:nvPicPr>
          <p:cNvPr id="1026" name="Picture 2" descr="Problems identifying heading axes | Royal Armouries"/>
          <p:cNvPicPr>
            <a:picLocks noChangeAspect="1" noChangeArrowheads="1"/>
          </p:cNvPicPr>
          <p:nvPr/>
        </p:nvPicPr>
        <p:blipFill rotWithShape="1">
          <a:blip r:embed="rId5">
            <a:extLst>
              <a:ext uri="{28A0092B-C50C-407E-A947-70E740481C1C}">
                <a14:useLocalDpi xmlns:a14="http://schemas.microsoft.com/office/drawing/2010/main" val="0"/>
              </a:ext>
            </a:extLst>
          </a:blip>
          <a:srcRect l="23279" t="9964" r="17521" b="6830"/>
          <a:stretch/>
        </p:blipFill>
        <p:spPr bwMode="auto">
          <a:xfrm>
            <a:off x="9353634" y="3188386"/>
            <a:ext cx="2272309" cy="2219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9235338"/>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DAB6E22-96E0-7CD1-87C3-D27D52578A9C}"/>
              </a:ext>
            </a:extLst>
          </p:cNvPr>
          <p:cNvPicPr>
            <a:picLocks noChangeAspect="1"/>
          </p:cNvPicPr>
          <p:nvPr/>
        </p:nvPicPr>
        <p:blipFill rotWithShape="1">
          <a:blip r:embed="rId2"/>
          <a:srcRect l="15656" t="37669" r="37087" b="14630"/>
          <a:stretch/>
        </p:blipFill>
        <p:spPr>
          <a:xfrm>
            <a:off x="0" y="-1"/>
            <a:ext cx="12195997" cy="6924583"/>
          </a:xfrm>
          <a:prstGeom prst="rect">
            <a:avLst/>
          </a:prstGeom>
        </p:spPr>
      </p:pic>
      <p:pic>
        <p:nvPicPr>
          <p:cNvPr id="6150" name="Picture 6" descr="Solemnity of the Nativity of Saint John the Baptist - The Dominican Friars  in Britain">
            <a:extLst>
              <a:ext uri="{FF2B5EF4-FFF2-40B4-BE49-F238E27FC236}">
                <a16:creationId xmlns:a16="http://schemas.microsoft.com/office/drawing/2014/main" id="{85FDD575-C008-3FF2-365B-1C8761E6BE47}"/>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5548544" y="0"/>
            <a:ext cx="6643456" cy="9403581"/>
          </a:xfrm>
          <a:prstGeom prst="rect">
            <a:avLst/>
          </a:prstGeom>
          <a:noFill/>
          <a:effectLst>
            <a:softEdge rad="31750"/>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413507" y="6010182"/>
            <a:ext cx="1012170" cy="1200329"/>
          </a:xfrm>
          <a:prstGeom prst="rect">
            <a:avLst/>
          </a:prstGeom>
          <a:solidFill>
            <a:schemeClr val="bg1"/>
          </a:solidFill>
        </p:spPr>
        <p:txBody>
          <a:bodyPr wrap="square" rtlCol="0">
            <a:spAutoFit/>
          </a:bodyPr>
          <a:lstStyle/>
          <a:p>
            <a:endParaRPr lang="en-GB" sz="1400" b="1" dirty="0">
              <a:solidFill>
                <a:schemeClr val="accent1">
                  <a:lumMod val="50000"/>
                </a:schemeClr>
              </a:solidFill>
            </a:endParaRPr>
          </a:p>
          <a:p>
            <a:r>
              <a:rPr lang="en-GB" sz="2800" b="1" dirty="0">
                <a:solidFill>
                  <a:schemeClr val="accent1">
                    <a:lumMod val="50000"/>
                  </a:schemeClr>
                </a:solidFill>
              </a:rPr>
              <a:t>BDES</a:t>
            </a:r>
          </a:p>
          <a:p>
            <a:endParaRPr lang="en-GB" sz="2800" b="1" dirty="0">
              <a:solidFill>
                <a:schemeClr val="accent1">
                  <a:lumMod val="50000"/>
                </a:schemeClr>
              </a:solidFill>
            </a:endParaRPr>
          </a:p>
        </p:txBody>
      </p:sp>
      <p:pic>
        <p:nvPicPr>
          <p:cNvPr id="7" name="Content Placeholder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420475" y="6010182"/>
            <a:ext cx="771525" cy="914400"/>
          </a:xfrm>
          <a:prstGeom prst="rect">
            <a:avLst/>
          </a:prstGeom>
        </p:spPr>
      </p:pic>
    </p:spTree>
    <p:extLst>
      <p:ext uri="{BB962C8B-B14F-4D97-AF65-F5344CB8AC3E}">
        <p14:creationId xmlns:p14="http://schemas.microsoft.com/office/powerpoint/2010/main" val="3750371433"/>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54646"/>
            <a:ext cx="12192000" cy="132268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5400" dirty="0">
                <a:solidFill>
                  <a:schemeClr val="accent4">
                    <a:lumMod val="75000"/>
                  </a:schemeClr>
                </a:solidFill>
                <a:latin typeface="Garamond" panose="02020404030301010803" pitchFamily="18" charset="0"/>
              </a:rPr>
              <a:t>Diocesan Pilgrimage to Lourdes, July 2023</a:t>
            </a:r>
            <a:endParaRPr lang="en-GB" sz="5400" dirty="0">
              <a:solidFill>
                <a:schemeClr val="accent4">
                  <a:lumMod val="75000"/>
                </a:schemeClr>
              </a:solidFill>
              <a:latin typeface="Garamond" panose="02020404030301010803" pitchFamily="18" charset="0"/>
            </a:endParaRPr>
          </a:p>
        </p:txBody>
      </p:sp>
      <p:sp>
        <p:nvSpPr>
          <p:cNvPr id="6" name="TextBox 5"/>
          <p:cNvSpPr txBox="1"/>
          <p:nvPr/>
        </p:nvSpPr>
        <p:spPr>
          <a:xfrm>
            <a:off x="9944100" y="6063737"/>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sp>
        <p:nvSpPr>
          <p:cNvPr id="4" name="TextBox 3"/>
          <p:cNvSpPr txBox="1"/>
          <p:nvPr/>
        </p:nvSpPr>
        <p:spPr>
          <a:xfrm>
            <a:off x="6226208" y="1786368"/>
            <a:ext cx="5612388" cy="4306756"/>
          </a:xfrm>
          <a:prstGeom prst="rect">
            <a:avLst/>
          </a:prstGeom>
          <a:noFill/>
        </p:spPr>
        <p:txBody>
          <a:bodyPr wrap="square" rtlCol="0">
            <a:spAutoFit/>
          </a:bodyPr>
          <a:lstStyle/>
          <a:p>
            <a:pPr algn="just">
              <a:lnSpc>
                <a:spcPct val="107000"/>
              </a:lnSpc>
              <a:spcAft>
                <a:spcPts val="800"/>
              </a:spcAft>
            </a:pPr>
            <a:r>
              <a:rPr lang="en-US" dirty="0">
                <a:latin typeface="Garamond" panose="02020404030301010803" pitchFamily="18" charset="0"/>
              </a:rPr>
              <a:t>At the very beginning of the summer holidays, the Diocese of Brentwood will be undertaking its annual pilgrimage to Lourdes.  As part of this pilgrimage, a large group of young people will be attending in order to help less able pilgrims and to celebrate the journey and the destination in their own unique style.  They will visit, amongst other places, </a:t>
            </a:r>
          </a:p>
          <a:p>
            <a:pPr algn="ctr">
              <a:lnSpc>
                <a:spcPct val="107000"/>
              </a:lnSpc>
              <a:spcAft>
                <a:spcPts val="800"/>
              </a:spcAft>
            </a:pPr>
            <a:r>
              <a:rPr lang="en-US" sz="4000" dirty="0">
                <a:latin typeface="Garamond" panose="02020404030301010803" pitchFamily="18" charset="0"/>
              </a:rPr>
              <a:t>THE ROSARY BASILICA</a:t>
            </a:r>
          </a:p>
          <a:p>
            <a:pPr algn="just">
              <a:lnSpc>
                <a:spcPct val="107000"/>
              </a:lnSpc>
              <a:spcAft>
                <a:spcPts val="800"/>
              </a:spcAft>
            </a:pPr>
            <a:r>
              <a:rPr lang="en-US" dirty="0">
                <a:latin typeface="Garamond" panose="02020404030301010803" pitchFamily="18" charset="0"/>
              </a:rPr>
              <a:t>the third church completed in the Domain and full of beautiful and inspirational mosaics.  </a:t>
            </a:r>
          </a:p>
          <a:p>
            <a:pPr algn="just">
              <a:lnSpc>
                <a:spcPct val="107000"/>
              </a:lnSpc>
              <a:spcAft>
                <a:spcPts val="800"/>
              </a:spcAft>
            </a:pPr>
            <a:r>
              <a:rPr lang="en-US" dirty="0">
                <a:latin typeface="Garamond" panose="02020404030301010803" pitchFamily="18" charset="0"/>
              </a:rPr>
              <a:t>Are you going this year?  Would you like to go one day?  Maybe you too will get to wear the famous “Brentwood blue” of the Brentwood Catholic Youth Service? </a:t>
            </a:r>
            <a:r>
              <a:rPr lang="en-US" dirty="0">
                <a:latin typeface="Garamond" panose="02020404030301010803" pitchFamily="18" charset="0"/>
                <a:sym typeface="Wingdings" panose="05000000000000000000" pitchFamily="2" charset="2"/>
              </a:rPr>
              <a:t></a:t>
            </a:r>
            <a:endParaRPr lang="en-GB" dirty="0">
              <a:latin typeface="Garamond" panose="02020404030301010803" pitchFamily="18" charset="0"/>
            </a:endParaRPr>
          </a:p>
        </p:txBody>
      </p:sp>
      <p:pic>
        <p:nvPicPr>
          <p:cNvPr id="6146" name="Picture 2" descr="Rosary basilica in Lourdes editorial photo. Image of rosary - 28601176">
            <a:extLst>
              <a:ext uri="{FF2B5EF4-FFF2-40B4-BE49-F238E27FC236}">
                <a16:creationId xmlns:a16="http://schemas.microsoft.com/office/drawing/2014/main" id="{F35CF877-37BB-75B1-74AE-48FA2529B2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04820"/>
            <a:ext cx="6026337" cy="4188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5657778"/>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7" y="5700381"/>
            <a:ext cx="9144000" cy="1655762"/>
          </a:xfrm>
        </p:spPr>
        <p:txBody>
          <a:bodyPr>
            <a:normAutofit/>
          </a:bodyPr>
          <a:lstStyle/>
          <a:p>
            <a:r>
              <a:rPr lang="en-GB" sz="2800" dirty="0">
                <a:solidFill>
                  <a:schemeClr val="accent4">
                    <a:lumMod val="75000"/>
                  </a:schemeClr>
                </a:solidFill>
                <a:latin typeface="Garamond" panose="02020404030301010803" pitchFamily="18" charset="0"/>
              </a:rPr>
              <a:t>Monday 19</a:t>
            </a:r>
            <a:r>
              <a:rPr lang="en-GB" sz="2800" baseline="30000" dirty="0">
                <a:solidFill>
                  <a:schemeClr val="accent4">
                    <a:lumMod val="75000"/>
                  </a:schemeClr>
                </a:solidFill>
                <a:latin typeface="Garamond" panose="02020404030301010803" pitchFamily="18" charset="0"/>
              </a:rPr>
              <a:t>th</a:t>
            </a:r>
            <a:r>
              <a:rPr lang="en-GB" sz="2800" dirty="0">
                <a:solidFill>
                  <a:schemeClr val="accent4">
                    <a:lumMod val="75000"/>
                  </a:schemeClr>
                </a:solidFill>
                <a:latin typeface="Garamond" panose="02020404030301010803" pitchFamily="18" charset="0"/>
              </a:rPr>
              <a:t>  June 2023</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5" name="TextBox 4"/>
          <p:cNvSpPr txBox="1"/>
          <p:nvPr/>
        </p:nvSpPr>
        <p:spPr>
          <a:xfrm>
            <a:off x="7264400" y="6089134"/>
            <a:ext cx="4465637" cy="369332"/>
          </a:xfrm>
          <a:prstGeom prst="rect">
            <a:avLst/>
          </a:prstGeom>
          <a:noFill/>
        </p:spPr>
        <p:txBody>
          <a:bodyPr wrap="square" rtlCol="0">
            <a:spAutoFit/>
          </a:bodyPr>
          <a:lstStyle/>
          <a:p>
            <a:r>
              <a:rPr lang="en-GB" b="1" dirty="0">
                <a:solidFill>
                  <a:schemeClr val="accent1">
                    <a:lumMod val="50000"/>
                  </a:schemeClr>
                </a:solidFill>
              </a:rPr>
              <a:t>Brentwood Diocese Education Service</a:t>
            </a:r>
          </a:p>
        </p:txBody>
      </p:sp>
      <p:sp>
        <p:nvSpPr>
          <p:cNvPr id="10" name="Title 1"/>
          <p:cNvSpPr txBox="1">
            <a:spLocks/>
          </p:cNvSpPr>
          <p:nvPr/>
        </p:nvSpPr>
        <p:spPr>
          <a:xfrm>
            <a:off x="1523997" y="256903"/>
            <a:ext cx="9144000" cy="14661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a:solidFill>
                  <a:schemeClr val="accent4">
                    <a:lumMod val="75000"/>
                  </a:schemeClr>
                </a:solidFill>
                <a:latin typeface="Garamond" panose="02020404030301010803" pitchFamily="18" charset="0"/>
              </a:rPr>
              <a:t>Looking Forward</a:t>
            </a:r>
          </a:p>
        </p:txBody>
      </p:sp>
      <p:pic>
        <p:nvPicPr>
          <p:cNvPr id="8" name="Picture 7" descr="World Youth Day Lisbon 2023 unveils Marian logo | Angelus News"/>
          <p:cNvPicPr/>
          <p:nvPr/>
        </p:nvPicPr>
        <p:blipFill rotWithShape="1">
          <a:blip r:embed="rId3" cstate="print">
            <a:extLst>
              <a:ext uri="{28A0092B-C50C-407E-A947-70E740481C1C}">
                <a14:useLocalDpi xmlns:a14="http://schemas.microsoft.com/office/drawing/2010/main" val="0"/>
              </a:ext>
            </a:extLst>
          </a:blip>
          <a:srcRect l="25420" t="2314" r="22249" b="2792"/>
          <a:stretch/>
        </p:blipFill>
        <p:spPr bwMode="auto">
          <a:xfrm>
            <a:off x="227489" y="4971098"/>
            <a:ext cx="1789747" cy="1759902"/>
          </a:xfrm>
          <a:prstGeom prst="rect">
            <a:avLst/>
          </a:prstGeom>
          <a:noFill/>
          <a:ln>
            <a:noFill/>
          </a:ln>
          <a:extLst>
            <a:ext uri="{53640926-AAD7-44D8-BBD7-CCE9431645EC}">
              <a14:shadowObscured xmlns:a14="http://schemas.microsoft.com/office/drawing/2010/main"/>
            </a:ext>
          </a:extLst>
        </p:spPr>
      </p:pic>
      <p:sp>
        <p:nvSpPr>
          <p:cNvPr id="9" name="Subtitle 2"/>
          <p:cNvSpPr txBox="1">
            <a:spLocks/>
          </p:cNvSpPr>
          <p:nvPr/>
        </p:nvSpPr>
        <p:spPr>
          <a:xfrm>
            <a:off x="1145175" y="5057007"/>
            <a:ext cx="1011171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400" dirty="0">
                <a:latin typeface="Garamond" panose="02020404030301010803" pitchFamily="18" charset="0"/>
              </a:rPr>
              <a:t>~ Looking Forward Together~</a:t>
            </a:r>
          </a:p>
        </p:txBody>
      </p:sp>
      <p:pic>
        <p:nvPicPr>
          <p:cNvPr id="1026" name="Picture 2" descr="Pope Francis wishes young people to be the protagonists of the next Synod -  Shalom Catholic Community">
            <a:extLst>
              <a:ext uri="{FF2B5EF4-FFF2-40B4-BE49-F238E27FC236}">
                <a16:creationId xmlns:a16="http://schemas.microsoft.com/office/drawing/2014/main" id="{647E7536-3673-C9D0-854E-39E4760950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0" y="1881188"/>
            <a:ext cx="5715000" cy="3095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5571256"/>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8259</TotalTime>
  <Words>558</Words>
  <Application>Microsoft Office PowerPoint</Application>
  <PresentationFormat>Widescreen</PresentationFormat>
  <Paragraphs>61</Paragraphs>
  <Slides>9</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vt:i4>
      </vt:variant>
    </vt:vector>
  </HeadingPairs>
  <TitlesOfParts>
    <vt:vector size="18" baseType="lpstr">
      <vt:lpstr>Arial</vt:lpstr>
      <vt:lpstr>Calibri</vt:lpstr>
      <vt:lpstr>Calibri Light</vt:lpstr>
      <vt:lpstr>Garamond</vt:lpstr>
      <vt:lpstr>Open Sans</vt:lpstr>
      <vt:lpstr>Source Sans Pro</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Diocese Of Brentwood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Sophie Russell</dc:creator>
  <cp:lastModifiedBy>Catherine McKenna</cp:lastModifiedBy>
  <cp:revision>253</cp:revision>
  <dcterms:created xsi:type="dcterms:W3CDTF">2019-09-06T14:56:38Z</dcterms:created>
  <dcterms:modified xsi:type="dcterms:W3CDTF">2023-06-15T07:44:37Z</dcterms:modified>
</cp:coreProperties>
</file>