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89" r:id="rId3"/>
    <p:sldId id="297" r:id="rId4"/>
    <p:sldId id="258" r:id="rId5"/>
    <p:sldId id="381" r:id="rId6"/>
    <p:sldId id="272" r:id="rId7"/>
    <p:sldId id="391" r:id="rId8"/>
    <p:sldId id="39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31BD7-F0F4-4377-B21B-D90B3CF7CF70}" v="52" dt="2023-06-26T10:13:26.2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varScale="1">
        <p:scale>
          <a:sx n="66" d="100"/>
          <a:sy n="66" d="100"/>
        </p:scale>
        <p:origin x="470"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08B31BD7-F0F4-4377-B21B-D90B3CF7CF70}"/>
    <pc:docChg chg="undo custSel addSld delSld modSld">
      <pc:chgData name="John Adams" userId="1143faee-bb16-416e-8056-0ed4c730fe93" providerId="ADAL" clId="{08B31BD7-F0F4-4377-B21B-D90B3CF7CF70}" dt="2023-06-26T10:41:00.724" v="1779" actId="113"/>
      <pc:docMkLst>
        <pc:docMk/>
      </pc:docMkLst>
      <pc:sldChg chg="modSp mod">
        <pc:chgData name="John Adams" userId="1143faee-bb16-416e-8056-0ed4c730fe93" providerId="ADAL" clId="{08B31BD7-F0F4-4377-B21B-D90B3CF7CF70}" dt="2023-06-26T09:41:44.564" v="291" actId="20577"/>
        <pc:sldMkLst>
          <pc:docMk/>
          <pc:sldMk cId="2656554078" sldId="258"/>
        </pc:sldMkLst>
        <pc:spChg chg="mod">
          <ac:chgData name="John Adams" userId="1143faee-bb16-416e-8056-0ed4c730fe93" providerId="ADAL" clId="{08B31BD7-F0F4-4377-B21B-D90B3CF7CF70}" dt="2023-06-26T09:41:44.564" v="291" actId="20577"/>
          <ac:spMkLst>
            <pc:docMk/>
            <pc:sldMk cId="2656554078" sldId="258"/>
            <ac:spMk id="4" creationId="{00000000-0000-0000-0000-000000000000}"/>
          </ac:spMkLst>
        </pc:spChg>
      </pc:sldChg>
      <pc:sldChg chg="addSp delSp modSp mod setBg">
        <pc:chgData name="John Adams" userId="1143faee-bb16-416e-8056-0ed4c730fe93" providerId="ADAL" clId="{08B31BD7-F0F4-4377-B21B-D90B3CF7CF70}" dt="2023-06-26T10:41:00.724" v="1779" actId="113"/>
        <pc:sldMkLst>
          <pc:docMk/>
          <pc:sldMk cId="2339235338" sldId="272"/>
        </pc:sldMkLst>
        <pc:spChg chg="add del">
          <ac:chgData name="John Adams" userId="1143faee-bb16-416e-8056-0ed4c730fe93" providerId="ADAL" clId="{08B31BD7-F0F4-4377-B21B-D90B3CF7CF70}" dt="2023-06-26T09:54:56.669" v="493"/>
          <ac:spMkLst>
            <pc:docMk/>
            <pc:sldMk cId="2339235338" sldId="272"/>
            <ac:spMk id="3" creationId="{C0A6CF79-6A65-9602-72B9-1651C81C4A28}"/>
          </ac:spMkLst>
        </pc:spChg>
        <pc:spChg chg="mod">
          <ac:chgData name="John Adams" userId="1143faee-bb16-416e-8056-0ed4c730fe93" providerId="ADAL" clId="{08B31BD7-F0F4-4377-B21B-D90B3CF7CF70}" dt="2023-06-26T10:41:00.724" v="1779" actId="113"/>
          <ac:spMkLst>
            <pc:docMk/>
            <pc:sldMk cId="2339235338" sldId="272"/>
            <ac:spMk id="5" creationId="{00000000-0000-0000-0000-000000000000}"/>
          </ac:spMkLst>
        </pc:spChg>
        <pc:spChg chg="mod">
          <ac:chgData name="John Adams" userId="1143faee-bb16-416e-8056-0ed4c730fe93" providerId="ADAL" clId="{08B31BD7-F0F4-4377-B21B-D90B3CF7CF70}" dt="2023-06-26T09:54:22.357" v="491" actId="1076"/>
          <ac:spMkLst>
            <pc:docMk/>
            <pc:sldMk cId="2339235338" sldId="272"/>
            <ac:spMk id="6" creationId="{00000000-0000-0000-0000-000000000000}"/>
          </ac:spMkLst>
        </pc:spChg>
        <pc:spChg chg="mod">
          <ac:chgData name="John Adams" userId="1143faee-bb16-416e-8056-0ed4c730fe93" providerId="ADAL" clId="{08B31BD7-F0F4-4377-B21B-D90B3CF7CF70}" dt="2023-06-26T09:52:32.408" v="475" actId="1076"/>
          <ac:spMkLst>
            <pc:docMk/>
            <pc:sldMk cId="2339235338" sldId="272"/>
            <ac:spMk id="8" creationId="{00000000-0000-0000-0000-000000000000}"/>
          </ac:spMkLst>
        </pc:spChg>
        <pc:picChg chg="del">
          <ac:chgData name="John Adams" userId="1143faee-bb16-416e-8056-0ed4c730fe93" providerId="ADAL" clId="{08B31BD7-F0F4-4377-B21B-D90B3CF7CF70}" dt="2023-06-26T09:52:43.373" v="479" actId="478"/>
          <ac:picMkLst>
            <pc:docMk/>
            <pc:sldMk cId="2339235338" sldId="272"/>
            <ac:picMk id="2" creationId="{00000000-0000-0000-0000-000000000000}"/>
          </ac:picMkLst>
        </pc:picChg>
        <pc:picChg chg="del">
          <ac:chgData name="John Adams" userId="1143faee-bb16-416e-8056-0ed4c730fe93" providerId="ADAL" clId="{08B31BD7-F0F4-4377-B21B-D90B3CF7CF70}" dt="2023-06-26T09:52:41.589" v="478" actId="478"/>
          <ac:picMkLst>
            <pc:docMk/>
            <pc:sldMk cId="2339235338" sldId="272"/>
            <ac:picMk id="4" creationId="{00000000-0000-0000-0000-000000000000}"/>
          </ac:picMkLst>
        </pc:picChg>
        <pc:picChg chg="del">
          <ac:chgData name="John Adams" userId="1143faee-bb16-416e-8056-0ed4c730fe93" providerId="ADAL" clId="{08B31BD7-F0F4-4377-B21B-D90B3CF7CF70}" dt="2023-06-26T09:52:45.237" v="480" actId="478"/>
          <ac:picMkLst>
            <pc:docMk/>
            <pc:sldMk cId="2339235338" sldId="272"/>
            <ac:picMk id="1026" creationId="{00000000-0000-0000-0000-000000000000}"/>
          </ac:picMkLst>
        </pc:picChg>
        <pc:picChg chg="add mod">
          <ac:chgData name="John Adams" userId="1143faee-bb16-416e-8056-0ed4c730fe93" providerId="ADAL" clId="{08B31BD7-F0F4-4377-B21B-D90B3CF7CF70}" dt="2023-06-26T09:54:15.855" v="490" actId="14100"/>
          <ac:picMkLst>
            <pc:docMk/>
            <pc:sldMk cId="2339235338" sldId="272"/>
            <ac:picMk id="5122" creationId="{64C27387-A85D-C2C3-3C15-8AD7B73190CA}"/>
          </ac:picMkLst>
        </pc:picChg>
        <pc:picChg chg="add del">
          <ac:chgData name="John Adams" userId="1143faee-bb16-416e-8056-0ed4c730fe93" providerId="ADAL" clId="{08B31BD7-F0F4-4377-B21B-D90B3CF7CF70}" dt="2023-06-26T09:54:56.669" v="493"/>
          <ac:picMkLst>
            <pc:docMk/>
            <pc:sldMk cId="2339235338" sldId="272"/>
            <ac:picMk id="5124" creationId="{BE3AE8EA-4BA7-2D3F-591F-BDA4FFA3F81E}"/>
          </ac:picMkLst>
        </pc:picChg>
      </pc:sldChg>
      <pc:sldChg chg="delSp modSp mod">
        <pc:chgData name="John Adams" userId="1143faee-bb16-416e-8056-0ed4c730fe93" providerId="ADAL" clId="{08B31BD7-F0F4-4377-B21B-D90B3CF7CF70}" dt="2023-06-26T09:35:43.632" v="193" actId="113"/>
        <pc:sldMkLst>
          <pc:docMk/>
          <pc:sldMk cId="835714311" sldId="289"/>
        </pc:sldMkLst>
        <pc:spChg chg="del">
          <ac:chgData name="John Adams" userId="1143faee-bb16-416e-8056-0ed4c730fe93" providerId="ADAL" clId="{08B31BD7-F0F4-4377-B21B-D90B3CF7CF70}" dt="2023-06-26T09:32:17.645" v="15" actId="478"/>
          <ac:spMkLst>
            <pc:docMk/>
            <pc:sldMk cId="835714311" sldId="289"/>
            <ac:spMk id="3" creationId="{3439047B-6EB5-1717-4947-1741CFEDD979}"/>
          </ac:spMkLst>
        </pc:spChg>
        <pc:spChg chg="mod">
          <ac:chgData name="John Adams" userId="1143faee-bb16-416e-8056-0ed4c730fe93" providerId="ADAL" clId="{08B31BD7-F0F4-4377-B21B-D90B3CF7CF70}" dt="2023-06-26T09:35:43.632" v="193" actId="113"/>
          <ac:spMkLst>
            <pc:docMk/>
            <pc:sldMk cId="835714311" sldId="289"/>
            <ac:spMk id="10" creationId="{00000000-0000-0000-0000-000000000000}"/>
          </ac:spMkLst>
        </pc:spChg>
        <pc:picChg chg="del">
          <ac:chgData name="John Adams" userId="1143faee-bb16-416e-8056-0ed4c730fe93" providerId="ADAL" clId="{08B31BD7-F0F4-4377-B21B-D90B3CF7CF70}" dt="2023-06-26T09:32:11.924" v="14" actId="478"/>
          <ac:picMkLst>
            <pc:docMk/>
            <pc:sldMk cId="835714311" sldId="289"/>
            <ac:picMk id="2050" creationId="{2710FF7F-865C-DBB3-6727-C7D8D3A39125}"/>
          </ac:picMkLst>
        </pc:picChg>
      </pc:sldChg>
      <pc:sldChg chg="addSp delSp modSp mod">
        <pc:chgData name="John Adams" userId="1143faee-bb16-416e-8056-0ed4c730fe93" providerId="ADAL" clId="{08B31BD7-F0F4-4377-B21B-D90B3CF7CF70}" dt="2023-06-26T10:13:30.046" v="1778" actId="1076"/>
        <pc:sldMkLst>
          <pc:docMk/>
          <pc:sldMk cId="2058881387" sldId="297"/>
        </pc:sldMkLst>
        <pc:spChg chg="mod">
          <ac:chgData name="John Adams" userId="1143faee-bb16-416e-8056-0ed4c730fe93" providerId="ADAL" clId="{08B31BD7-F0F4-4377-B21B-D90B3CF7CF70}" dt="2023-06-26T10:13:30.046" v="1778" actId="1076"/>
          <ac:spMkLst>
            <pc:docMk/>
            <pc:sldMk cId="2058881387" sldId="297"/>
            <ac:spMk id="3" creationId="{00000000-0000-0000-0000-000000000000}"/>
          </ac:spMkLst>
        </pc:spChg>
        <pc:picChg chg="add del mod">
          <ac:chgData name="John Adams" userId="1143faee-bb16-416e-8056-0ed4c730fe93" providerId="ADAL" clId="{08B31BD7-F0F4-4377-B21B-D90B3CF7CF70}" dt="2023-06-26T10:13:08.567" v="1773" actId="478"/>
          <ac:picMkLst>
            <pc:docMk/>
            <pc:sldMk cId="2058881387" sldId="297"/>
            <ac:picMk id="2050" creationId="{F762BD00-DFE0-A6C8-434D-B94235A917A4}"/>
          </ac:picMkLst>
        </pc:picChg>
        <pc:picChg chg="add mod">
          <ac:chgData name="John Adams" userId="1143faee-bb16-416e-8056-0ed4c730fe93" providerId="ADAL" clId="{08B31BD7-F0F4-4377-B21B-D90B3CF7CF70}" dt="2023-06-26T10:13:26.296" v="1777" actId="14100"/>
          <ac:picMkLst>
            <pc:docMk/>
            <pc:sldMk cId="2058881387" sldId="297"/>
            <ac:picMk id="2052" creationId="{C602CB7D-EF42-A6E2-8D5C-3FABA74E9D21}"/>
          </ac:picMkLst>
        </pc:picChg>
        <pc:picChg chg="del">
          <ac:chgData name="John Adams" userId="1143faee-bb16-416e-8056-0ed4c730fe93" providerId="ADAL" clId="{08B31BD7-F0F4-4377-B21B-D90B3CF7CF70}" dt="2023-06-26T09:38:15.976" v="270" actId="478"/>
          <ac:picMkLst>
            <pc:docMk/>
            <pc:sldMk cId="2058881387" sldId="297"/>
            <ac:picMk id="4098" creationId="{4EAC22F2-36BA-0010-00F8-6816F73AFC23}"/>
          </ac:picMkLst>
        </pc:picChg>
      </pc:sldChg>
      <pc:sldChg chg="addSp delSp modSp mod">
        <pc:chgData name="John Adams" userId="1143faee-bb16-416e-8056-0ed4c730fe93" providerId="ADAL" clId="{08B31BD7-F0F4-4377-B21B-D90B3CF7CF70}" dt="2023-06-26T09:36:41.774" v="205" actId="20577"/>
        <pc:sldMkLst>
          <pc:docMk/>
          <pc:sldMk cId="2413920719" sldId="334"/>
        </pc:sldMkLst>
        <pc:spChg chg="mod">
          <ac:chgData name="John Adams" userId="1143faee-bb16-416e-8056-0ed4c730fe93" providerId="ADAL" clId="{08B31BD7-F0F4-4377-B21B-D90B3CF7CF70}" dt="2023-06-26T09:36:41.774" v="205" actId="20577"/>
          <ac:spMkLst>
            <pc:docMk/>
            <pc:sldMk cId="2413920719" sldId="334"/>
            <ac:spMk id="3" creationId="{00000000-0000-0000-0000-000000000000}"/>
          </ac:spMkLst>
        </pc:spChg>
        <pc:picChg chg="add mod">
          <ac:chgData name="John Adams" userId="1143faee-bb16-416e-8056-0ed4c730fe93" providerId="ADAL" clId="{08B31BD7-F0F4-4377-B21B-D90B3CF7CF70}" dt="2023-06-26T09:30:33.383" v="11" actId="1076"/>
          <ac:picMkLst>
            <pc:docMk/>
            <pc:sldMk cId="2413920719" sldId="334"/>
            <ac:picMk id="2" creationId="{D669DB44-8166-E6F3-D4BE-20D7F3A33AFB}"/>
          </ac:picMkLst>
        </pc:picChg>
        <pc:picChg chg="del">
          <ac:chgData name="John Adams" userId="1143faee-bb16-416e-8056-0ed4c730fe93" providerId="ADAL" clId="{08B31BD7-F0F4-4377-B21B-D90B3CF7CF70}" dt="2023-06-26T09:29:15.294" v="0" actId="478"/>
          <ac:picMkLst>
            <pc:docMk/>
            <pc:sldMk cId="2413920719" sldId="334"/>
            <ac:picMk id="1026" creationId="{647E7536-3673-C9D0-854E-39E4760950B2}"/>
          </ac:picMkLst>
        </pc:picChg>
      </pc:sldChg>
      <pc:sldChg chg="addSp delSp modSp mod">
        <pc:chgData name="John Adams" userId="1143faee-bb16-416e-8056-0ed4c730fe93" providerId="ADAL" clId="{08B31BD7-F0F4-4377-B21B-D90B3CF7CF70}" dt="2023-06-26T09:51:06.783" v="441" actId="1076"/>
        <pc:sldMkLst>
          <pc:docMk/>
          <pc:sldMk cId="76905318" sldId="381"/>
        </pc:sldMkLst>
        <pc:spChg chg="mod">
          <ac:chgData name="John Adams" userId="1143faee-bb16-416e-8056-0ed4c730fe93" providerId="ADAL" clId="{08B31BD7-F0F4-4377-B21B-D90B3CF7CF70}" dt="2023-06-26T09:50:06.864" v="436" actId="122"/>
          <ac:spMkLst>
            <pc:docMk/>
            <pc:sldMk cId="76905318" sldId="381"/>
            <ac:spMk id="3" creationId="{00000000-0000-0000-0000-000000000000}"/>
          </ac:spMkLst>
        </pc:spChg>
        <pc:spChg chg="mod">
          <ac:chgData name="John Adams" userId="1143faee-bb16-416e-8056-0ed4c730fe93" providerId="ADAL" clId="{08B31BD7-F0F4-4377-B21B-D90B3CF7CF70}" dt="2023-06-26T09:48:13.203" v="299" actId="207"/>
          <ac:spMkLst>
            <pc:docMk/>
            <pc:sldMk cId="76905318" sldId="381"/>
            <ac:spMk id="4" creationId="{6891C652-A2C5-AE71-4649-507F08E68BF8}"/>
          </ac:spMkLst>
        </pc:spChg>
        <pc:picChg chg="add mod">
          <ac:chgData name="John Adams" userId="1143faee-bb16-416e-8056-0ed4c730fe93" providerId="ADAL" clId="{08B31BD7-F0F4-4377-B21B-D90B3CF7CF70}" dt="2023-06-26T09:51:06.783" v="441" actId="1076"/>
          <ac:picMkLst>
            <pc:docMk/>
            <pc:sldMk cId="76905318" sldId="381"/>
            <ac:picMk id="4098" creationId="{C7907811-F102-59F8-0E14-01BDB1A6B91C}"/>
          </ac:picMkLst>
        </pc:picChg>
        <pc:picChg chg="del">
          <ac:chgData name="John Adams" userId="1143faee-bb16-416e-8056-0ed4c730fe93" providerId="ADAL" clId="{08B31BD7-F0F4-4377-B21B-D90B3CF7CF70}" dt="2023-06-26T09:50:48.837" v="437" actId="478"/>
          <ac:picMkLst>
            <pc:docMk/>
            <pc:sldMk cId="76905318" sldId="381"/>
            <ac:picMk id="5122" creationId="{45B92866-B3A5-A2FD-18A6-91556B06B44C}"/>
          </ac:picMkLst>
        </pc:picChg>
      </pc:sldChg>
      <pc:sldChg chg="del">
        <pc:chgData name="John Adams" userId="1143faee-bb16-416e-8056-0ed4c730fe93" providerId="ADAL" clId="{08B31BD7-F0F4-4377-B21B-D90B3CF7CF70}" dt="2023-06-26T10:06:34.148" v="1284" actId="47"/>
        <pc:sldMkLst>
          <pc:docMk/>
          <pc:sldMk cId="3750371433" sldId="389"/>
        </pc:sldMkLst>
      </pc:sldChg>
      <pc:sldChg chg="del">
        <pc:chgData name="John Adams" userId="1143faee-bb16-416e-8056-0ed4c730fe93" providerId="ADAL" clId="{08B31BD7-F0F4-4377-B21B-D90B3CF7CF70}" dt="2023-06-26T09:30:42.030" v="12" actId="47"/>
        <pc:sldMkLst>
          <pc:docMk/>
          <pc:sldMk cId="3695571256" sldId="390"/>
        </pc:sldMkLst>
      </pc:sldChg>
      <pc:sldChg chg="addSp delSp modSp mod">
        <pc:chgData name="John Adams" userId="1143faee-bb16-416e-8056-0ed4c730fe93" providerId="ADAL" clId="{08B31BD7-F0F4-4377-B21B-D90B3CF7CF70}" dt="2023-06-26T10:11:51.768" v="1772" actId="20577"/>
        <pc:sldMkLst>
          <pc:docMk/>
          <pc:sldMk cId="3285657778" sldId="391"/>
        </pc:sldMkLst>
        <pc:spChg chg="mod">
          <ac:chgData name="John Adams" userId="1143faee-bb16-416e-8056-0ed4c730fe93" providerId="ADAL" clId="{08B31BD7-F0F4-4377-B21B-D90B3CF7CF70}" dt="2023-06-26T10:11:51.768" v="1772" actId="20577"/>
          <ac:spMkLst>
            <pc:docMk/>
            <pc:sldMk cId="3285657778" sldId="391"/>
            <ac:spMk id="4" creationId="{00000000-0000-0000-0000-000000000000}"/>
          </ac:spMkLst>
        </pc:spChg>
        <pc:picChg chg="add mod">
          <ac:chgData name="John Adams" userId="1143faee-bb16-416e-8056-0ed4c730fe93" providerId="ADAL" clId="{08B31BD7-F0F4-4377-B21B-D90B3CF7CF70}" dt="2023-06-26T10:08:49.742" v="1319" actId="18131"/>
          <ac:picMkLst>
            <pc:docMk/>
            <pc:sldMk cId="3285657778" sldId="391"/>
            <ac:picMk id="2" creationId="{2BD19982-0901-C885-2092-C1E623ADEDE2}"/>
          </ac:picMkLst>
        </pc:picChg>
        <pc:picChg chg="del">
          <ac:chgData name="John Adams" userId="1143faee-bb16-416e-8056-0ed4c730fe93" providerId="ADAL" clId="{08B31BD7-F0F4-4377-B21B-D90B3CF7CF70}" dt="2023-06-26T10:08:13.087" v="1311" actId="478"/>
          <ac:picMkLst>
            <pc:docMk/>
            <pc:sldMk cId="3285657778" sldId="391"/>
            <ac:picMk id="6146" creationId="{F35CF877-37BB-75B1-74AE-48FA2529B2B9}"/>
          </ac:picMkLst>
        </pc:picChg>
      </pc:sldChg>
      <pc:sldChg chg="modSp add mod">
        <pc:chgData name="John Adams" userId="1143faee-bb16-416e-8056-0ed4c730fe93" providerId="ADAL" clId="{08B31BD7-F0F4-4377-B21B-D90B3CF7CF70}" dt="2023-06-26T09:36:51.978" v="215" actId="20577"/>
        <pc:sldMkLst>
          <pc:docMk/>
          <pc:sldMk cId="2785240863" sldId="392"/>
        </pc:sldMkLst>
        <pc:spChg chg="mod">
          <ac:chgData name="John Adams" userId="1143faee-bb16-416e-8056-0ed4c730fe93" providerId="ADAL" clId="{08B31BD7-F0F4-4377-B21B-D90B3CF7CF70}" dt="2023-06-26T09:36:51.978" v="215" actId="20577"/>
          <ac:spMkLst>
            <pc:docMk/>
            <pc:sldMk cId="2785240863" sldId="392"/>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29/06/2023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29/06/2023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29/06/2023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29/06/2023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29/06/2023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29/06/2023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29/06/2023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29/06/2023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29/06/2023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29/06/2023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29/06/2023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29/06/2023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3</a:t>
            </a:r>
            <a:r>
              <a:rPr lang="en-GB" sz="2800" baseline="30000" dirty="0">
                <a:solidFill>
                  <a:schemeClr val="accent4">
                    <a:lumMod val="75000"/>
                  </a:schemeClr>
                </a:solidFill>
                <a:latin typeface="Garamond" panose="02020404030301010803" pitchFamily="18" charset="0"/>
              </a:rPr>
              <a:t>rd</a:t>
            </a:r>
            <a:r>
              <a:rPr lang="en-GB" sz="2800" dirty="0">
                <a:solidFill>
                  <a:schemeClr val="accent4">
                    <a:lumMod val="75000"/>
                  </a:schemeClr>
                </a:solidFill>
                <a:latin typeface="Garamond" panose="02020404030301010803" pitchFamily="18" charset="0"/>
              </a:rPr>
              <a:t> July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Together~</a:t>
            </a:r>
          </a:p>
        </p:txBody>
      </p:sp>
      <p:pic>
        <p:nvPicPr>
          <p:cNvPr id="2" name="Picture 2" descr="When Pope Francis asks young people what they think">
            <a:extLst>
              <a:ext uri="{FF2B5EF4-FFF2-40B4-BE49-F238E27FC236}">
                <a16:creationId xmlns:a16="http://schemas.microsoft.com/office/drawing/2014/main" id="{D669DB44-8166-E6F3-D4BE-20D7F3A33A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183" b="14794"/>
          <a:stretch/>
        </p:blipFill>
        <p:spPr bwMode="auto">
          <a:xfrm>
            <a:off x="2536792" y="1905926"/>
            <a:ext cx="7118409" cy="3151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838199" y="391312"/>
            <a:ext cx="10461171" cy="1472999"/>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4800" dirty="0">
                <a:effectLst/>
                <a:latin typeface="Garamond" panose="02020404030301010803" pitchFamily="18" charset="0"/>
                <a:ea typeface="Calibri" panose="020F0502020204030204" pitchFamily="34" charset="0"/>
                <a:cs typeface="Times New Roman" panose="02020603050405020304" pitchFamily="18" charset="0"/>
              </a:rPr>
              <a:t>Looking Forward Together</a:t>
            </a:r>
            <a:endParaRPr lang="en-GB"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p:cNvSpPr txBox="1">
            <a:spLocks noChangeArrowheads="1"/>
          </p:cNvSpPr>
          <p:nvPr/>
        </p:nvSpPr>
        <p:spPr bwMode="auto">
          <a:xfrm>
            <a:off x="843395" y="2119660"/>
            <a:ext cx="10455975" cy="4523048"/>
          </a:xfrm>
          <a:prstGeom prst="rect">
            <a:avLst/>
          </a:prstGeom>
          <a:noFill/>
          <a:ln w="9525">
            <a:noFill/>
            <a:miter lim="800000"/>
            <a:headEnd/>
            <a:tailEnd/>
          </a:ln>
        </p:spPr>
        <p:txBody>
          <a:bodyPr rot="0" vert="horz" wrap="square" lIns="91440" tIns="45720" rIns="91440" bIns="45720" anchor="t" anchorCtr="0">
            <a:noAutofit/>
          </a:bodyPr>
          <a:lstStyle/>
          <a:p>
            <a:pPr algn="l"/>
            <a:r>
              <a:rPr lang="en-US" sz="2400" i="0" dirty="0">
                <a:solidFill>
                  <a:srgbClr val="222222"/>
                </a:solidFill>
                <a:effectLst/>
                <a:latin typeface="Garamond" panose="02020404030301010803" pitchFamily="18" charset="0"/>
              </a:rPr>
              <a:t>“</a:t>
            </a:r>
            <a:r>
              <a:rPr lang="en-US" sz="2400" b="0" i="0" dirty="0">
                <a:solidFill>
                  <a:srgbClr val="222222"/>
                </a:solidFill>
                <a:effectLst/>
                <a:latin typeface="Garamond" panose="02020404030301010803" pitchFamily="18" charset="0"/>
              </a:rPr>
              <a:t>For where two or three gather in my name, there am I with them.” - Matthew 18:20</a:t>
            </a:r>
          </a:p>
          <a:p>
            <a:pPr algn="l"/>
            <a:endParaRPr lang="en-US" sz="2400" b="0" i="0" dirty="0">
              <a:solidFill>
                <a:srgbClr val="222222"/>
              </a:solidFill>
              <a:effectLst/>
              <a:latin typeface="Garamond" panose="02020404030301010803" pitchFamily="18" charset="0"/>
            </a:endParaRPr>
          </a:p>
          <a:p>
            <a:pPr algn="ctr"/>
            <a:r>
              <a:rPr lang="en-US" sz="2400" b="0" i="0" dirty="0">
                <a:solidFill>
                  <a:srgbClr val="222222"/>
                </a:solidFill>
                <a:effectLst/>
                <a:latin typeface="Garamond" panose="02020404030301010803" pitchFamily="18" charset="0"/>
              </a:rPr>
              <a:t>Lord Jesus, </a:t>
            </a:r>
          </a:p>
          <a:p>
            <a:pPr algn="ctr"/>
            <a:r>
              <a:rPr lang="en-US" sz="2400" b="0" i="0" dirty="0">
                <a:solidFill>
                  <a:srgbClr val="222222"/>
                </a:solidFill>
                <a:effectLst/>
                <a:latin typeface="Garamond" panose="02020404030301010803" pitchFamily="18" charset="0"/>
              </a:rPr>
              <a:t>we are all different people, </a:t>
            </a:r>
          </a:p>
          <a:p>
            <a:pPr algn="ctr"/>
            <a:r>
              <a:rPr lang="en-US" sz="2400" dirty="0">
                <a:solidFill>
                  <a:srgbClr val="222222"/>
                </a:solidFill>
                <a:latin typeface="Garamond" panose="02020404030301010803" pitchFamily="18" charset="0"/>
              </a:rPr>
              <a:t>from </a:t>
            </a:r>
            <a:r>
              <a:rPr lang="en-US" sz="2400" b="0" i="0" dirty="0">
                <a:solidFill>
                  <a:srgbClr val="222222"/>
                </a:solidFill>
                <a:effectLst/>
                <a:latin typeface="Garamond" panose="02020404030301010803" pitchFamily="18" charset="0"/>
              </a:rPr>
              <a:t>different backgrounds and different races, </a:t>
            </a:r>
          </a:p>
          <a:p>
            <a:pPr algn="ctr"/>
            <a:r>
              <a:rPr lang="en-US" sz="2400" dirty="0">
                <a:solidFill>
                  <a:srgbClr val="222222"/>
                </a:solidFill>
                <a:latin typeface="Garamond" panose="02020404030301010803" pitchFamily="18" charset="0"/>
              </a:rPr>
              <a:t>with different stories and maybe different languages,</a:t>
            </a:r>
            <a:endParaRPr lang="en-US" sz="2400" b="0" i="0" dirty="0">
              <a:solidFill>
                <a:srgbClr val="222222"/>
              </a:solidFill>
              <a:effectLst/>
              <a:latin typeface="Garamond" panose="02020404030301010803" pitchFamily="18" charset="0"/>
            </a:endParaRPr>
          </a:p>
          <a:p>
            <a:pPr algn="ctr"/>
            <a:r>
              <a:rPr lang="en-US" sz="2400" b="0" i="0" dirty="0">
                <a:solidFill>
                  <a:srgbClr val="222222"/>
                </a:solidFill>
                <a:effectLst/>
                <a:latin typeface="Garamond" panose="02020404030301010803" pitchFamily="18" charset="0"/>
              </a:rPr>
              <a:t>from different families, with different viewpoints, </a:t>
            </a:r>
          </a:p>
          <a:p>
            <a:pPr algn="ctr"/>
            <a:r>
              <a:rPr lang="en-US" sz="2400" b="0" i="0" dirty="0">
                <a:solidFill>
                  <a:srgbClr val="222222"/>
                </a:solidFill>
                <a:effectLst/>
                <a:latin typeface="Garamond" panose="02020404030301010803" pitchFamily="18" charset="0"/>
              </a:rPr>
              <a:t>sometimes with different beliefs; </a:t>
            </a:r>
          </a:p>
          <a:p>
            <a:pPr algn="ctr"/>
            <a:r>
              <a:rPr lang="en-US" sz="2400" b="0" i="0" dirty="0">
                <a:solidFill>
                  <a:srgbClr val="222222"/>
                </a:solidFill>
                <a:effectLst/>
                <a:latin typeface="Garamond" panose="02020404030301010803" pitchFamily="18" charset="0"/>
              </a:rPr>
              <a:t>but we in our school we are gathered together in one name. </a:t>
            </a:r>
          </a:p>
          <a:p>
            <a:pPr algn="ctr"/>
            <a:r>
              <a:rPr lang="en-US" sz="2400" b="0" i="0" dirty="0">
                <a:solidFill>
                  <a:srgbClr val="222222"/>
                </a:solidFill>
                <a:effectLst/>
                <a:latin typeface="Garamond" panose="02020404030301010803" pitchFamily="18" charset="0"/>
              </a:rPr>
              <a:t>One beautiful and matchless name: Jesus! </a:t>
            </a:r>
          </a:p>
          <a:p>
            <a:pPr algn="ctr"/>
            <a:r>
              <a:rPr lang="en-US" sz="2400" b="0" i="0" dirty="0">
                <a:solidFill>
                  <a:srgbClr val="222222"/>
                </a:solidFill>
                <a:effectLst/>
                <a:latin typeface="Garamond" panose="02020404030301010803" pitchFamily="18" charset="0"/>
              </a:rPr>
              <a:t>Jesus, come into our midst as we pray today.</a:t>
            </a:r>
          </a:p>
          <a:p>
            <a:pPr algn="ctr"/>
            <a:r>
              <a:rPr lang="en-US" sz="2400" dirty="0">
                <a:latin typeface="Garamond" panose="02020404030301010803" pitchFamily="18" charset="0"/>
              </a:rPr>
              <a:t/>
            </a:r>
            <a:br>
              <a:rPr lang="en-US" sz="2400" dirty="0">
                <a:latin typeface="Garamond" panose="02020404030301010803" pitchFamily="18" charset="0"/>
              </a:rPr>
            </a:br>
            <a:endParaRPr lang="en-US" sz="1000" b="0" i="0" dirty="0">
              <a:effectLst/>
              <a:latin typeface="Garamond" panose="02020404030301010803"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98765" y="194434"/>
            <a:ext cx="11240798" cy="160665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100" dirty="0">
              <a:solidFill>
                <a:schemeClr val="accent4">
                  <a:lumMod val="75000"/>
                </a:schemeClr>
              </a:solidFill>
              <a:latin typeface="Garamond" panose="02020404030301010803" pitchFamily="18" charset="0"/>
            </a:endParaRPr>
          </a:p>
          <a:p>
            <a:pPr algn="ctr"/>
            <a:r>
              <a:rPr lang="en-GB" sz="6000" dirty="0">
                <a:solidFill>
                  <a:schemeClr val="accent4">
                    <a:lumMod val="75000"/>
                  </a:schemeClr>
                </a:solidFill>
                <a:latin typeface="Garamond" panose="02020404030301010803" pitchFamily="18" charset="0"/>
              </a:rPr>
              <a:t>In Sunday’s Gospel Reading</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Rectangle 2"/>
          <p:cNvSpPr/>
          <p:nvPr/>
        </p:nvSpPr>
        <p:spPr>
          <a:xfrm>
            <a:off x="6701325" y="2492054"/>
            <a:ext cx="5291091" cy="2882456"/>
          </a:xfrm>
          <a:prstGeom prst="rect">
            <a:avLst/>
          </a:prstGeom>
          <a:solidFill>
            <a:schemeClr val="bg1"/>
          </a:solidFill>
          <a:effectLst>
            <a:softEdge rad="635000"/>
          </a:effectLst>
        </p:spPr>
        <p:txBody>
          <a:bodyPr wrap="square">
            <a:spAutoFit/>
          </a:bodyPr>
          <a:lstStyle/>
          <a:p>
            <a:pPr algn="ctr"/>
            <a:r>
              <a:rPr lang="en-GB" sz="2600" b="1" dirty="0">
                <a:latin typeface="Garamond" panose="02020404030301010803" pitchFamily="18" charset="0"/>
              </a:rPr>
              <a:t>2</a:t>
            </a:r>
            <a:r>
              <a:rPr lang="en-GB" sz="2600" b="1" baseline="30000" dirty="0">
                <a:latin typeface="Garamond" panose="02020404030301010803" pitchFamily="18" charset="0"/>
              </a:rPr>
              <a:t>nd</a:t>
            </a:r>
            <a:r>
              <a:rPr lang="en-GB" sz="2600" b="1" dirty="0">
                <a:latin typeface="Garamond" panose="02020404030301010803" pitchFamily="18" charset="0"/>
              </a:rPr>
              <a:t> July 2023</a:t>
            </a:r>
            <a:r>
              <a:rPr lang="en-GB" dirty="0">
                <a:latin typeface="Garamond" panose="02020404030301010803" pitchFamily="18" charset="0"/>
              </a:rPr>
              <a:t> </a:t>
            </a:r>
          </a:p>
          <a:p>
            <a:pPr algn="ctr"/>
            <a:endParaRPr lang="en-GB" sz="16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GB" sz="2800" dirty="0">
                <a:latin typeface="Garamond" panose="02020404030301010803" pitchFamily="18" charset="0"/>
              </a:rPr>
              <a:t>In the Gospel of Matthew,                  Jesus tells His friends :</a:t>
            </a:r>
            <a:r>
              <a:rPr lang="en-GB" sz="1600" dirty="0">
                <a:latin typeface="Garamond" panose="02020404030301010803" pitchFamily="18" charset="0"/>
              </a:rPr>
              <a:t>  </a:t>
            </a:r>
            <a:endParaRPr lang="en-GB" sz="1100" dirty="0">
              <a:latin typeface="Garamond" panose="02020404030301010803" pitchFamily="18" charset="0"/>
            </a:endParaRPr>
          </a:p>
          <a:p>
            <a:pPr algn="ctr"/>
            <a:r>
              <a:rPr lang="en-GB" sz="1100" dirty="0">
                <a:latin typeface="Garamond" panose="02020404030301010803" pitchFamily="18" charset="0"/>
              </a:rPr>
              <a:t>                                                                                      </a:t>
            </a:r>
          </a:p>
          <a:p>
            <a:pPr algn="ctr">
              <a:lnSpc>
                <a:spcPct val="107000"/>
              </a:lnSpc>
              <a:spcAft>
                <a:spcPts val="800"/>
              </a:spcAft>
            </a:pPr>
            <a:r>
              <a:rPr lang="en-GB" sz="32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“Whoever receives you,  receives me.”</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2052" name="Picture 4" descr="Welcome - Extending Christ's Embrace">
            <a:extLst>
              <a:ext uri="{FF2B5EF4-FFF2-40B4-BE49-F238E27FC236}">
                <a16:creationId xmlns:a16="http://schemas.microsoft.com/office/drawing/2014/main" id="{C602CB7D-EF42-A6E2-8D5C-3FABA74E9D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199" y="1988305"/>
            <a:ext cx="6146510" cy="5043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Preparing for World Youth Day 2023</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516226" y="200903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072501" y="1786368"/>
            <a:ext cx="7635888" cy="4509632"/>
          </a:xfrm>
          <a:prstGeom prst="rect">
            <a:avLst/>
          </a:prstGeom>
          <a:noFill/>
        </p:spPr>
        <p:txBody>
          <a:bodyPr wrap="square" rtlCol="0">
            <a:spAutoFit/>
          </a:bodyPr>
          <a:lstStyle/>
          <a:p>
            <a:pPr algn="ctr">
              <a:lnSpc>
                <a:spcPct val="107000"/>
              </a:lnSpc>
              <a:spcAft>
                <a:spcPts val="800"/>
              </a:spcAft>
            </a:pPr>
            <a:r>
              <a:rPr lang="en-GB" sz="48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a:t>
            </a:r>
            <a:r>
              <a:rPr lang="en-GB" sz="4800" dirty="0">
                <a:solidFill>
                  <a:srgbClr val="101010"/>
                </a:solidFill>
                <a:effectLst/>
                <a:latin typeface="Garamond" panose="02020404030301010803" pitchFamily="18" charset="0"/>
                <a:ea typeface="Calibri" panose="020F0502020204030204" pitchFamily="34" charset="0"/>
                <a:cs typeface="Arial" panose="020B0604020202020204" pitchFamily="34" charset="0"/>
              </a:rPr>
              <a:t>A better world can be built as a result of your efforts,      your desire to change           and your generosity</a:t>
            </a:r>
            <a:r>
              <a:rPr lang="en-GB" sz="4800" dirty="0">
                <a:solidFill>
                  <a:srgbClr val="333333"/>
                </a:solidFill>
                <a:effectLst/>
                <a:latin typeface="Garamond" panose="02020404030301010803" pitchFamily="18" charset="0"/>
                <a:ea typeface="Calibri" panose="020F0502020204030204" pitchFamily="34" charset="0"/>
                <a:cs typeface="Open Sans" panose="020B0606030504020204" pitchFamily="34" charset="0"/>
              </a:rPr>
              <a:t>.</a:t>
            </a:r>
            <a:r>
              <a:rPr lang="en-GB" sz="48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a:t>
            </a:r>
            <a:endParaRPr lang="en-GB" sz="48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800"/>
              </a:spcAft>
              <a:buClr>
                <a:srgbClr val="212121"/>
              </a:buClr>
            </a:pPr>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3200" dirty="0">
                <a:latin typeface="Garamond" panose="02020404030301010803" pitchFamily="18" charset="0"/>
              </a:rPr>
              <a:t> </a:t>
            </a:r>
            <a:r>
              <a:rPr lang="en-GB" sz="3200" dirty="0">
                <a:solidFill>
                  <a:srgbClr val="333333"/>
                </a:solidFill>
                <a:latin typeface="Garamond" panose="02020404030301010803" pitchFamily="18" charset="0"/>
                <a:cs typeface="Times New Roman" panose="02020603050405020304" pitchFamily="18" charset="0"/>
              </a:rPr>
              <a:t>- Pope Francis, </a:t>
            </a:r>
          </a:p>
          <a:p>
            <a:pPr algn="ctr"/>
            <a:r>
              <a:rPr lang="en-GB" sz="3200" dirty="0">
                <a:solidFill>
                  <a:srgbClr val="333333"/>
                </a:solidFill>
                <a:effectLst/>
                <a:latin typeface="Garamond" panose="02020404030301010803" pitchFamily="18" charset="0"/>
                <a:ea typeface="Calibri" panose="020F0502020204030204" pitchFamily="34" charset="0"/>
                <a:cs typeface="Open Sans" panose="020B0606030504020204" pitchFamily="34" charset="0"/>
              </a:rPr>
              <a:t>Letter to Young People, 2018</a:t>
            </a:r>
            <a:endParaRPr lang="en-GB" sz="3200" dirty="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TextBox 2"/>
          <p:cNvSpPr txBox="1"/>
          <p:nvPr/>
        </p:nvSpPr>
        <p:spPr>
          <a:xfrm>
            <a:off x="8164238" y="357512"/>
            <a:ext cx="3576117" cy="5509200"/>
          </a:xfrm>
          <a:prstGeom prst="rect">
            <a:avLst/>
          </a:prstGeom>
          <a:noFill/>
        </p:spPr>
        <p:txBody>
          <a:bodyPr wrap="square" rtlCol="0">
            <a:spAutoFit/>
          </a:bodyPr>
          <a:lstStyle/>
          <a:p>
            <a:pPr algn="just"/>
            <a:r>
              <a:rPr lang="en-US" sz="2400" dirty="0">
                <a:latin typeface="Garamond" panose="02020404030301010803" pitchFamily="18" charset="0"/>
              </a:rPr>
              <a:t>As we look forward to World Youth Day in August this year, we remind ourselves of the things we share with our fellow Christians from all over the world.  At this international event, Catholics will pray the prayer Jesus taught us in a huge number of languages, languages often familiar to those in our schools, e.g.                </a:t>
            </a:r>
            <a:r>
              <a:rPr lang="en-US" sz="2400" dirty="0" err="1">
                <a:solidFill>
                  <a:schemeClr val="bg1"/>
                </a:solidFill>
                <a:latin typeface="Garamond" panose="02020404030301010803" pitchFamily="18" charset="0"/>
              </a:rPr>
              <a:t>xxxxxxxx</a:t>
            </a:r>
            <a:r>
              <a:rPr lang="en-US" sz="4000" b="1" dirty="0" err="1">
                <a:latin typeface="Garamond" panose="02020404030301010803" pitchFamily="18" charset="0"/>
              </a:rPr>
              <a:t>Igbo</a:t>
            </a:r>
            <a:r>
              <a:rPr lang="en-US" sz="2400" b="0" i="0" dirty="0">
                <a:solidFill>
                  <a:srgbClr val="4D5156"/>
                </a:solidFill>
                <a:effectLst/>
                <a:latin typeface="Garamond" panose="02020404030301010803" pitchFamily="18" charset="0"/>
              </a:rPr>
              <a:t> </a:t>
            </a:r>
          </a:p>
          <a:p>
            <a:pPr algn="ctr"/>
            <a:r>
              <a:rPr lang="en-US" sz="2400" dirty="0">
                <a:solidFill>
                  <a:srgbClr val="4D5156"/>
                </a:solidFill>
                <a:latin typeface="Garamond" panose="02020404030301010803" pitchFamily="18" charset="0"/>
              </a:rPr>
              <a:t>a South Nigerian language.</a:t>
            </a:r>
            <a:r>
              <a:rPr lang="en-US" sz="2400" dirty="0">
                <a:latin typeface="Garamond" panose="02020404030301010803" pitchFamily="18" charset="0"/>
              </a:rPr>
              <a:t> </a:t>
            </a:r>
            <a:endParaRPr lang="en-GB" sz="2400" dirty="0">
              <a:solidFill>
                <a:srgbClr val="FF0000"/>
              </a:solidFill>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sp>
        <p:nvSpPr>
          <p:cNvPr id="8" name="Title 1"/>
          <p:cNvSpPr txBox="1">
            <a:spLocks/>
          </p:cNvSpPr>
          <p:nvPr/>
        </p:nvSpPr>
        <p:spPr>
          <a:xfrm>
            <a:off x="180295" y="151646"/>
            <a:ext cx="7844416" cy="138879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The Lord’s Prayer</a:t>
            </a:r>
            <a:endParaRPr lang="en-GB" sz="6600" dirty="0">
              <a:solidFill>
                <a:schemeClr val="accent4">
                  <a:lumMod val="75000"/>
                </a:schemeClr>
              </a:solidFill>
              <a:latin typeface="Garamond" panose="02020404030301010803" pitchFamily="18" charset="0"/>
            </a:endParaRPr>
          </a:p>
        </p:txBody>
      </p:sp>
      <p:sp>
        <p:nvSpPr>
          <p:cNvPr id="4" name="TextBox 3">
            <a:extLst>
              <a:ext uri="{FF2B5EF4-FFF2-40B4-BE49-F238E27FC236}">
                <a16:creationId xmlns:a16="http://schemas.microsoft.com/office/drawing/2014/main" id="{6891C652-A2C5-AE71-4649-507F08E68BF8}"/>
              </a:ext>
            </a:extLst>
          </p:cNvPr>
          <p:cNvSpPr txBox="1"/>
          <p:nvPr/>
        </p:nvSpPr>
        <p:spPr>
          <a:xfrm>
            <a:off x="326518" y="1592845"/>
            <a:ext cx="3775985" cy="5262979"/>
          </a:xfrm>
          <a:prstGeom prst="rect">
            <a:avLst/>
          </a:prstGeom>
          <a:noFill/>
        </p:spPr>
        <p:txBody>
          <a:bodyPr wrap="square" rtlCol="0">
            <a:spAutoFit/>
          </a:bodyPr>
          <a:lstStyle/>
          <a:p>
            <a:pPr algn="ctr"/>
            <a:r>
              <a:rPr lang="en-GB" sz="2400" dirty="0" err="1">
                <a:effectLst/>
                <a:latin typeface="Times New Roman" panose="02020603050405020304" pitchFamily="18" charset="0"/>
                <a:cs typeface="Times New Roman" panose="02020603050405020304" pitchFamily="18" charset="0"/>
              </a:rPr>
              <a:t>Nna</a:t>
            </a:r>
            <a:r>
              <a:rPr lang="en-GB" sz="2400" dirty="0">
                <a:effectLst/>
                <a:latin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cs typeface="Times New Roman" panose="02020603050405020304" pitchFamily="18" charset="0"/>
              </a:rPr>
              <a:t>anyịnọn'eluigwe</a:t>
            </a:r>
            <a:r>
              <a:rPr lang="en-GB" sz="2400" dirty="0">
                <a:effectLst/>
                <a:latin typeface="Times New Roman" panose="02020603050405020304" pitchFamily="18" charset="0"/>
                <a:cs typeface="Times New Roman" panose="02020603050405020304" pitchFamily="18" charset="0"/>
              </a:rPr>
              <a:t>.</a:t>
            </a:r>
          </a:p>
          <a:p>
            <a:pPr algn="ctr"/>
            <a:r>
              <a:rPr lang="en-GB" sz="2400" dirty="0">
                <a:effectLst/>
                <a:latin typeface="Times New Roman" panose="02020603050405020304" pitchFamily="18" charset="0"/>
                <a:cs typeface="Times New Roman" panose="02020603050405020304" pitchFamily="18" charset="0"/>
              </a:rPr>
              <a:t>Ka </a:t>
            </a:r>
            <a:r>
              <a:rPr lang="en-GB" sz="2400" dirty="0" err="1">
                <a:effectLst/>
                <a:latin typeface="Times New Roman" panose="02020603050405020304" pitchFamily="18" charset="0"/>
                <a:cs typeface="Times New Roman" panose="02020603050405020304" pitchFamily="18" charset="0"/>
              </a:rPr>
              <a:t>otito</a:t>
            </a:r>
            <a:r>
              <a:rPr lang="en-GB" sz="2400" dirty="0">
                <a:effectLst/>
                <a:latin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cs typeface="Times New Roman" panose="02020603050405020304" pitchFamily="18" charset="0"/>
              </a:rPr>
              <a:t>dịrịaha</a:t>
            </a:r>
            <a:r>
              <a:rPr lang="en-GB" sz="2400" dirty="0">
                <a:effectLst/>
                <a:latin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cs typeface="Times New Roman" panose="02020603050405020304" pitchFamily="18" charset="0"/>
              </a:rPr>
              <a:t>Gị</a:t>
            </a:r>
            <a:r>
              <a:rPr lang="en-GB" sz="2400" dirty="0">
                <a:effectLst/>
                <a:latin typeface="Times New Roman" panose="02020603050405020304" pitchFamily="18" charset="0"/>
                <a:cs typeface="Times New Roman" panose="02020603050405020304" pitchFamily="18" charset="0"/>
              </a:rPr>
              <a:t>. </a:t>
            </a:r>
          </a:p>
          <a:p>
            <a:pPr algn="ctr"/>
            <a:r>
              <a:rPr lang="en-GB" sz="2400" dirty="0">
                <a:effectLst/>
                <a:latin typeface="Times New Roman" panose="02020603050405020304" pitchFamily="18" charset="0"/>
                <a:cs typeface="Times New Roman" panose="02020603050405020304" pitchFamily="18" charset="0"/>
              </a:rPr>
              <a:t>Ka </a:t>
            </a:r>
            <a:r>
              <a:rPr lang="en-GB" sz="2400" dirty="0" err="1">
                <a:effectLst/>
                <a:latin typeface="Times New Roman" panose="02020603050405020304" pitchFamily="18" charset="0"/>
                <a:cs typeface="Times New Roman" panose="02020603050405020304" pitchFamily="18" charset="0"/>
              </a:rPr>
              <a:t>ọchịchịGịbịa</a:t>
            </a:r>
            <a:r>
              <a:rPr lang="en-GB" sz="2400" dirty="0">
                <a:effectLst/>
                <a:latin typeface="Times New Roman" panose="02020603050405020304" pitchFamily="18" charset="0"/>
                <a:cs typeface="Times New Roman" panose="02020603050405020304" pitchFamily="18" charset="0"/>
              </a:rPr>
              <a:t>; ka </a:t>
            </a:r>
            <a:r>
              <a:rPr lang="en-GB" sz="2400" dirty="0" err="1">
                <a:effectLst/>
                <a:latin typeface="Times New Roman" panose="02020603050405020304" pitchFamily="18" charset="0"/>
                <a:cs typeface="Times New Roman" panose="02020603050405020304" pitchFamily="18" charset="0"/>
              </a:rPr>
              <a:t>eme</a:t>
            </a:r>
            <a:r>
              <a:rPr lang="en-GB" sz="2400" dirty="0">
                <a:effectLst/>
                <a:latin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cs typeface="Times New Roman" panose="02020603050405020304" pitchFamily="18" charset="0"/>
              </a:rPr>
              <a:t>uche</a:t>
            </a:r>
            <a:r>
              <a:rPr lang="en-GB" sz="2400" dirty="0">
                <a:effectLst/>
                <a:latin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cs typeface="Times New Roman" panose="02020603050405020304" pitchFamily="18" charset="0"/>
              </a:rPr>
              <a:t>Gị</a:t>
            </a:r>
            <a:r>
              <a:rPr lang="en-GB" sz="2400" dirty="0">
                <a:effectLst/>
                <a:latin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cs typeface="Times New Roman" panose="02020603050405020304" pitchFamily="18" charset="0"/>
              </a:rPr>
              <a:t>n'ụwa</a:t>
            </a:r>
            <a:r>
              <a:rPr lang="en-GB" sz="2400" dirty="0">
                <a:effectLst/>
                <a:latin typeface="Times New Roman" panose="02020603050405020304" pitchFamily="18" charset="0"/>
                <a:cs typeface="Times New Roman" panose="02020603050405020304" pitchFamily="18" charset="0"/>
              </a:rPr>
              <a:t>,</a:t>
            </a:r>
          </a:p>
          <a:p>
            <a:pPr algn="ctr"/>
            <a:r>
              <a:rPr lang="en-GB" sz="2400" dirty="0">
                <a:effectLst/>
                <a:latin typeface="Times New Roman" panose="02020603050405020304" pitchFamily="18" charset="0"/>
                <a:cs typeface="Times New Roman" panose="02020603050405020304" pitchFamily="18" charset="0"/>
              </a:rPr>
              <a:t>ka </a:t>
            </a:r>
            <a:r>
              <a:rPr lang="en-GB" sz="2400" dirty="0" err="1">
                <a:effectLst/>
                <a:latin typeface="Times New Roman" panose="02020603050405020304" pitchFamily="18" charset="0"/>
                <a:cs typeface="Times New Roman" panose="02020603050405020304" pitchFamily="18" charset="0"/>
              </a:rPr>
              <a:t>esi</a:t>
            </a:r>
            <a:r>
              <a:rPr lang="en-GB" sz="2400" dirty="0">
                <a:effectLst/>
                <a:latin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cs typeface="Times New Roman" panose="02020603050405020304" pitchFamily="18" charset="0"/>
              </a:rPr>
              <a:t>eme</a:t>
            </a:r>
            <a:r>
              <a:rPr lang="en-GB" sz="2400" dirty="0">
                <a:effectLst/>
                <a:latin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cs typeface="Times New Roman" panose="02020603050405020304" pitchFamily="18" charset="0"/>
              </a:rPr>
              <a:t>ya</a:t>
            </a:r>
            <a:r>
              <a:rPr lang="en-GB" sz="2400" dirty="0">
                <a:effectLst/>
                <a:latin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cs typeface="Times New Roman" panose="02020603050405020304" pitchFamily="18" charset="0"/>
              </a:rPr>
              <a:t>n'eluigwe</a:t>
            </a:r>
            <a:r>
              <a:rPr lang="en-GB" sz="2400" dirty="0">
                <a:effectLst/>
                <a:latin typeface="Times New Roman" panose="02020603050405020304" pitchFamily="18" charset="0"/>
                <a:cs typeface="Times New Roman" panose="02020603050405020304" pitchFamily="18" charset="0"/>
              </a:rPr>
              <a:t>. </a:t>
            </a:r>
          </a:p>
          <a:p>
            <a:pPr algn="ctr"/>
            <a:r>
              <a:rPr lang="en-GB" sz="2400" dirty="0">
                <a:effectLst/>
                <a:latin typeface="Times New Roman" panose="02020603050405020304" pitchFamily="18" charset="0"/>
                <a:cs typeface="Times New Roman" panose="02020603050405020304" pitchFamily="18" charset="0"/>
              </a:rPr>
              <a:t>Nye </a:t>
            </a:r>
            <a:r>
              <a:rPr lang="en-GB" sz="2400" dirty="0" err="1">
                <a:effectLst/>
                <a:latin typeface="Times New Roman" panose="02020603050405020304" pitchFamily="18" charset="0"/>
                <a:cs typeface="Times New Roman" panose="02020603050405020304" pitchFamily="18" charset="0"/>
              </a:rPr>
              <a:t>anyịtata</a:t>
            </a:r>
            <a:r>
              <a:rPr lang="en-GB" sz="2400" dirty="0">
                <a:effectLst/>
                <a:latin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cs typeface="Times New Roman" panose="02020603050405020304" pitchFamily="18" charset="0"/>
              </a:rPr>
              <a:t>nri</a:t>
            </a:r>
            <a:r>
              <a:rPr lang="en-GB" sz="2400" dirty="0">
                <a:effectLst/>
                <a:latin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cs typeface="Times New Roman" panose="02020603050405020304" pitchFamily="18" charset="0"/>
              </a:rPr>
              <a:t>nke</a:t>
            </a:r>
            <a:r>
              <a:rPr lang="en-GB" sz="2400" dirty="0">
                <a:effectLst/>
                <a:latin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cs typeface="Times New Roman" panose="02020603050405020304" pitchFamily="18" charset="0"/>
              </a:rPr>
              <a:t>ụbọchịanyị</a:t>
            </a:r>
            <a:r>
              <a:rPr lang="en-GB" sz="2400" dirty="0">
                <a:effectLst/>
                <a:latin typeface="Times New Roman" panose="02020603050405020304" pitchFamily="18" charset="0"/>
                <a:cs typeface="Times New Roman" panose="02020603050405020304" pitchFamily="18" charset="0"/>
              </a:rPr>
              <a:t>:</a:t>
            </a:r>
          </a:p>
          <a:p>
            <a:pPr algn="ctr"/>
            <a:r>
              <a:rPr lang="en-GB" sz="2400" dirty="0" err="1">
                <a:effectLst/>
                <a:latin typeface="Times New Roman" panose="02020603050405020304" pitchFamily="18" charset="0"/>
                <a:cs typeface="Times New Roman" panose="02020603050405020304" pitchFamily="18" charset="0"/>
              </a:rPr>
              <a:t>Gbahara</a:t>
            </a:r>
            <a:r>
              <a:rPr lang="en-GB" sz="2400" dirty="0">
                <a:effectLst/>
                <a:latin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cs typeface="Times New Roman" panose="02020603050405020304" pitchFamily="18" charset="0"/>
              </a:rPr>
              <a:t>anyịnmehie</a:t>
            </a:r>
            <a:r>
              <a:rPr lang="en-GB" sz="2400" dirty="0">
                <a:effectLst/>
                <a:latin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cs typeface="Times New Roman" panose="02020603050405020304" pitchFamily="18" charset="0"/>
              </a:rPr>
              <a:t>anyịga</a:t>
            </a:r>
            <a:r>
              <a:rPr lang="en-GB" sz="2400" dirty="0">
                <a:effectLst/>
                <a:latin typeface="Times New Roman" panose="02020603050405020304" pitchFamily="18" charset="0"/>
                <a:cs typeface="Times New Roman" panose="02020603050405020304" pitchFamily="18" charset="0"/>
              </a:rPr>
              <a:t>, </a:t>
            </a:r>
          </a:p>
          <a:p>
            <a:pPr algn="ctr"/>
            <a:r>
              <a:rPr lang="en-GB" sz="2400" dirty="0" err="1">
                <a:effectLst/>
                <a:latin typeface="Times New Roman" panose="02020603050405020304" pitchFamily="18" charset="0"/>
                <a:cs typeface="Times New Roman" panose="02020603050405020304" pitchFamily="18" charset="0"/>
              </a:rPr>
              <a:t>dịka</a:t>
            </a:r>
            <a:r>
              <a:rPr lang="en-GB" sz="2400" dirty="0">
                <a:effectLst/>
                <a:latin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cs typeface="Times New Roman" panose="02020603050405020304" pitchFamily="18" charset="0"/>
              </a:rPr>
              <a:t>anyịsi</a:t>
            </a:r>
            <a:r>
              <a:rPr lang="en-GB" sz="2400" dirty="0">
                <a:effectLst/>
                <a:latin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cs typeface="Times New Roman" panose="02020603050405020304" pitchFamily="18" charset="0"/>
              </a:rPr>
              <a:t>gbaghara</a:t>
            </a:r>
            <a:r>
              <a:rPr lang="en-GB" sz="2400" dirty="0">
                <a:effectLst/>
                <a:latin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cs typeface="Times New Roman" panose="02020603050405020304" pitchFamily="18" charset="0"/>
              </a:rPr>
              <a:t>ndịmehiere</a:t>
            </a:r>
            <a:r>
              <a:rPr lang="en-GB" sz="2400" dirty="0">
                <a:effectLst/>
                <a:latin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cs typeface="Times New Roman" panose="02020603050405020304" pitchFamily="18" charset="0"/>
              </a:rPr>
              <a:t>anyị</a:t>
            </a:r>
            <a:r>
              <a:rPr lang="en-GB" sz="2400" dirty="0">
                <a:effectLst/>
                <a:latin typeface="Times New Roman" panose="02020603050405020304" pitchFamily="18" charset="0"/>
                <a:cs typeface="Times New Roman" panose="02020603050405020304" pitchFamily="18" charset="0"/>
              </a:rPr>
              <a:t>. </a:t>
            </a:r>
          </a:p>
          <a:p>
            <a:pPr algn="ctr"/>
            <a:r>
              <a:rPr lang="en-GB" sz="2400" dirty="0">
                <a:effectLst/>
                <a:latin typeface="Times New Roman" panose="02020603050405020304" pitchFamily="18" charset="0"/>
                <a:cs typeface="Times New Roman" panose="02020603050405020304" pitchFamily="18" charset="0"/>
              </a:rPr>
              <a:t>E kwela </a:t>
            </a:r>
            <a:r>
              <a:rPr lang="en-GB" sz="2400" dirty="0" err="1">
                <a:effectLst/>
                <a:latin typeface="Times New Roman" panose="02020603050405020304" pitchFamily="18" charset="0"/>
                <a:cs typeface="Times New Roman" panose="02020603050405020304" pitchFamily="18" charset="0"/>
              </a:rPr>
              <a:t>k'anyịkwenye</a:t>
            </a:r>
            <a:r>
              <a:rPr lang="en-GB" sz="2400" dirty="0">
                <a:effectLst/>
                <a:latin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cs typeface="Times New Roman" panose="02020603050405020304" pitchFamily="18" charset="0"/>
              </a:rPr>
              <a:t>na</a:t>
            </a:r>
            <a:r>
              <a:rPr lang="en-GB" sz="2400" dirty="0">
                <a:effectLst/>
                <a:latin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cs typeface="Times New Roman" panose="02020603050405020304" pitchFamily="18" charset="0"/>
              </a:rPr>
              <a:t>nranye</a:t>
            </a:r>
            <a:r>
              <a:rPr lang="en-GB" sz="2400" dirty="0">
                <a:effectLst/>
                <a:latin typeface="Times New Roman" panose="02020603050405020304" pitchFamily="18" charset="0"/>
                <a:cs typeface="Times New Roman" panose="02020603050405020304" pitchFamily="18" charset="0"/>
              </a:rPr>
              <a:t>;</a:t>
            </a:r>
          </a:p>
          <a:p>
            <a:pPr algn="ctr"/>
            <a:r>
              <a:rPr lang="en-GB" sz="2400" dirty="0">
                <a:effectLst/>
                <a:latin typeface="Times New Roman" panose="02020603050405020304" pitchFamily="18" charset="0"/>
                <a:cs typeface="Times New Roman" panose="02020603050405020304" pitchFamily="18" charset="0"/>
              </a:rPr>
              <a:t>ma </a:t>
            </a:r>
            <a:r>
              <a:rPr lang="en-GB" sz="2400" dirty="0" err="1">
                <a:effectLst/>
                <a:latin typeface="Times New Roman" panose="02020603050405020304" pitchFamily="18" charset="0"/>
                <a:cs typeface="Times New Roman" panose="02020603050405020304" pitchFamily="18" charset="0"/>
              </a:rPr>
              <a:t>zọpụta</a:t>
            </a:r>
            <a:r>
              <a:rPr lang="en-GB" sz="2400" dirty="0">
                <a:effectLst/>
                <a:latin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cs typeface="Times New Roman" panose="02020603050405020304" pitchFamily="18" charset="0"/>
              </a:rPr>
              <a:t>anyịn'ajọihe</a:t>
            </a:r>
            <a:r>
              <a:rPr lang="en-GB" sz="2400" dirty="0">
                <a:effectLst/>
                <a:latin typeface="Times New Roman" panose="02020603050405020304" pitchFamily="18" charset="0"/>
                <a:cs typeface="Times New Roman" panose="02020603050405020304" pitchFamily="18" charset="0"/>
              </a:rPr>
              <a:t>. </a:t>
            </a:r>
            <a:r>
              <a:rPr lang="en-GB" sz="2400" dirty="0" err="1">
                <a:effectLst/>
                <a:latin typeface="Times New Roman" panose="02020603050405020304" pitchFamily="18" charset="0"/>
                <a:cs typeface="Times New Roman" panose="02020603050405020304" pitchFamily="18" charset="0"/>
              </a:rPr>
              <a:t>Amịn</a:t>
            </a:r>
            <a:r>
              <a:rPr lang="en-GB" sz="2400" dirty="0">
                <a:effectLst/>
                <a:latin typeface="Times New Roman" panose="02020603050405020304" pitchFamily="18" charset="0"/>
                <a:cs typeface="Times New Roman" panose="02020603050405020304" pitchFamily="18" charset="0"/>
              </a:rPr>
              <a:t>.</a:t>
            </a:r>
          </a:p>
        </p:txBody>
      </p:sp>
      <p:pic>
        <p:nvPicPr>
          <p:cNvPr id="4098" name="Picture 2" descr="Religious Black Guy Praying with Hope Isolated on Studio Background Stock  Image - Image of future, copyspace: 138433521">
            <a:extLst>
              <a:ext uri="{FF2B5EF4-FFF2-40B4-BE49-F238E27FC236}">
                <a16:creationId xmlns:a16="http://schemas.microsoft.com/office/drawing/2014/main" id="{C7907811-F102-59F8-0E14-01BDB1A6B9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839" r="23839"/>
          <a:stretch/>
        </p:blipFill>
        <p:spPr bwMode="auto">
          <a:xfrm>
            <a:off x="4040486" y="1644036"/>
            <a:ext cx="3986997"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0531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04468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01841" y="199570"/>
            <a:ext cx="7577726" cy="200875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St Thomas the Apostle </a:t>
            </a:r>
            <a:endParaRPr lang="en-GB" altLang="en-US" sz="7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Feast day : 3</a:t>
            </a:r>
            <a:r>
              <a:rPr lang="en-GB" altLang="en-US" sz="6600" baseline="30000" dirty="0">
                <a:solidFill>
                  <a:schemeClr val="accent4">
                    <a:lumMod val="75000"/>
                  </a:schemeClr>
                </a:solidFill>
                <a:latin typeface="Garamond" panose="02020404030301010803" pitchFamily="18" charset="0"/>
              </a:rPr>
              <a:t>rd</a:t>
            </a:r>
            <a:r>
              <a:rPr lang="en-GB" altLang="en-US" sz="6600" dirty="0">
                <a:solidFill>
                  <a:schemeClr val="accent4">
                    <a:lumMod val="75000"/>
                  </a:schemeClr>
                </a:solidFill>
                <a:latin typeface="Garamond" panose="02020404030301010803" pitchFamily="18" charset="0"/>
              </a:rPr>
              <a:t> July </a:t>
            </a:r>
            <a:endParaRPr lang="en-GB" sz="6600" dirty="0">
              <a:solidFill>
                <a:schemeClr val="accent4">
                  <a:lumMod val="75000"/>
                </a:schemeClr>
              </a:solidFill>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5" name="TextBox 4"/>
          <p:cNvSpPr txBox="1"/>
          <p:nvPr/>
        </p:nvSpPr>
        <p:spPr>
          <a:xfrm>
            <a:off x="276769" y="2349894"/>
            <a:ext cx="7602798" cy="3908762"/>
          </a:xfrm>
          <a:prstGeom prst="rect">
            <a:avLst/>
          </a:prstGeom>
          <a:noFill/>
        </p:spPr>
        <p:txBody>
          <a:bodyPr wrap="square" rtlCol="0">
            <a:spAutoFit/>
          </a:bodyPr>
          <a:lstStyle/>
          <a:p>
            <a:pPr algn="just"/>
            <a:r>
              <a:rPr lang="en-GB" sz="2000" b="1" i="0" dirty="0">
                <a:solidFill>
                  <a:srgbClr val="202122"/>
                </a:solidFill>
                <a:effectLst/>
                <a:latin typeface="Garamond" panose="02020404030301010803" pitchFamily="18" charset="0"/>
              </a:rPr>
              <a:t>St Thomas </a:t>
            </a:r>
            <a:r>
              <a:rPr lang="en-US" sz="2000" b="1" i="0" dirty="0">
                <a:solidFill>
                  <a:srgbClr val="202122"/>
                </a:solidFill>
                <a:effectLst/>
                <a:latin typeface="Garamond" panose="02020404030301010803" pitchFamily="18" charset="0"/>
              </a:rPr>
              <a:t>the Apostle</a:t>
            </a:r>
            <a:r>
              <a:rPr lang="en-US" sz="2000" i="0" dirty="0">
                <a:solidFill>
                  <a:srgbClr val="202122"/>
                </a:solidFill>
                <a:effectLst/>
                <a:latin typeface="Garamond" panose="02020404030301010803" pitchFamily="18" charset="0"/>
              </a:rPr>
              <a:t>, </a:t>
            </a:r>
            <a:r>
              <a:rPr lang="en-US" sz="2000" b="0" i="0" dirty="0">
                <a:solidFill>
                  <a:srgbClr val="202122"/>
                </a:solidFill>
                <a:effectLst/>
                <a:latin typeface="Garamond" panose="02020404030301010803" pitchFamily="18" charset="0"/>
              </a:rPr>
              <a:t> also known as </a:t>
            </a:r>
            <a:r>
              <a:rPr lang="en-US" sz="2000" i="1" dirty="0">
                <a:solidFill>
                  <a:srgbClr val="202122"/>
                </a:solidFill>
                <a:effectLst/>
                <a:latin typeface="Garamond" panose="02020404030301010803" pitchFamily="18" charset="0"/>
              </a:rPr>
              <a:t>Didymus</a:t>
            </a:r>
            <a:r>
              <a:rPr lang="en-US" sz="2000" b="0" i="0" dirty="0">
                <a:solidFill>
                  <a:srgbClr val="202122"/>
                </a:solidFill>
                <a:effectLst/>
                <a:latin typeface="Garamond" panose="02020404030301010803" pitchFamily="18" charset="0"/>
              </a:rPr>
              <a:t> (in Greek : “the twin”) was one of the twelve apostles of Jesus.  He is often referred to as “Doubting Thomas” </a:t>
            </a:r>
            <a:r>
              <a:rPr lang="en-US" sz="2000" b="0" i="0" dirty="0">
                <a:effectLst/>
                <a:latin typeface="Garamond" panose="02020404030301010803" pitchFamily="18" charset="0"/>
              </a:rPr>
              <a:t>because he initially doubted the Resurrection when he was told about </a:t>
            </a:r>
            <a:r>
              <a:rPr lang="en-US" sz="2000" dirty="0">
                <a:latin typeface="Garamond" panose="02020404030301010803" pitchFamily="18" charset="0"/>
              </a:rPr>
              <a:t>it, as</a:t>
            </a:r>
            <a:r>
              <a:rPr lang="en-US" sz="2000" b="0" i="0" dirty="0">
                <a:effectLst/>
                <a:latin typeface="Garamond" panose="02020404030301010803" pitchFamily="18" charset="0"/>
              </a:rPr>
              <a:t> related in the Gospel of John; he later confessed his faith (“My lord and my God”) on seeing the wounds of the crucifixion.</a:t>
            </a:r>
          </a:p>
          <a:p>
            <a:pPr algn="just"/>
            <a:endParaRPr lang="en-US" sz="800" dirty="0">
              <a:latin typeface="Garamond" panose="02020404030301010803" pitchFamily="18" charset="0"/>
            </a:endParaRPr>
          </a:p>
          <a:p>
            <a:pPr algn="just"/>
            <a:r>
              <a:rPr lang="en-US" sz="2000" b="0" i="0" dirty="0">
                <a:solidFill>
                  <a:srgbClr val="202122"/>
                </a:solidFill>
                <a:effectLst/>
                <a:latin typeface="Garamond" panose="02020404030301010803" pitchFamily="18" charset="0"/>
              </a:rPr>
              <a:t>According to traditional accounts of the Saint Thomas Christians of modern-day Kerala in India, St Thomas travelled outside the Roman Empire to preach the Gospel, travelling as far as the </a:t>
            </a:r>
            <a:r>
              <a:rPr lang="en-US" sz="2000" b="0" i="0" dirty="0" err="1">
                <a:solidFill>
                  <a:srgbClr val="202122"/>
                </a:solidFill>
                <a:effectLst/>
                <a:latin typeface="Garamond" panose="02020404030301010803" pitchFamily="18" charset="0"/>
              </a:rPr>
              <a:t>Tamalikam</a:t>
            </a:r>
            <a:r>
              <a:rPr lang="en-US" sz="2000" b="0" i="0" dirty="0">
                <a:solidFill>
                  <a:srgbClr val="202122"/>
                </a:solidFill>
                <a:effectLst/>
                <a:latin typeface="Garamond" panose="02020404030301010803" pitchFamily="18" charset="0"/>
              </a:rPr>
              <a:t> in southern India AD 52.</a:t>
            </a:r>
            <a:r>
              <a:rPr lang="en-US" sz="2000" b="0" i="0" baseline="30000" dirty="0">
                <a:solidFill>
                  <a:srgbClr val="3366CC"/>
                </a:solidFill>
                <a:effectLst/>
                <a:latin typeface="Garamond" panose="02020404030301010803" pitchFamily="18" charset="0"/>
              </a:rPr>
              <a:t> </a:t>
            </a:r>
            <a:r>
              <a:rPr lang="en-US" sz="2000" b="0" i="0" dirty="0">
                <a:solidFill>
                  <a:srgbClr val="202122"/>
                </a:solidFill>
                <a:effectLst/>
                <a:latin typeface="Garamond" panose="02020404030301010803" pitchFamily="18" charset="0"/>
              </a:rPr>
              <a:t>In 1258, some of his relics were brought to Italy, where they have since been held in the Church of Saint Thomas the Apostle in Ortona.  He is regarded as the patron saint of India and the Feast of Saint Thomas is celebrated as Indian Christians’ Day.</a:t>
            </a:r>
            <a:endParaRPr lang="en-GB" sz="2000" dirty="0">
              <a:latin typeface="Garamond" panose="02020404030301010803" pitchFamily="18" charset="0"/>
            </a:endParaRPr>
          </a:p>
        </p:txBody>
      </p:sp>
      <p:pic>
        <p:nvPicPr>
          <p:cNvPr id="5122" name="Picture 2" descr="Pin on Quick saves">
            <a:extLst>
              <a:ext uri="{FF2B5EF4-FFF2-40B4-BE49-F238E27FC236}">
                <a16:creationId xmlns:a16="http://schemas.microsoft.com/office/drawing/2014/main" id="{64C27387-A85D-C2C3-3C15-8AD7B73190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06" r="8708" b="2235"/>
          <a:stretch/>
        </p:blipFill>
        <p:spPr bwMode="auto">
          <a:xfrm>
            <a:off x="7997276" y="199570"/>
            <a:ext cx="4011525" cy="558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3533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Diocesan Pilgrimage to Lourdes, July 2023</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6226208" y="1786368"/>
            <a:ext cx="5612388" cy="4774320"/>
          </a:xfrm>
          <a:prstGeom prst="rect">
            <a:avLst/>
          </a:prstGeom>
          <a:noFill/>
        </p:spPr>
        <p:txBody>
          <a:bodyPr wrap="square" rtlCol="0">
            <a:spAutoFit/>
          </a:bodyPr>
          <a:lstStyle/>
          <a:p>
            <a:pPr algn="just">
              <a:lnSpc>
                <a:spcPct val="107000"/>
              </a:lnSpc>
              <a:spcAft>
                <a:spcPts val="800"/>
              </a:spcAft>
            </a:pPr>
            <a:r>
              <a:rPr lang="en-US" dirty="0">
                <a:latin typeface="Garamond" panose="02020404030301010803" pitchFamily="18" charset="0"/>
              </a:rPr>
              <a:t>At the very beginning of the summer holidays, the Diocese of Brentwood will be undertaking its annual pilgrimage to Lourdes.  As part of this pilgrimage, a large group of young people will be attending in order to help less able pilgrims and to celebrate the journey and the destination in their own unique style.  They will visit, amongst other places, </a:t>
            </a:r>
          </a:p>
          <a:p>
            <a:pPr algn="ctr">
              <a:lnSpc>
                <a:spcPct val="107000"/>
              </a:lnSpc>
              <a:spcAft>
                <a:spcPts val="800"/>
              </a:spcAft>
            </a:pPr>
            <a:r>
              <a:rPr lang="en-US" sz="4000" dirty="0">
                <a:latin typeface="Garamond" panose="02020404030301010803" pitchFamily="18" charset="0"/>
              </a:rPr>
              <a:t>THE UNDERGROUND BASILICA OF ST PIUS X</a:t>
            </a:r>
          </a:p>
          <a:p>
            <a:pPr algn="just">
              <a:lnSpc>
                <a:spcPct val="107000"/>
              </a:lnSpc>
              <a:spcAft>
                <a:spcPts val="800"/>
              </a:spcAft>
            </a:pPr>
            <a:r>
              <a:rPr lang="en-US" dirty="0">
                <a:latin typeface="Garamond" panose="02020404030301010803" pitchFamily="18" charset="0"/>
              </a:rPr>
              <a:t>built in a very modern style in 1958 for the centenary of the Apparitions of Our Lady to St Bernadette.  </a:t>
            </a:r>
          </a:p>
          <a:p>
            <a:pPr>
              <a:lnSpc>
                <a:spcPct val="107000"/>
              </a:lnSpc>
              <a:spcAft>
                <a:spcPts val="800"/>
              </a:spcAft>
            </a:pPr>
            <a:r>
              <a:rPr lang="en-US" dirty="0">
                <a:latin typeface="Garamond" panose="02020404030301010803" pitchFamily="18" charset="0"/>
              </a:rPr>
              <a:t>Are you going this year? Will you go one day? </a:t>
            </a:r>
          </a:p>
          <a:p>
            <a:pPr>
              <a:lnSpc>
                <a:spcPct val="107000"/>
              </a:lnSpc>
              <a:spcAft>
                <a:spcPts val="800"/>
              </a:spcAft>
            </a:pPr>
            <a:r>
              <a:rPr lang="en-US" dirty="0">
                <a:latin typeface="Garamond" panose="02020404030301010803" pitchFamily="18" charset="0"/>
              </a:rPr>
              <a:t>Will you wear the “Brentwood blue”? </a:t>
            </a:r>
            <a:endParaRPr lang="en-GB" dirty="0">
              <a:latin typeface="Garamond" panose="02020404030301010803" pitchFamily="18" charset="0"/>
            </a:endParaRPr>
          </a:p>
        </p:txBody>
      </p:sp>
      <p:pic>
        <p:nvPicPr>
          <p:cNvPr id="2" name="Picture 2" descr="10 TOP Things to Do in Lourdes (2023 Activity Guide) | Expedia">
            <a:extLst>
              <a:ext uri="{FF2B5EF4-FFF2-40B4-BE49-F238E27FC236}">
                <a16:creationId xmlns:a16="http://schemas.microsoft.com/office/drawing/2014/main" id="{2BD19982-0901-C885-2092-C1E623ADEDE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074" r="12053"/>
          <a:stretch/>
        </p:blipFill>
        <p:spPr bwMode="auto">
          <a:xfrm>
            <a:off x="-23392" y="1919954"/>
            <a:ext cx="6150566" cy="468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65777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3</a:t>
            </a:r>
            <a:r>
              <a:rPr lang="en-GB" sz="2800" baseline="30000" dirty="0">
                <a:solidFill>
                  <a:schemeClr val="accent4">
                    <a:lumMod val="75000"/>
                  </a:schemeClr>
                </a:solidFill>
                <a:latin typeface="Garamond" panose="02020404030301010803" pitchFamily="18" charset="0"/>
              </a:rPr>
              <a:t>rd</a:t>
            </a:r>
            <a:r>
              <a:rPr lang="en-GB" sz="2800" dirty="0">
                <a:solidFill>
                  <a:schemeClr val="accent4">
                    <a:lumMod val="75000"/>
                  </a:schemeClr>
                </a:solidFill>
                <a:latin typeface="Garamond" panose="02020404030301010803" pitchFamily="18" charset="0"/>
              </a:rPr>
              <a:t> July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Together~</a:t>
            </a:r>
          </a:p>
        </p:txBody>
      </p:sp>
      <p:pic>
        <p:nvPicPr>
          <p:cNvPr id="2" name="Picture 2" descr="When Pope Francis asks young people what they think">
            <a:extLst>
              <a:ext uri="{FF2B5EF4-FFF2-40B4-BE49-F238E27FC236}">
                <a16:creationId xmlns:a16="http://schemas.microsoft.com/office/drawing/2014/main" id="{D669DB44-8166-E6F3-D4BE-20D7F3A33A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183" b="14794"/>
          <a:stretch/>
        </p:blipFill>
        <p:spPr bwMode="auto">
          <a:xfrm>
            <a:off x="2536792" y="1905926"/>
            <a:ext cx="7118409" cy="3151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240863"/>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8335</TotalTime>
  <Words>629</Words>
  <Application>Microsoft Office PowerPoint</Application>
  <PresentationFormat>Widescreen</PresentationFormat>
  <Paragraphs>68</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Garamond</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254</cp:revision>
  <dcterms:created xsi:type="dcterms:W3CDTF">2019-09-06T14:56:38Z</dcterms:created>
  <dcterms:modified xsi:type="dcterms:W3CDTF">2023-06-29T08:34:32Z</dcterms:modified>
</cp:coreProperties>
</file>