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0693400" cy="7556500"/>
  <p:notesSz cx="10693400" cy="7556500"/>
  <p:embeddedFontLst>
    <p:embeddedFont>
      <p:font typeface="Bookman Old Style" panose="02050604050505020204" pitchFamily="18" charset="0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entury Gothic" panose="020B0502020202020204" pitchFamily="34" charset="0"/>
      <p:regular r:id="rId45"/>
      <p:bold r:id="rId46"/>
      <p:italic r:id="rId47"/>
      <p:boldItalic r:id="rId48"/>
    </p:embeddedFont>
    <p:embeddedFont>
      <p:font typeface="Gill Sans MT" panose="020B0502020104020203" pitchFamily="34" charset="0"/>
      <p:regular r:id="rId49"/>
      <p:bold r:id="rId50"/>
      <p:italic r:id="rId51"/>
      <p:boldItalic r:id="rId52"/>
    </p:embeddedFont>
    <p:embeddedFont>
      <p:font typeface="Lucida Sans" panose="020B0602030504020204" pitchFamily="34" charset="0"/>
      <p:regular r:id="rId53"/>
      <p:bold r:id="rId54"/>
      <p:italic r:id="rId55"/>
      <p:boldItalic r:id="rId56"/>
    </p:embeddedFont>
    <p:embeddedFont>
      <p:font typeface="Tahoma" panose="020B0604030504040204" pitchFamily="34" charset="0"/>
      <p:regular r:id="rId57"/>
      <p:bold r:id="rId58"/>
    </p:embeddedFont>
    <p:embeddedFont>
      <p:font typeface="Trebuchet MS" panose="020B0603020202020204" pitchFamily="34" charset="0"/>
      <p:regular r:id="rId59"/>
      <p:bold r:id="rId60"/>
      <p:italic r:id="rId61"/>
      <p:boldItalic r:id="rId62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2A08"/>
    <a:srgbClr val="353A1D"/>
    <a:srgbClr val="15BAF5"/>
    <a:srgbClr val="242B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B5A621-DEE7-4465-AD67-7B4E6133E0EF}" v="44" dt="2023-07-10T14:21:15.82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706" autoAdjust="0"/>
  </p:normalViewPr>
  <p:slideViewPr>
    <p:cSldViewPr>
      <p:cViewPr>
        <p:scale>
          <a:sx n="75" d="100"/>
          <a:sy n="75" d="100"/>
        </p:scale>
        <p:origin x="1301" y="25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2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2515"/>
            <a:ext cx="9089390" cy="1586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1640"/>
            <a:ext cx="7485380" cy="1889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50" b="0" i="0">
                <a:solidFill>
                  <a:srgbClr val="D9D9D9"/>
                </a:solidFill>
                <a:latin typeface="Bookman Old Style"/>
                <a:cs typeface="Bookman Old Style"/>
              </a:defRPr>
            </a:lvl1pPr>
          </a:lstStyle>
          <a:p>
            <a:pPr marL="55244">
              <a:lnSpc>
                <a:spcPts val="1600"/>
              </a:lnSpc>
            </a:pPr>
            <a:r>
              <a:rPr dirty="0"/>
              <a:t>C</a:t>
            </a:r>
            <a:r>
              <a:rPr spc="-105" dirty="0"/>
              <a:t> </a:t>
            </a:r>
            <a:r>
              <a:rPr dirty="0"/>
              <a:t>A</a:t>
            </a:r>
            <a:r>
              <a:rPr spc="-95" dirty="0"/>
              <a:t> </a:t>
            </a:r>
            <a:r>
              <a:rPr spc="-85" dirty="0"/>
              <a:t>R </a:t>
            </a:r>
            <a:r>
              <a:rPr spc="50" dirty="0"/>
              <a:t>I</a:t>
            </a:r>
            <a:r>
              <a:rPr spc="-95" dirty="0"/>
              <a:t> </a:t>
            </a:r>
            <a:r>
              <a:rPr dirty="0"/>
              <a:t>T</a:t>
            </a:r>
            <a:r>
              <a:rPr spc="-100" dirty="0"/>
              <a:t> </a:t>
            </a:r>
            <a:r>
              <a:rPr dirty="0"/>
              <a:t>A</a:t>
            </a:r>
            <a:r>
              <a:rPr spc="-95" dirty="0"/>
              <a:t> </a:t>
            </a:r>
            <a:r>
              <a:rPr spc="-50" dirty="0"/>
              <a:t>S</a:t>
            </a:r>
          </a:p>
          <a:p>
            <a:pPr marL="12700">
              <a:lnSpc>
                <a:spcPct val="100000"/>
              </a:lnSpc>
              <a:spcBef>
                <a:spcPts val="165"/>
              </a:spcBef>
              <a:tabLst>
                <a:tab pos="220345" algn="l"/>
              </a:tabLst>
            </a:pPr>
            <a:r>
              <a:rPr sz="350" b="0" u="sng" dirty="0">
                <a:uFill>
                  <a:solidFill>
                    <a:srgbClr val="D9D9D9"/>
                  </a:solidFill>
                </a:uFill>
                <a:latin typeface="Lucida Sans"/>
                <a:cs typeface="Lucida Sans"/>
              </a:rPr>
              <a:t>	</a:t>
            </a:r>
            <a:r>
              <a:rPr sz="350" b="0" spc="150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D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I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O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C</a:t>
            </a:r>
            <a:r>
              <a:rPr sz="350" b="0" spc="10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E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S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E</a:t>
            </a:r>
            <a:r>
              <a:rPr sz="350" b="0" spc="220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O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F</a:t>
            </a:r>
            <a:r>
              <a:rPr sz="350" b="0" spc="220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B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R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E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N</a:t>
            </a:r>
            <a:r>
              <a:rPr sz="350" b="0" spc="10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T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W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O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O</a:t>
            </a:r>
            <a:r>
              <a:rPr sz="350" b="0" spc="10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D</a:t>
            </a:r>
            <a:endParaRPr sz="350">
              <a:latin typeface="Lucida Sans"/>
              <a:cs typeface="Lucida San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395"/>
              </a:spcBef>
            </a:pPr>
            <a:fld id="{81D60167-4931-47E6-BA6A-407CBD079E47}" type="slidenum">
              <a:rPr spc="80" dirty="0"/>
              <a:t>‹#›</a:t>
            </a:fld>
            <a:r>
              <a:rPr spc="80" dirty="0"/>
              <a:t>th</a:t>
            </a:r>
            <a:r>
              <a:rPr spc="-35" dirty="0"/>
              <a:t> </a:t>
            </a:r>
            <a:r>
              <a:rPr spc="40" dirty="0"/>
              <a:t>September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50" b="0" i="0">
                <a:solidFill>
                  <a:srgbClr val="D9D9D9"/>
                </a:solidFill>
                <a:latin typeface="Bookman Old Style"/>
                <a:cs typeface="Bookman Old Style"/>
              </a:defRPr>
            </a:lvl1pPr>
          </a:lstStyle>
          <a:p>
            <a:pPr marL="55244">
              <a:lnSpc>
                <a:spcPts val="1600"/>
              </a:lnSpc>
            </a:pPr>
            <a:r>
              <a:rPr dirty="0"/>
              <a:t>C</a:t>
            </a:r>
            <a:r>
              <a:rPr spc="-105" dirty="0"/>
              <a:t> </a:t>
            </a:r>
            <a:r>
              <a:rPr dirty="0"/>
              <a:t>A</a:t>
            </a:r>
            <a:r>
              <a:rPr spc="-95" dirty="0"/>
              <a:t> </a:t>
            </a:r>
            <a:r>
              <a:rPr spc="-85" dirty="0"/>
              <a:t>R </a:t>
            </a:r>
            <a:r>
              <a:rPr spc="50" dirty="0"/>
              <a:t>I</a:t>
            </a:r>
            <a:r>
              <a:rPr spc="-95" dirty="0"/>
              <a:t> </a:t>
            </a:r>
            <a:r>
              <a:rPr dirty="0"/>
              <a:t>T</a:t>
            </a:r>
            <a:r>
              <a:rPr spc="-100" dirty="0"/>
              <a:t> </a:t>
            </a:r>
            <a:r>
              <a:rPr dirty="0"/>
              <a:t>A</a:t>
            </a:r>
            <a:r>
              <a:rPr spc="-95" dirty="0"/>
              <a:t> </a:t>
            </a:r>
            <a:r>
              <a:rPr spc="-50" dirty="0"/>
              <a:t>S</a:t>
            </a:r>
          </a:p>
          <a:p>
            <a:pPr marL="12700">
              <a:lnSpc>
                <a:spcPct val="100000"/>
              </a:lnSpc>
              <a:spcBef>
                <a:spcPts val="165"/>
              </a:spcBef>
              <a:tabLst>
                <a:tab pos="220345" algn="l"/>
              </a:tabLst>
            </a:pPr>
            <a:r>
              <a:rPr sz="350" b="0" u="sng" dirty="0">
                <a:uFill>
                  <a:solidFill>
                    <a:srgbClr val="D9D9D9"/>
                  </a:solidFill>
                </a:uFill>
                <a:latin typeface="Lucida Sans"/>
                <a:cs typeface="Lucida Sans"/>
              </a:rPr>
              <a:t>	</a:t>
            </a:r>
            <a:r>
              <a:rPr sz="350" b="0" spc="150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D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I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O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C</a:t>
            </a:r>
            <a:r>
              <a:rPr sz="350" b="0" spc="10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E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S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E</a:t>
            </a:r>
            <a:r>
              <a:rPr sz="350" b="0" spc="220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O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F</a:t>
            </a:r>
            <a:r>
              <a:rPr sz="350" b="0" spc="220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B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R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E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N</a:t>
            </a:r>
            <a:r>
              <a:rPr sz="350" b="0" spc="10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T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W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O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O</a:t>
            </a:r>
            <a:r>
              <a:rPr sz="350" b="0" spc="10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D</a:t>
            </a:r>
            <a:endParaRPr sz="350">
              <a:latin typeface="Lucida Sans"/>
              <a:cs typeface="Lucida San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395"/>
              </a:spcBef>
            </a:pPr>
            <a:fld id="{81D60167-4931-47E6-BA6A-407CBD079E47}" type="slidenum">
              <a:rPr spc="80" dirty="0"/>
              <a:t>‹#›</a:t>
            </a:fld>
            <a:r>
              <a:rPr spc="80" dirty="0"/>
              <a:t>th</a:t>
            </a:r>
            <a:r>
              <a:rPr spc="-35" dirty="0"/>
              <a:t> </a:t>
            </a:r>
            <a:r>
              <a:rPr spc="40" dirty="0"/>
              <a:t>September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50" b="0" i="0">
                <a:solidFill>
                  <a:srgbClr val="D9D9D9"/>
                </a:solidFill>
                <a:latin typeface="Bookman Old Style"/>
                <a:cs typeface="Bookman Old Style"/>
              </a:defRPr>
            </a:lvl1pPr>
          </a:lstStyle>
          <a:p>
            <a:pPr marL="55244">
              <a:lnSpc>
                <a:spcPts val="1600"/>
              </a:lnSpc>
            </a:pPr>
            <a:r>
              <a:rPr dirty="0"/>
              <a:t>C</a:t>
            </a:r>
            <a:r>
              <a:rPr spc="-105" dirty="0"/>
              <a:t> </a:t>
            </a:r>
            <a:r>
              <a:rPr dirty="0"/>
              <a:t>A</a:t>
            </a:r>
            <a:r>
              <a:rPr spc="-95" dirty="0"/>
              <a:t> </a:t>
            </a:r>
            <a:r>
              <a:rPr spc="-85" dirty="0"/>
              <a:t>R </a:t>
            </a:r>
            <a:r>
              <a:rPr spc="50" dirty="0"/>
              <a:t>I</a:t>
            </a:r>
            <a:r>
              <a:rPr spc="-95" dirty="0"/>
              <a:t> </a:t>
            </a:r>
            <a:r>
              <a:rPr dirty="0"/>
              <a:t>T</a:t>
            </a:r>
            <a:r>
              <a:rPr spc="-100" dirty="0"/>
              <a:t> </a:t>
            </a:r>
            <a:r>
              <a:rPr dirty="0"/>
              <a:t>A</a:t>
            </a:r>
            <a:r>
              <a:rPr spc="-95" dirty="0"/>
              <a:t> </a:t>
            </a:r>
            <a:r>
              <a:rPr spc="-50" dirty="0"/>
              <a:t>S</a:t>
            </a:r>
          </a:p>
          <a:p>
            <a:pPr marL="12700">
              <a:lnSpc>
                <a:spcPct val="100000"/>
              </a:lnSpc>
              <a:spcBef>
                <a:spcPts val="165"/>
              </a:spcBef>
              <a:tabLst>
                <a:tab pos="220345" algn="l"/>
              </a:tabLst>
            </a:pPr>
            <a:r>
              <a:rPr sz="350" b="0" u="sng" dirty="0">
                <a:uFill>
                  <a:solidFill>
                    <a:srgbClr val="D9D9D9"/>
                  </a:solidFill>
                </a:uFill>
                <a:latin typeface="Lucida Sans"/>
                <a:cs typeface="Lucida Sans"/>
              </a:rPr>
              <a:t>	</a:t>
            </a:r>
            <a:r>
              <a:rPr sz="350" b="0" spc="150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D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I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O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C</a:t>
            </a:r>
            <a:r>
              <a:rPr sz="350" b="0" spc="10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E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S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E</a:t>
            </a:r>
            <a:r>
              <a:rPr sz="350" b="0" spc="220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O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F</a:t>
            </a:r>
            <a:r>
              <a:rPr sz="350" b="0" spc="220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B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R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E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N</a:t>
            </a:r>
            <a:r>
              <a:rPr sz="350" b="0" spc="10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T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W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O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O</a:t>
            </a:r>
            <a:r>
              <a:rPr sz="350" b="0" spc="10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D</a:t>
            </a:r>
            <a:endParaRPr sz="350">
              <a:latin typeface="Lucida Sans"/>
              <a:cs typeface="Lucida San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395"/>
              </a:spcBef>
            </a:pPr>
            <a:fld id="{81D60167-4931-47E6-BA6A-407CBD079E47}" type="slidenum">
              <a:rPr spc="80" dirty="0"/>
              <a:t>‹#›</a:t>
            </a:fld>
            <a:r>
              <a:rPr spc="80" dirty="0"/>
              <a:t>th</a:t>
            </a:r>
            <a:r>
              <a:rPr spc="-35" dirty="0"/>
              <a:t> </a:t>
            </a:r>
            <a:r>
              <a:rPr spc="40" dirty="0"/>
              <a:t>September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50" b="0" i="0">
                <a:solidFill>
                  <a:srgbClr val="D9D9D9"/>
                </a:solidFill>
                <a:latin typeface="Bookman Old Style"/>
                <a:cs typeface="Bookman Old Style"/>
              </a:defRPr>
            </a:lvl1pPr>
          </a:lstStyle>
          <a:p>
            <a:pPr marL="55244">
              <a:lnSpc>
                <a:spcPts val="1600"/>
              </a:lnSpc>
            </a:pPr>
            <a:r>
              <a:rPr dirty="0"/>
              <a:t>C</a:t>
            </a:r>
            <a:r>
              <a:rPr spc="-105" dirty="0"/>
              <a:t> </a:t>
            </a:r>
            <a:r>
              <a:rPr dirty="0"/>
              <a:t>A</a:t>
            </a:r>
            <a:r>
              <a:rPr spc="-95" dirty="0"/>
              <a:t> </a:t>
            </a:r>
            <a:r>
              <a:rPr spc="-85" dirty="0"/>
              <a:t>R </a:t>
            </a:r>
            <a:r>
              <a:rPr spc="50" dirty="0"/>
              <a:t>I</a:t>
            </a:r>
            <a:r>
              <a:rPr spc="-95" dirty="0"/>
              <a:t> </a:t>
            </a:r>
            <a:r>
              <a:rPr dirty="0"/>
              <a:t>T</a:t>
            </a:r>
            <a:r>
              <a:rPr spc="-100" dirty="0"/>
              <a:t> </a:t>
            </a:r>
            <a:r>
              <a:rPr dirty="0"/>
              <a:t>A</a:t>
            </a:r>
            <a:r>
              <a:rPr spc="-95" dirty="0"/>
              <a:t> </a:t>
            </a:r>
            <a:r>
              <a:rPr spc="-50" dirty="0"/>
              <a:t>S</a:t>
            </a:r>
          </a:p>
          <a:p>
            <a:pPr marL="12700">
              <a:lnSpc>
                <a:spcPct val="100000"/>
              </a:lnSpc>
              <a:spcBef>
                <a:spcPts val="165"/>
              </a:spcBef>
              <a:tabLst>
                <a:tab pos="220345" algn="l"/>
              </a:tabLst>
            </a:pPr>
            <a:r>
              <a:rPr sz="350" b="0" u="sng" dirty="0">
                <a:uFill>
                  <a:solidFill>
                    <a:srgbClr val="D9D9D9"/>
                  </a:solidFill>
                </a:uFill>
                <a:latin typeface="Lucida Sans"/>
                <a:cs typeface="Lucida Sans"/>
              </a:rPr>
              <a:t>	</a:t>
            </a:r>
            <a:r>
              <a:rPr sz="350" b="0" spc="150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D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I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O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C</a:t>
            </a:r>
            <a:r>
              <a:rPr sz="350" b="0" spc="10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E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S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E</a:t>
            </a:r>
            <a:r>
              <a:rPr sz="350" b="0" spc="220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O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F</a:t>
            </a:r>
            <a:r>
              <a:rPr sz="350" b="0" spc="220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B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R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E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N</a:t>
            </a:r>
            <a:r>
              <a:rPr sz="350" b="0" spc="10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T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W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O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O</a:t>
            </a:r>
            <a:r>
              <a:rPr sz="350" b="0" spc="10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D</a:t>
            </a:r>
            <a:endParaRPr sz="350">
              <a:latin typeface="Lucida Sans"/>
              <a:cs typeface="Lucida San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395"/>
              </a:spcBef>
            </a:pPr>
            <a:fld id="{81D60167-4931-47E6-BA6A-407CBD079E47}" type="slidenum">
              <a:rPr spc="80" dirty="0"/>
              <a:t>‹#›</a:t>
            </a:fld>
            <a:r>
              <a:rPr spc="80" dirty="0"/>
              <a:t>th</a:t>
            </a:r>
            <a:r>
              <a:rPr spc="-35" dirty="0"/>
              <a:t> </a:t>
            </a:r>
            <a:r>
              <a:rPr spc="40" dirty="0"/>
              <a:t>September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 userDrawn="1"/>
        </p:nvSpPr>
        <p:spPr>
          <a:xfrm>
            <a:off x="0" y="770737"/>
            <a:ext cx="10693400" cy="6015355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242B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50" b="0" i="0">
                <a:solidFill>
                  <a:srgbClr val="D9D9D9"/>
                </a:solidFill>
                <a:latin typeface="Bookman Old Style"/>
                <a:cs typeface="Bookman Old Style"/>
              </a:defRPr>
            </a:lvl1pPr>
          </a:lstStyle>
          <a:p>
            <a:pPr marL="55244">
              <a:lnSpc>
                <a:spcPts val="1600"/>
              </a:lnSpc>
            </a:pPr>
            <a:r>
              <a:rPr dirty="0"/>
              <a:t>C</a:t>
            </a:r>
            <a:r>
              <a:rPr spc="-105" dirty="0"/>
              <a:t> </a:t>
            </a:r>
            <a:r>
              <a:rPr dirty="0"/>
              <a:t>A</a:t>
            </a:r>
            <a:r>
              <a:rPr spc="-95" dirty="0"/>
              <a:t> </a:t>
            </a:r>
            <a:r>
              <a:rPr spc="-85" dirty="0"/>
              <a:t>R </a:t>
            </a:r>
            <a:r>
              <a:rPr spc="50" dirty="0"/>
              <a:t>I</a:t>
            </a:r>
            <a:r>
              <a:rPr spc="-95" dirty="0"/>
              <a:t> </a:t>
            </a:r>
            <a:r>
              <a:rPr dirty="0"/>
              <a:t>T</a:t>
            </a:r>
            <a:r>
              <a:rPr spc="-100" dirty="0"/>
              <a:t> </a:t>
            </a:r>
            <a:r>
              <a:rPr dirty="0"/>
              <a:t>A</a:t>
            </a:r>
            <a:r>
              <a:rPr spc="-95" dirty="0"/>
              <a:t> </a:t>
            </a:r>
            <a:r>
              <a:rPr spc="-50" dirty="0"/>
              <a:t>S</a:t>
            </a:r>
          </a:p>
          <a:p>
            <a:pPr marL="12700">
              <a:lnSpc>
                <a:spcPct val="100000"/>
              </a:lnSpc>
              <a:spcBef>
                <a:spcPts val="165"/>
              </a:spcBef>
              <a:tabLst>
                <a:tab pos="220345" algn="l"/>
              </a:tabLst>
            </a:pPr>
            <a:r>
              <a:rPr sz="350" b="0" u="sng" dirty="0">
                <a:uFill>
                  <a:solidFill>
                    <a:srgbClr val="D9D9D9"/>
                  </a:solidFill>
                </a:uFill>
                <a:latin typeface="Lucida Sans"/>
                <a:cs typeface="Lucida Sans"/>
              </a:rPr>
              <a:t>	</a:t>
            </a:r>
            <a:r>
              <a:rPr sz="350" b="0" spc="150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D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I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O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C</a:t>
            </a:r>
            <a:r>
              <a:rPr sz="350" b="0" spc="10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E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S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E</a:t>
            </a:r>
            <a:r>
              <a:rPr sz="350" b="0" spc="220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O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F</a:t>
            </a:r>
            <a:r>
              <a:rPr sz="350" b="0" spc="220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B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R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E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N</a:t>
            </a:r>
            <a:r>
              <a:rPr sz="350" b="0" spc="10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T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W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O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O</a:t>
            </a:r>
            <a:r>
              <a:rPr sz="350" b="0" spc="10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D</a:t>
            </a:r>
            <a:endParaRPr sz="350">
              <a:latin typeface="Lucida Sans"/>
              <a:cs typeface="Lucida San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395"/>
              </a:spcBef>
            </a:pPr>
            <a:fld id="{81D60167-4931-47E6-BA6A-407CBD079E47}" type="slidenum">
              <a:rPr spc="80" dirty="0"/>
              <a:t>‹#›</a:t>
            </a:fld>
            <a:r>
              <a:rPr spc="80" dirty="0"/>
              <a:t>th</a:t>
            </a:r>
            <a:r>
              <a:rPr spc="-35" dirty="0"/>
              <a:t> </a:t>
            </a:r>
            <a:r>
              <a:rPr spc="40" dirty="0"/>
              <a:t>September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B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07798" y="931156"/>
            <a:ext cx="1087754" cy="546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6843" y="3588437"/>
            <a:ext cx="10399713" cy="27070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8734972" y="6306274"/>
            <a:ext cx="1111250" cy="295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0" i="0">
                <a:solidFill>
                  <a:srgbClr val="D9D9D9"/>
                </a:solidFill>
                <a:latin typeface="Bookman Old Style"/>
                <a:cs typeface="Bookman Old Style"/>
              </a:defRPr>
            </a:lvl1pPr>
          </a:lstStyle>
          <a:p>
            <a:pPr marL="55244">
              <a:lnSpc>
                <a:spcPts val="1600"/>
              </a:lnSpc>
            </a:pPr>
            <a:r>
              <a:rPr dirty="0"/>
              <a:t>C</a:t>
            </a:r>
            <a:r>
              <a:rPr spc="-105" dirty="0"/>
              <a:t> </a:t>
            </a:r>
            <a:r>
              <a:rPr dirty="0"/>
              <a:t>A</a:t>
            </a:r>
            <a:r>
              <a:rPr spc="-95" dirty="0"/>
              <a:t> </a:t>
            </a:r>
            <a:r>
              <a:rPr spc="-85" dirty="0"/>
              <a:t>R </a:t>
            </a:r>
            <a:r>
              <a:rPr spc="50" dirty="0"/>
              <a:t>I</a:t>
            </a:r>
            <a:r>
              <a:rPr spc="-95" dirty="0"/>
              <a:t> </a:t>
            </a:r>
            <a:r>
              <a:rPr dirty="0"/>
              <a:t>T</a:t>
            </a:r>
            <a:r>
              <a:rPr spc="-100" dirty="0"/>
              <a:t> </a:t>
            </a:r>
            <a:r>
              <a:rPr dirty="0"/>
              <a:t>A</a:t>
            </a:r>
            <a:r>
              <a:rPr spc="-95" dirty="0"/>
              <a:t> </a:t>
            </a:r>
            <a:r>
              <a:rPr spc="-50" dirty="0"/>
              <a:t>S</a:t>
            </a:r>
          </a:p>
          <a:p>
            <a:pPr marL="12700">
              <a:lnSpc>
                <a:spcPct val="100000"/>
              </a:lnSpc>
              <a:spcBef>
                <a:spcPts val="165"/>
              </a:spcBef>
              <a:tabLst>
                <a:tab pos="220345" algn="l"/>
              </a:tabLst>
            </a:pPr>
            <a:r>
              <a:rPr sz="350" b="0" u="sng" dirty="0">
                <a:uFill>
                  <a:solidFill>
                    <a:srgbClr val="D9D9D9"/>
                  </a:solidFill>
                </a:uFill>
                <a:latin typeface="Lucida Sans"/>
                <a:cs typeface="Lucida Sans"/>
              </a:rPr>
              <a:t>	</a:t>
            </a:r>
            <a:r>
              <a:rPr sz="350" b="0" spc="150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D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I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O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C</a:t>
            </a:r>
            <a:r>
              <a:rPr sz="350" b="0" spc="10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E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S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E</a:t>
            </a:r>
            <a:r>
              <a:rPr sz="350" b="0" spc="220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O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F</a:t>
            </a:r>
            <a:r>
              <a:rPr sz="350" b="0" spc="220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B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R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E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N</a:t>
            </a:r>
            <a:r>
              <a:rPr sz="350" b="0" spc="10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T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W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O</a:t>
            </a:r>
            <a:r>
              <a:rPr sz="350" b="0" spc="5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O</a:t>
            </a:r>
            <a:r>
              <a:rPr sz="350" b="0" spc="10" dirty="0">
                <a:latin typeface="Lucida Sans"/>
                <a:cs typeface="Lucida Sans"/>
              </a:rPr>
              <a:t> </a:t>
            </a:r>
            <a:r>
              <a:rPr sz="350" b="0" dirty="0">
                <a:latin typeface="Lucida Sans"/>
                <a:cs typeface="Lucida Sans"/>
              </a:rPr>
              <a:t>D</a:t>
            </a:r>
            <a:endParaRPr sz="350">
              <a:latin typeface="Lucida Sans"/>
              <a:cs typeface="Lucida San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2543023" y="6150987"/>
            <a:ext cx="2113915" cy="379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395"/>
              </a:spcBef>
            </a:pPr>
            <a:fld id="{81D60167-4931-47E6-BA6A-407CBD079E47}" type="slidenum">
              <a:rPr spc="80" dirty="0"/>
              <a:t>‹#›</a:t>
            </a:fld>
            <a:r>
              <a:rPr spc="80" dirty="0"/>
              <a:t>th</a:t>
            </a:r>
            <a:r>
              <a:rPr spc="-35" dirty="0"/>
              <a:t> </a:t>
            </a:r>
            <a:r>
              <a:rPr spc="40" dirty="0"/>
              <a:t>September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22.png"/><Relationship Id="rId5" Type="http://schemas.openxmlformats.org/officeDocument/2006/relationships/image" Target="../media/image31.png"/><Relationship Id="rId10" Type="http://schemas.openxmlformats.org/officeDocument/2006/relationships/image" Target="../media/image2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1.png"/><Relationship Id="rId7" Type="http://schemas.openxmlformats.org/officeDocument/2006/relationships/image" Target="../media/image3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22.png"/><Relationship Id="rId5" Type="http://schemas.openxmlformats.org/officeDocument/2006/relationships/image" Target="../media/image31.png"/><Relationship Id="rId10" Type="http://schemas.openxmlformats.org/officeDocument/2006/relationships/image" Target="../media/image2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22.png"/><Relationship Id="rId5" Type="http://schemas.openxmlformats.org/officeDocument/2006/relationships/image" Target="../media/image47.png"/><Relationship Id="rId10" Type="http://schemas.openxmlformats.org/officeDocument/2006/relationships/image" Target="../media/image21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3.png"/><Relationship Id="rId5" Type="http://schemas.openxmlformats.org/officeDocument/2006/relationships/image" Target="../media/image12.png"/><Relationship Id="rId10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B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2552352" y="1760019"/>
            <a:ext cx="5588694" cy="50718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1st</a:t>
            </a:r>
            <a:r>
              <a:rPr sz="3200" spc="2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135" dirty="0">
                <a:solidFill>
                  <a:srgbClr val="FFFFFF"/>
                </a:solidFill>
                <a:latin typeface="Calibri"/>
                <a:cs typeface="Calibri"/>
              </a:rPr>
              <a:t>September</a:t>
            </a:r>
            <a:r>
              <a:rPr sz="3200" spc="2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395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3200" spc="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140" dirty="0">
                <a:solidFill>
                  <a:srgbClr val="FFFFFF"/>
                </a:solidFill>
                <a:latin typeface="Calibri"/>
                <a:cs typeface="Calibri"/>
              </a:rPr>
              <a:t>4th</a:t>
            </a:r>
            <a:r>
              <a:rPr sz="3200" spc="2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114" dirty="0">
                <a:solidFill>
                  <a:srgbClr val="FFFFFF"/>
                </a:solidFill>
                <a:latin typeface="Calibri"/>
                <a:cs typeface="Calibri"/>
              </a:rPr>
              <a:t>October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41995" y="730250"/>
            <a:ext cx="8609409" cy="102976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6600" spc="430" dirty="0">
                <a:solidFill>
                  <a:srgbClr val="FFFFFF"/>
                </a:solidFill>
                <a:latin typeface="Calibri"/>
                <a:cs typeface="Calibri"/>
              </a:rPr>
              <a:t>Season</a:t>
            </a:r>
            <a:r>
              <a:rPr sz="6600" spc="5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600" spc="204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6600" spc="5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600" spc="15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6600" spc="-5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6600" spc="3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6600" spc="44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6600" spc="42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lang="en-US" sz="6600" spc="425" dirty="0">
                <a:solidFill>
                  <a:srgbClr val="FFFFFF"/>
                </a:solidFill>
                <a:latin typeface="Calibri"/>
                <a:cs typeface="Calibri"/>
              </a:rPr>
              <a:t>ion</a:t>
            </a:r>
            <a:endParaRPr sz="6600" dirty="0">
              <a:latin typeface="Calibri"/>
              <a:cs typeface="Calibri"/>
            </a:endParaRPr>
          </a:p>
        </p:txBody>
      </p:sp>
      <p:pic>
        <p:nvPicPr>
          <p:cNvPr id="2" name="Picture 1" descr="A logo with a cross and text&#10;&#10;Description automatically generated">
            <a:extLst>
              <a:ext uri="{FF2B5EF4-FFF2-40B4-BE49-F238E27FC236}">
                <a16:creationId xmlns:a16="http://schemas.microsoft.com/office/drawing/2014/main" id="{2928AC30-03A1-8D8E-63FF-09AD84EBA8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95" b="4743"/>
          <a:stretch/>
        </p:blipFill>
        <p:spPr>
          <a:xfrm>
            <a:off x="8851900" y="5620299"/>
            <a:ext cx="1981200" cy="1756550"/>
          </a:xfrm>
          <a:prstGeom prst="rect">
            <a:avLst/>
          </a:prstGeom>
        </p:spPr>
      </p:pic>
      <p:pic>
        <p:nvPicPr>
          <p:cNvPr id="3" name="Picture 2" descr="Season of Creation 2023: Let Justice and Peace Flow – Churches Together in  Cornwall infoHub">
            <a:extLst>
              <a:ext uri="{FF2B5EF4-FFF2-40B4-BE49-F238E27FC236}">
                <a16:creationId xmlns:a16="http://schemas.microsoft.com/office/drawing/2014/main" id="{6F761A4D-28EB-7C3B-C25A-23B97B7FCB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000" b="21242"/>
          <a:stretch/>
        </p:blipFill>
        <p:spPr bwMode="auto">
          <a:xfrm>
            <a:off x="3368549" y="2677554"/>
            <a:ext cx="3511299" cy="400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260722-D881-3054-57FB-71F59BB00D55}"/>
              </a:ext>
            </a:extLst>
          </p:cNvPr>
          <p:cNvSpPr txBox="1"/>
          <p:nvPr/>
        </p:nvSpPr>
        <p:spPr>
          <a:xfrm flipH="1">
            <a:off x="1612900" y="6241475"/>
            <a:ext cx="3511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5BAF5"/>
                </a:solidFill>
              </a:rPr>
              <a:t>A Mighty River</a:t>
            </a:r>
          </a:p>
          <a:p>
            <a:pPr algn="ctr"/>
            <a:r>
              <a:rPr lang="en-US" sz="1400" dirty="0">
                <a:solidFill>
                  <a:srgbClr val="15BAF5"/>
                </a:solidFill>
              </a:rPr>
              <a:t>Amos 5: 24</a:t>
            </a:r>
            <a:endParaRPr lang="en-GB" sz="1400" dirty="0">
              <a:solidFill>
                <a:srgbClr val="15BAF5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Landscape Photography of Green Mountains Stock Photo">
            <a:extLst>
              <a:ext uri="{FF2B5EF4-FFF2-40B4-BE49-F238E27FC236}">
                <a16:creationId xmlns:a16="http://schemas.microsoft.com/office/drawing/2014/main" id="{23052AB2-829F-7375-66C5-DC3B85026E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" t="20191" r="3900" b="25922"/>
          <a:stretch/>
        </p:blipFill>
        <p:spPr bwMode="auto">
          <a:xfrm>
            <a:off x="0" y="761027"/>
            <a:ext cx="10693400" cy="448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4997450"/>
            <a:ext cx="10693400" cy="1788642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3B2A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941537" y="5332366"/>
            <a:ext cx="4455160" cy="649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025" marR="5080" indent="-60960">
              <a:lnSpc>
                <a:spcPct val="116900"/>
              </a:lnSpc>
              <a:spcBef>
                <a:spcPts val="100"/>
              </a:spcBef>
            </a:pPr>
            <a:r>
              <a:rPr sz="1750" spc="-90" dirty="0">
                <a:solidFill>
                  <a:srgbClr val="FFFFFF"/>
                </a:solidFill>
                <a:latin typeface="Trebuchet MS"/>
                <a:cs typeface="Trebuchet MS"/>
              </a:rPr>
              <a:t>’Nature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r>
              <a:rPr sz="175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7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constant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0" dirty="0">
                <a:solidFill>
                  <a:srgbClr val="FFFFFF"/>
                </a:solidFill>
                <a:latin typeface="Trebuchet MS"/>
                <a:cs typeface="Trebuchet MS"/>
              </a:rPr>
              <a:t>source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wonder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0" dirty="0">
                <a:solidFill>
                  <a:srgbClr val="FFFFFF"/>
                </a:solidFill>
                <a:latin typeface="Trebuchet MS"/>
                <a:cs typeface="Trebuchet MS"/>
              </a:rPr>
              <a:t>awe. </a:t>
            </a:r>
            <a:r>
              <a:rPr sz="1750" spc="-114" dirty="0">
                <a:solidFill>
                  <a:srgbClr val="FFFFFF"/>
                </a:solidFill>
                <a:latin typeface="Trebuchet MS"/>
                <a:cs typeface="Trebuchet MS"/>
              </a:rPr>
              <a:t>It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r>
              <a:rPr sz="175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also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7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continuing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revelation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0" dirty="0">
                <a:solidFill>
                  <a:srgbClr val="FFFFFF"/>
                </a:solidFill>
                <a:latin typeface="Trebuchet MS"/>
                <a:cs typeface="Trebuchet MS"/>
              </a:rPr>
              <a:t>divine’</a:t>
            </a:r>
            <a:endParaRPr sz="175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08733" y="6011842"/>
            <a:ext cx="2860675" cy="29273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(Laudato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Si</a:t>
            </a:r>
            <a:r>
              <a:rPr sz="175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85-</a:t>
            </a:r>
            <a:r>
              <a:rPr sz="175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Pope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Francis)</a:t>
            </a:r>
            <a:endParaRPr sz="1750">
              <a:latin typeface="Trebuchet MS"/>
              <a:cs typeface="Trebuchet M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02CDC9-8DB5-CD24-8A77-CC86677FC3E2}"/>
              </a:ext>
            </a:extLst>
          </p:cNvPr>
          <p:cNvSpPr txBox="1"/>
          <p:nvPr/>
        </p:nvSpPr>
        <p:spPr>
          <a:xfrm flipH="1">
            <a:off x="-139700" y="6257607"/>
            <a:ext cx="20881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A Mighty River</a:t>
            </a:r>
          </a:p>
          <a:p>
            <a:pPr algn="ctr"/>
            <a:r>
              <a:rPr lang="en-US" sz="1100" dirty="0">
                <a:solidFill>
                  <a:srgbClr val="0070C0"/>
                </a:solidFill>
              </a:rPr>
              <a:t>Amos 5: 24</a:t>
            </a:r>
            <a:endParaRPr lang="en-GB" sz="1100" dirty="0">
              <a:solidFill>
                <a:srgbClr val="0070C0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0801" y="1044713"/>
            <a:ext cx="1940560" cy="337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b="1" spc="95" dirty="0">
                <a:solidFill>
                  <a:srgbClr val="FFFFFF"/>
                </a:solidFill>
                <a:latin typeface="Arial"/>
                <a:cs typeface="Arial"/>
              </a:rPr>
              <a:t>9th</a:t>
            </a:r>
            <a:r>
              <a:rPr sz="205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b="1" spc="40" dirty="0">
                <a:solidFill>
                  <a:srgbClr val="FFFFFF"/>
                </a:solidFill>
                <a:latin typeface="Arial"/>
                <a:cs typeface="Arial"/>
              </a:rPr>
              <a:t>September</a:t>
            </a:r>
            <a:endParaRPr sz="2050" dirty="0">
              <a:latin typeface="Arial"/>
              <a:cs typeface="Arial"/>
            </a:endParaRPr>
          </a:p>
        </p:txBody>
      </p:sp>
      <p:pic>
        <p:nvPicPr>
          <p:cNvPr id="24" name="Picture 23" descr="A logo with a cross and text&#10;&#10;Description automatically generated">
            <a:extLst>
              <a:ext uri="{FF2B5EF4-FFF2-40B4-BE49-F238E27FC236}">
                <a16:creationId xmlns:a16="http://schemas.microsoft.com/office/drawing/2014/main" id="{1759F4A1-EB1E-FD5E-8DC7-67D6B867D2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95" b="4743"/>
          <a:stretch/>
        </p:blipFill>
        <p:spPr>
          <a:xfrm>
            <a:off x="8928100" y="5116411"/>
            <a:ext cx="1841499" cy="1632690"/>
          </a:xfrm>
          <a:prstGeom prst="rect">
            <a:avLst/>
          </a:prstGeom>
        </p:spPr>
      </p:pic>
      <p:pic>
        <p:nvPicPr>
          <p:cNvPr id="25" name="Picture 2" descr="Season of Creation 2023: Let Justice and Peace Flow – Churches Together in  Cornwall infoHub">
            <a:extLst>
              <a:ext uri="{FF2B5EF4-FFF2-40B4-BE49-F238E27FC236}">
                <a16:creationId xmlns:a16="http://schemas.microsoft.com/office/drawing/2014/main" id="{5F1E72ED-0701-341E-AB10-05D40E1B4C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000" b="21242"/>
          <a:stretch/>
        </p:blipFill>
        <p:spPr bwMode="auto">
          <a:xfrm>
            <a:off x="295443" y="5080680"/>
            <a:ext cx="1114691" cy="127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770737"/>
            <a:ext cx="10693400" cy="6015355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65A1D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194" name="Picture 2" descr="Free Human Hand Under Pouring Water Stock Photo">
            <a:extLst>
              <a:ext uri="{FF2B5EF4-FFF2-40B4-BE49-F238E27FC236}">
                <a16:creationId xmlns:a16="http://schemas.microsoft.com/office/drawing/2014/main" id="{BED261B0-9776-C3BA-5FB6-78D75AAE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" t="46230" r="702" b="26722"/>
          <a:stretch/>
        </p:blipFill>
        <p:spPr bwMode="auto">
          <a:xfrm flipH="1">
            <a:off x="0" y="770408"/>
            <a:ext cx="10693400" cy="439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5"/>
          <p:cNvSpPr txBox="1"/>
          <p:nvPr/>
        </p:nvSpPr>
        <p:spPr>
          <a:xfrm>
            <a:off x="2459985" y="5448276"/>
            <a:ext cx="5418264" cy="9565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6900"/>
              </a:lnSpc>
              <a:spcBef>
                <a:spcPts val="100"/>
              </a:spcBef>
            </a:pPr>
            <a:r>
              <a:rPr lang="en-US" sz="1750" b="0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‘We are part of nature, included in it and</a:t>
            </a:r>
          </a:p>
          <a:p>
            <a:pPr marL="12700" marR="5080" algn="ctr">
              <a:lnSpc>
                <a:spcPct val="116900"/>
              </a:lnSpc>
              <a:spcBef>
                <a:spcPts val="100"/>
              </a:spcBef>
            </a:pPr>
            <a:r>
              <a:rPr lang="en-US" sz="1750" b="0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thus in constant interaction with it.</a:t>
            </a:r>
            <a:r>
              <a:rPr sz="1750" spc="-10" dirty="0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  <a:t>’</a:t>
            </a:r>
            <a:endParaRPr lang="en-US" sz="1750" spc="-10" dirty="0">
              <a:solidFill>
                <a:schemeClr val="bg1"/>
              </a:solidFill>
              <a:latin typeface="Trebuchet MS" panose="020B0603020202020204" pitchFamily="34" charset="0"/>
              <a:cs typeface="Trebuchet MS"/>
            </a:endParaRPr>
          </a:p>
          <a:p>
            <a:pPr marL="12700" marR="5080" algn="ctr">
              <a:lnSpc>
                <a:spcPct val="116900"/>
              </a:lnSpc>
              <a:spcBef>
                <a:spcPts val="100"/>
              </a:spcBef>
            </a:pPr>
            <a:r>
              <a:rPr sz="1750" spc="-35" dirty="0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  <a:t>(Laudato</a:t>
            </a:r>
            <a:r>
              <a:rPr sz="1750" spc="-10" dirty="0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750" dirty="0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  <a:t>Si</a:t>
            </a:r>
            <a:r>
              <a:rPr sz="1750" spc="-5" dirty="0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lang="en-US" sz="1750" dirty="0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  <a:t>139 -</a:t>
            </a:r>
            <a:r>
              <a:rPr sz="1750" spc="-5" dirty="0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750" dirty="0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  <a:t>Pope</a:t>
            </a:r>
            <a:r>
              <a:rPr sz="1750" spc="-10" dirty="0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  <a:t> Francis)</a:t>
            </a:r>
            <a:endParaRPr sz="1750" dirty="0">
              <a:solidFill>
                <a:schemeClr val="bg1"/>
              </a:solidFill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6570" y="1044710"/>
            <a:ext cx="2088514" cy="337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b="1" spc="80" dirty="0">
                <a:solidFill>
                  <a:srgbClr val="FFFFFF"/>
                </a:solidFill>
                <a:latin typeface="Arial"/>
                <a:cs typeface="Arial"/>
              </a:rPr>
              <a:t>10th</a:t>
            </a:r>
            <a:r>
              <a:rPr sz="205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b="1" spc="40" dirty="0">
                <a:solidFill>
                  <a:srgbClr val="FFFFFF"/>
                </a:solidFill>
                <a:latin typeface="Arial"/>
                <a:cs typeface="Arial"/>
              </a:rPr>
              <a:t>September</a:t>
            </a:r>
            <a:endParaRPr sz="2050">
              <a:latin typeface="Arial"/>
              <a:cs typeface="Arial"/>
            </a:endParaRPr>
          </a:p>
        </p:txBody>
      </p:sp>
      <p:pic>
        <p:nvPicPr>
          <p:cNvPr id="20" name="Picture 19" descr="A logo with a cross and text&#10;&#10;Description automatically generated">
            <a:extLst>
              <a:ext uri="{FF2B5EF4-FFF2-40B4-BE49-F238E27FC236}">
                <a16:creationId xmlns:a16="http://schemas.microsoft.com/office/drawing/2014/main" id="{C660610D-C892-15F1-7960-9B12BF8609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95" b="4743"/>
          <a:stretch/>
        </p:blipFill>
        <p:spPr>
          <a:xfrm>
            <a:off x="8928100" y="5161834"/>
            <a:ext cx="1841499" cy="1632690"/>
          </a:xfrm>
          <a:prstGeom prst="rect">
            <a:avLst/>
          </a:prstGeom>
        </p:spPr>
      </p:pic>
      <p:pic>
        <p:nvPicPr>
          <p:cNvPr id="21" name="Picture 2" descr="Season of Creation 2023: Let Justice and Peace Flow – Churches Together in  Cornwall infoHub">
            <a:extLst>
              <a:ext uri="{FF2B5EF4-FFF2-40B4-BE49-F238E27FC236}">
                <a16:creationId xmlns:a16="http://schemas.microsoft.com/office/drawing/2014/main" id="{1DE450DC-6AAF-03B6-1855-D32448D1C1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000" b="21242"/>
          <a:stretch/>
        </p:blipFill>
        <p:spPr bwMode="auto">
          <a:xfrm>
            <a:off x="295443" y="5126103"/>
            <a:ext cx="1114691" cy="127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D196002-4DE1-1DE0-0678-E211905801AB}"/>
              </a:ext>
            </a:extLst>
          </p:cNvPr>
          <p:cNvSpPr txBox="1"/>
          <p:nvPr/>
        </p:nvSpPr>
        <p:spPr>
          <a:xfrm flipH="1">
            <a:off x="-139700" y="6303030"/>
            <a:ext cx="20881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A Mighty River</a:t>
            </a:r>
          </a:p>
          <a:p>
            <a:pPr algn="ctr"/>
            <a:r>
              <a:rPr lang="en-US" sz="1100" dirty="0">
                <a:solidFill>
                  <a:srgbClr val="0070C0"/>
                </a:solidFill>
              </a:rPr>
              <a:t>Amos 5: 24</a:t>
            </a:r>
            <a:endParaRPr lang="en-GB" sz="11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0737"/>
            <a:ext cx="10693400" cy="6015355"/>
            <a:chOff x="0" y="770737"/>
            <a:chExt cx="10693400" cy="6015355"/>
          </a:xfrm>
        </p:grpSpPr>
        <p:sp>
          <p:nvSpPr>
            <p:cNvPr id="3" name="object 3"/>
            <p:cNvSpPr/>
            <p:nvPr/>
          </p:nvSpPr>
          <p:spPr>
            <a:xfrm>
              <a:off x="0" y="770737"/>
              <a:ext cx="10693400" cy="6015355"/>
            </a:xfrm>
            <a:custGeom>
              <a:avLst/>
              <a:gdLst/>
              <a:ahLst/>
              <a:cxnLst/>
              <a:rect l="l" t="t" r="r" b="b"/>
              <a:pathLst>
                <a:path w="10693400" h="6015355">
                  <a:moveTo>
                    <a:pt x="10693400" y="6015037"/>
                  </a:moveTo>
                  <a:lnTo>
                    <a:pt x="0" y="6015037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6015037"/>
                  </a:lnTo>
                  <a:close/>
                </a:path>
              </a:pathLst>
            </a:custGeom>
            <a:solidFill>
              <a:srgbClr val="5E87B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4" y="770737"/>
              <a:ext cx="10692145" cy="385965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96570" y="1044712"/>
            <a:ext cx="2088514" cy="337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b="1" spc="80" dirty="0">
                <a:solidFill>
                  <a:srgbClr val="FFFFFF"/>
                </a:solidFill>
                <a:latin typeface="Arial"/>
                <a:cs typeface="Arial"/>
              </a:rPr>
              <a:t>11th</a:t>
            </a:r>
            <a:r>
              <a:rPr sz="205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b="1" spc="40" dirty="0">
                <a:solidFill>
                  <a:srgbClr val="FFFFFF"/>
                </a:solidFill>
                <a:latin typeface="Arial"/>
                <a:cs typeface="Arial"/>
              </a:rPr>
              <a:t>September</a:t>
            </a:r>
            <a:endParaRPr sz="2050">
              <a:latin typeface="Arial"/>
              <a:cs typeface="Arial"/>
            </a:endParaRPr>
          </a:p>
        </p:txBody>
      </p:sp>
      <p:pic>
        <p:nvPicPr>
          <p:cNvPr id="20" name="Picture 19" descr="A logo with a cross and text&#10;&#10;Description automatically generated">
            <a:extLst>
              <a:ext uri="{FF2B5EF4-FFF2-40B4-BE49-F238E27FC236}">
                <a16:creationId xmlns:a16="http://schemas.microsoft.com/office/drawing/2014/main" id="{32A2E634-D0AC-1B44-FBC3-27B0B922E2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95" b="4743"/>
          <a:stretch/>
        </p:blipFill>
        <p:spPr>
          <a:xfrm>
            <a:off x="8928100" y="4888459"/>
            <a:ext cx="1841499" cy="1632690"/>
          </a:xfrm>
          <a:prstGeom prst="rect">
            <a:avLst/>
          </a:prstGeom>
        </p:spPr>
      </p:pic>
      <p:pic>
        <p:nvPicPr>
          <p:cNvPr id="21" name="Picture 2" descr="Season of Creation 2023: Let Justice and Peace Flow – Churches Together in  Cornwall infoHub">
            <a:extLst>
              <a:ext uri="{FF2B5EF4-FFF2-40B4-BE49-F238E27FC236}">
                <a16:creationId xmlns:a16="http://schemas.microsoft.com/office/drawing/2014/main" id="{40B42A19-9755-40C2-06B4-F01F2F69D3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000" b="21242"/>
          <a:stretch/>
        </p:blipFill>
        <p:spPr bwMode="auto">
          <a:xfrm>
            <a:off x="295443" y="4852728"/>
            <a:ext cx="1114691" cy="127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AEB7BF4-1B1F-4610-54BC-0A820678EAF3}"/>
              </a:ext>
            </a:extLst>
          </p:cNvPr>
          <p:cNvSpPr txBox="1"/>
          <p:nvPr/>
        </p:nvSpPr>
        <p:spPr>
          <a:xfrm flipH="1">
            <a:off x="-139700" y="6029655"/>
            <a:ext cx="20881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A Mighty River</a:t>
            </a:r>
          </a:p>
          <a:p>
            <a:pPr algn="ctr"/>
            <a:r>
              <a:rPr lang="en-US" sz="1100" dirty="0">
                <a:solidFill>
                  <a:srgbClr val="0070C0"/>
                </a:solidFill>
              </a:rPr>
              <a:t>Amos 5: 24</a:t>
            </a:r>
            <a:endParaRPr lang="en-GB" sz="1100" dirty="0">
              <a:solidFill>
                <a:srgbClr val="0070C0"/>
              </a:solidFill>
            </a:endParaRPr>
          </a:p>
        </p:txBody>
      </p:sp>
      <p:sp>
        <p:nvSpPr>
          <p:cNvPr id="24" name="object 5">
            <a:extLst>
              <a:ext uri="{FF2B5EF4-FFF2-40B4-BE49-F238E27FC236}">
                <a16:creationId xmlns:a16="http://schemas.microsoft.com/office/drawing/2014/main" id="{66C2D35F-586A-6A20-00E8-F87606174D5B}"/>
              </a:ext>
            </a:extLst>
          </p:cNvPr>
          <p:cNvSpPr txBox="1"/>
          <p:nvPr/>
        </p:nvSpPr>
        <p:spPr>
          <a:xfrm>
            <a:off x="1572371" y="4934433"/>
            <a:ext cx="7548657" cy="15867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6900"/>
              </a:lnSpc>
              <a:spcBef>
                <a:spcPts val="100"/>
              </a:spcBef>
            </a:pPr>
            <a:r>
              <a:rPr lang="en-US" sz="1750" spc="-90" dirty="0">
                <a:solidFill>
                  <a:srgbClr val="FFFFFF"/>
                </a:solidFill>
                <a:latin typeface="Trebuchet MS"/>
                <a:cs typeface="Trebuchet MS"/>
              </a:rPr>
              <a:t>This is not just another environmental campaign; it is an integral part of our faith.</a:t>
            </a:r>
          </a:p>
          <a:p>
            <a:pPr marL="12700" marR="5080" algn="ctr">
              <a:lnSpc>
                <a:spcPct val="116900"/>
              </a:lnSpc>
              <a:spcBef>
                <a:spcPts val="100"/>
              </a:spcBef>
            </a:pPr>
            <a:r>
              <a:rPr lang="en-US" sz="1750" spc="-90" dirty="0">
                <a:solidFill>
                  <a:srgbClr val="FFFFFF"/>
                </a:solidFill>
                <a:latin typeface="Trebuchet MS"/>
                <a:cs typeface="Trebuchet MS"/>
              </a:rPr>
              <a:t>In making your personal pledges – in working to heal the planet, and in striving for justice for the poorest people in the world, you are a living witness to Jesus Christ: do not be afraid to tell people why you are doing whatever you choose to do.</a:t>
            </a:r>
          </a:p>
          <a:p>
            <a:pPr marL="12700" marR="5080" algn="ctr">
              <a:lnSpc>
                <a:spcPct val="116900"/>
              </a:lnSpc>
              <a:spcBef>
                <a:spcPts val="100"/>
              </a:spcBef>
            </a:pPr>
            <a:r>
              <a:rPr lang="en-US" sz="1750" spc="-60" dirty="0">
                <a:solidFill>
                  <a:srgbClr val="FFFFFF"/>
                </a:solidFill>
                <a:latin typeface="Trebuchet MS"/>
                <a:cs typeface="Trebuchet MS"/>
              </a:rPr>
              <a:t>Bishop Alan Williams</a:t>
            </a:r>
            <a:endParaRPr lang="en-US" sz="175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770737"/>
            <a:ext cx="10693400" cy="6015355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218" name="Picture 2" descr="Free Shallow Focus of Sprout Stock Photo">
            <a:extLst>
              <a:ext uri="{FF2B5EF4-FFF2-40B4-BE49-F238E27FC236}">
                <a16:creationId xmlns:a16="http://schemas.microsoft.com/office/drawing/2014/main" id="{12A635F4-05F8-652F-FAEC-EE1603DC9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0" t="10825" r="5689" b="29470"/>
          <a:stretch/>
        </p:blipFill>
        <p:spPr bwMode="auto">
          <a:xfrm>
            <a:off x="628" y="770408"/>
            <a:ext cx="10692145" cy="405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5"/>
          <p:cNvSpPr txBox="1"/>
          <p:nvPr/>
        </p:nvSpPr>
        <p:spPr>
          <a:xfrm>
            <a:off x="1612900" y="4967406"/>
            <a:ext cx="7466330" cy="1273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16900"/>
              </a:lnSpc>
              <a:spcBef>
                <a:spcPts val="100"/>
              </a:spcBef>
            </a:pP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Our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insistence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that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each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human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being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an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image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80" dirty="0">
                <a:solidFill>
                  <a:srgbClr val="FFFFFF"/>
                </a:solidFill>
                <a:latin typeface="Trebuchet MS"/>
                <a:cs typeface="Trebuchet MS"/>
              </a:rPr>
              <a:t>God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should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not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make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5" dirty="0">
                <a:solidFill>
                  <a:srgbClr val="FFFFFF"/>
                </a:solidFill>
                <a:latin typeface="Trebuchet MS"/>
                <a:cs typeface="Trebuchet MS"/>
              </a:rPr>
              <a:t>us 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overlook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fact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that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each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creature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has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85" dirty="0">
                <a:solidFill>
                  <a:srgbClr val="FFFFFF"/>
                </a:solidFill>
                <a:latin typeface="Trebuchet MS"/>
                <a:cs typeface="Trebuchet MS"/>
              </a:rPr>
              <a:t>its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own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purpose.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0" dirty="0">
                <a:solidFill>
                  <a:srgbClr val="FFFFFF"/>
                </a:solidFill>
                <a:latin typeface="Trebuchet MS"/>
                <a:cs typeface="Trebuchet MS"/>
              </a:rPr>
              <a:t>None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superfluous. </a:t>
            </a:r>
            <a:r>
              <a:rPr sz="1750" spc="-114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entire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material universe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speaks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God’s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0" dirty="0">
                <a:solidFill>
                  <a:srgbClr val="FFFFFF"/>
                </a:solidFill>
                <a:latin typeface="Trebuchet MS"/>
                <a:cs typeface="Trebuchet MS"/>
              </a:rPr>
              <a:t>love,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his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5" dirty="0">
                <a:solidFill>
                  <a:srgbClr val="FFFFFF"/>
                </a:solidFill>
                <a:latin typeface="Trebuchet MS"/>
                <a:cs typeface="Trebuchet MS"/>
              </a:rPr>
              <a:t>boundless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affection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5" dirty="0">
                <a:solidFill>
                  <a:srgbClr val="FFFFFF"/>
                </a:solidFill>
                <a:latin typeface="Trebuchet MS"/>
                <a:cs typeface="Trebuchet MS"/>
              </a:rPr>
              <a:t>for </a:t>
            </a:r>
            <a:r>
              <a:rPr sz="1750" spc="-85" dirty="0">
                <a:solidFill>
                  <a:srgbClr val="FFFFFF"/>
                </a:solidFill>
                <a:latin typeface="Trebuchet MS"/>
                <a:cs typeface="Trebuchet MS"/>
              </a:rPr>
              <a:t>us.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Soil,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85" dirty="0">
                <a:solidFill>
                  <a:srgbClr val="FFFFFF"/>
                </a:solidFill>
                <a:latin typeface="Trebuchet MS"/>
                <a:cs typeface="Trebuchet MS"/>
              </a:rPr>
              <a:t>water,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mountains: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everything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25" dirty="0">
                <a:solidFill>
                  <a:srgbClr val="FFFFFF"/>
                </a:solidFill>
                <a:latin typeface="Trebuchet MS"/>
                <a:cs typeface="Trebuchet MS"/>
              </a:rPr>
              <a:t>is,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as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10" dirty="0">
                <a:solidFill>
                  <a:srgbClr val="FFFFFF"/>
                </a:solidFill>
                <a:latin typeface="Trebuchet MS"/>
                <a:cs typeface="Trebuchet MS"/>
              </a:rPr>
              <a:t>it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85" dirty="0">
                <a:solidFill>
                  <a:srgbClr val="FFFFFF"/>
                </a:solidFill>
                <a:latin typeface="Trebuchet MS"/>
                <a:cs typeface="Trebuchet MS"/>
              </a:rPr>
              <a:t>were,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7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caress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0" dirty="0">
                <a:solidFill>
                  <a:srgbClr val="FFFFFF"/>
                </a:solidFill>
                <a:latin typeface="Trebuchet MS"/>
                <a:cs typeface="Trebuchet MS"/>
              </a:rPr>
              <a:t>God.</a:t>
            </a:r>
            <a:endParaRPr sz="175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6570" y="1044711"/>
            <a:ext cx="2088514" cy="337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b="1" spc="80" dirty="0">
                <a:solidFill>
                  <a:srgbClr val="FFFFFF"/>
                </a:solidFill>
                <a:latin typeface="Arial"/>
                <a:cs typeface="Arial"/>
              </a:rPr>
              <a:t>12th</a:t>
            </a:r>
            <a:r>
              <a:rPr sz="205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b="1" spc="40" dirty="0">
                <a:solidFill>
                  <a:srgbClr val="FFFFFF"/>
                </a:solidFill>
                <a:latin typeface="Arial"/>
                <a:cs typeface="Arial"/>
              </a:rPr>
              <a:t>September</a:t>
            </a:r>
            <a:endParaRPr sz="20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79417" y="6270664"/>
            <a:ext cx="2933065" cy="29273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(Laudato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Si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70" dirty="0">
                <a:solidFill>
                  <a:srgbClr val="FFFFFF"/>
                </a:solidFill>
                <a:latin typeface="Trebuchet MS"/>
                <a:cs typeface="Trebuchet MS"/>
              </a:rPr>
              <a:t>84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70" dirty="0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Pope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Francis)</a:t>
            </a:r>
            <a:endParaRPr sz="1750">
              <a:latin typeface="Trebuchet MS"/>
              <a:cs typeface="Trebuchet MS"/>
            </a:endParaRPr>
          </a:p>
        </p:txBody>
      </p:sp>
      <p:pic>
        <p:nvPicPr>
          <p:cNvPr id="18" name="Picture 17" descr="A logo with a cross and text&#10;&#10;Description automatically generated">
            <a:extLst>
              <a:ext uri="{FF2B5EF4-FFF2-40B4-BE49-F238E27FC236}">
                <a16:creationId xmlns:a16="http://schemas.microsoft.com/office/drawing/2014/main" id="{195B2EC9-E5D6-375D-4FD4-6CCEB44FE5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595" b="4743"/>
          <a:stretch/>
        </p:blipFill>
        <p:spPr>
          <a:xfrm>
            <a:off x="8928100" y="5009434"/>
            <a:ext cx="1841499" cy="1632690"/>
          </a:xfrm>
          <a:prstGeom prst="rect">
            <a:avLst/>
          </a:prstGeom>
        </p:spPr>
      </p:pic>
      <p:pic>
        <p:nvPicPr>
          <p:cNvPr id="19" name="Picture 2" descr="Season of Creation 2023: Let Justice and Peace Flow – Churches Together in  Cornwall infoHub">
            <a:extLst>
              <a:ext uri="{FF2B5EF4-FFF2-40B4-BE49-F238E27FC236}">
                <a16:creationId xmlns:a16="http://schemas.microsoft.com/office/drawing/2014/main" id="{D52D1460-1F23-DE38-6338-B488A3707F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000" b="21242"/>
          <a:stretch/>
        </p:blipFill>
        <p:spPr bwMode="auto">
          <a:xfrm>
            <a:off x="295443" y="4973703"/>
            <a:ext cx="1114691" cy="127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8DA6C9E-BF1B-281A-DA8B-5F27A340726A}"/>
              </a:ext>
            </a:extLst>
          </p:cNvPr>
          <p:cNvSpPr txBox="1"/>
          <p:nvPr/>
        </p:nvSpPr>
        <p:spPr>
          <a:xfrm flipH="1">
            <a:off x="-139700" y="6150630"/>
            <a:ext cx="208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15BAF5"/>
                </a:solidFill>
              </a:rPr>
              <a:t>A Mighty River</a:t>
            </a:r>
          </a:p>
          <a:p>
            <a:pPr algn="ctr"/>
            <a:r>
              <a:rPr lang="en-US" sz="1200" dirty="0">
                <a:solidFill>
                  <a:srgbClr val="15BAF5"/>
                </a:solidFill>
              </a:rPr>
              <a:t>Amos 5: 24</a:t>
            </a:r>
            <a:endParaRPr lang="en-GB" sz="1200" dirty="0">
              <a:solidFill>
                <a:srgbClr val="15BAF5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0737"/>
            <a:ext cx="10693400" cy="6015355"/>
            <a:chOff x="0" y="770737"/>
            <a:chExt cx="10693400" cy="6015355"/>
          </a:xfrm>
        </p:grpSpPr>
        <p:sp>
          <p:nvSpPr>
            <p:cNvPr id="3" name="object 3"/>
            <p:cNvSpPr/>
            <p:nvPr/>
          </p:nvSpPr>
          <p:spPr>
            <a:xfrm>
              <a:off x="0" y="770737"/>
              <a:ext cx="10693400" cy="6015355"/>
            </a:xfrm>
            <a:custGeom>
              <a:avLst/>
              <a:gdLst/>
              <a:ahLst/>
              <a:cxnLst/>
              <a:rect l="l" t="t" r="r" b="b"/>
              <a:pathLst>
                <a:path w="10693400" h="6015355">
                  <a:moveTo>
                    <a:pt x="10693400" y="6015037"/>
                  </a:moveTo>
                  <a:lnTo>
                    <a:pt x="0" y="6015037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6015037"/>
                  </a:lnTo>
                  <a:close/>
                </a:path>
              </a:pathLst>
            </a:custGeom>
            <a:solidFill>
              <a:srgbClr val="F5C8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5869" y="3428999"/>
              <a:ext cx="2285514" cy="9341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5503" y="4468164"/>
              <a:ext cx="2419743" cy="155460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69023" y="1887194"/>
              <a:ext cx="3810635" cy="346710"/>
            </a:xfrm>
            <a:custGeom>
              <a:avLst/>
              <a:gdLst/>
              <a:ahLst/>
              <a:cxnLst/>
              <a:rect l="l" t="t" r="r" b="b"/>
              <a:pathLst>
                <a:path w="3810635" h="346710">
                  <a:moveTo>
                    <a:pt x="256578" y="311391"/>
                  </a:moveTo>
                  <a:lnTo>
                    <a:pt x="217081" y="330339"/>
                  </a:lnTo>
                  <a:lnTo>
                    <a:pt x="178956" y="338485"/>
                  </a:lnTo>
                  <a:lnTo>
                    <a:pt x="165188" y="339026"/>
                  </a:lnTo>
                  <a:lnTo>
                    <a:pt x="141223" y="337660"/>
                  </a:lnTo>
                  <a:lnTo>
                    <a:pt x="97673" y="326741"/>
                  </a:lnTo>
                  <a:lnTo>
                    <a:pt x="60344" y="305311"/>
                  </a:lnTo>
                  <a:lnTo>
                    <a:pt x="31398" y="275866"/>
                  </a:lnTo>
                  <a:lnTo>
                    <a:pt x="11342" y="239355"/>
                  </a:lnTo>
                  <a:lnTo>
                    <a:pt x="1256" y="198624"/>
                  </a:lnTo>
                  <a:lnTo>
                    <a:pt x="0" y="176847"/>
                  </a:lnTo>
                  <a:lnTo>
                    <a:pt x="1274" y="153631"/>
                  </a:lnTo>
                  <a:lnTo>
                    <a:pt x="11487" y="110789"/>
                  </a:lnTo>
                  <a:lnTo>
                    <a:pt x="31652" y="73120"/>
                  </a:lnTo>
                  <a:lnTo>
                    <a:pt x="60028" y="43247"/>
                  </a:lnTo>
                  <a:lnTo>
                    <a:pt x="95949" y="21979"/>
                  </a:lnTo>
                  <a:lnTo>
                    <a:pt x="137076" y="11167"/>
                  </a:lnTo>
                  <a:lnTo>
                    <a:pt x="159435" y="9817"/>
                  </a:lnTo>
                  <a:lnTo>
                    <a:pt x="172795" y="10264"/>
                  </a:lnTo>
                  <a:lnTo>
                    <a:pt x="221728" y="20779"/>
                  </a:lnTo>
                  <a:lnTo>
                    <a:pt x="235140" y="76149"/>
                  </a:lnTo>
                  <a:lnTo>
                    <a:pt x="216623" y="65244"/>
                  </a:lnTo>
                  <a:lnTo>
                    <a:pt x="198050" y="57462"/>
                  </a:lnTo>
                  <a:lnTo>
                    <a:pt x="179419" y="52798"/>
                  </a:lnTo>
                  <a:lnTo>
                    <a:pt x="160731" y="51244"/>
                  </a:lnTo>
                  <a:lnTo>
                    <a:pt x="145464" y="52275"/>
                  </a:lnTo>
                  <a:lnTo>
                    <a:pt x="103085" y="67767"/>
                  </a:lnTo>
                  <a:lnTo>
                    <a:pt x="69262" y="99065"/>
                  </a:lnTo>
                  <a:lnTo>
                    <a:pt x="48837" y="142139"/>
                  </a:lnTo>
                  <a:lnTo>
                    <a:pt x="44894" y="174574"/>
                  </a:lnTo>
                  <a:lnTo>
                    <a:pt x="45797" y="191558"/>
                  </a:lnTo>
                  <a:lnTo>
                    <a:pt x="59372" y="237426"/>
                  </a:lnTo>
                  <a:lnTo>
                    <a:pt x="88133" y="272693"/>
                  </a:lnTo>
                  <a:lnTo>
                    <a:pt x="129822" y="293211"/>
                  </a:lnTo>
                  <a:lnTo>
                    <a:pt x="163017" y="297154"/>
                  </a:lnTo>
                  <a:lnTo>
                    <a:pt x="183904" y="295620"/>
                  </a:lnTo>
                  <a:lnTo>
                    <a:pt x="203412" y="291017"/>
                  </a:lnTo>
                  <a:lnTo>
                    <a:pt x="221535" y="283342"/>
                  </a:lnTo>
                  <a:lnTo>
                    <a:pt x="238264" y="272592"/>
                  </a:lnTo>
                  <a:lnTo>
                    <a:pt x="256578" y="311391"/>
                  </a:lnTo>
                  <a:close/>
                </a:path>
                <a:path w="3810635" h="346710">
                  <a:moveTo>
                    <a:pt x="608457" y="335457"/>
                  </a:moveTo>
                  <a:lnTo>
                    <a:pt x="565289" y="335457"/>
                  </a:lnTo>
                  <a:lnTo>
                    <a:pt x="565289" y="194271"/>
                  </a:lnTo>
                  <a:lnTo>
                    <a:pt x="396379" y="194271"/>
                  </a:lnTo>
                  <a:lnTo>
                    <a:pt x="396379" y="335457"/>
                  </a:lnTo>
                  <a:lnTo>
                    <a:pt x="353212" y="335457"/>
                  </a:lnTo>
                  <a:lnTo>
                    <a:pt x="353212" y="13385"/>
                  </a:lnTo>
                  <a:lnTo>
                    <a:pt x="396379" y="13385"/>
                  </a:lnTo>
                  <a:lnTo>
                    <a:pt x="396379" y="152844"/>
                  </a:lnTo>
                  <a:lnTo>
                    <a:pt x="565289" y="152844"/>
                  </a:lnTo>
                  <a:lnTo>
                    <a:pt x="565289" y="13385"/>
                  </a:lnTo>
                  <a:lnTo>
                    <a:pt x="608457" y="13385"/>
                  </a:lnTo>
                  <a:lnTo>
                    <a:pt x="608457" y="335457"/>
                  </a:lnTo>
                  <a:close/>
                </a:path>
                <a:path w="3810635" h="346710">
                  <a:moveTo>
                    <a:pt x="893952" y="250825"/>
                  </a:moveTo>
                  <a:lnTo>
                    <a:pt x="770229" y="250825"/>
                  </a:lnTo>
                  <a:lnTo>
                    <a:pt x="735850" y="335457"/>
                  </a:lnTo>
                  <a:lnTo>
                    <a:pt x="693089" y="335457"/>
                  </a:lnTo>
                  <a:lnTo>
                    <a:pt x="833831" y="0"/>
                  </a:lnTo>
                  <a:lnTo>
                    <a:pt x="836561" y="0"/>
                  </a:lnTo>
                  <a:lnTo>
                    <a:pt x="977303" y="335457"/>
                  </a:lnTo>
                  <a:lnTo>
                    <a:pt x="927493" y="335457"/>
                  </a:lnTo>
                  <a:lnTo>
                    <a:pt x="893952" y="250825"/>
                  </a:lnTo>
                  <a:close/>
                </a:path>
                <a:path w="3810635" h="346710">
                  <a:moveTo>
                    <a:pt x="879322" y="213410"/>
                  </a:moveTo>
                  <a:lnTo>
                    <a:pt x="833386" y="95745"/>
                  </a:lnTo>
                  <a:lnTo>
                    <a:pt x="785761" y="213410"/>
                  </a:lnTo>
                  <a:lnTo>
                    <a:pt x="879322" y="213410"/>
                  </a:lnTo>
                  <a:close/>
                </a:path>
                <a:path w="3810635" h="346710">
                  <a:moveTo>
                    <a:pt x="1342123" y="13385"/>
                  </a:moveTo>
                  <a:lnTo>
                    <a:pt x="1342123" y="346125"/>
                  </a:lnTo>
                  <a:lnTo>
                    <a:pt x="1340840" y="346125"/>
                  </a:lnTo>
                  <a:lnTo>
                    <a:pt x="1104252" y="106057"/>
                  </a:lnTo>
                  <a:lnTo>
                    <a:pt x="1105141" y="335457"/>
                  </a:lnTo>
                  <a:lnTo>
                    <a:pt x="1061542" y="335457"/>
                  </a:lnTo>
                  <a:lnTo>
                    <a:pt x="1061542" y="3517"/>
                  </a:lnTo>
                  <a:lnTo>
                    <a:pt x="1063675" y="3517"/>
                  </a:lnTo>
                  <a:lnTo>
                    <a:pt x="1299806" y="246354"/>
                  </a:lnTo>
                  <a:lnTo>
                    <a:pt x="1298968" y="13385"/>
                  </a:lnTo>
                  <a:lnTo>
                    <a:pt x="1342123" y="13385"/>
                  </a:lnTo>
                  <a:close/>
                </a:path>
                <a:path w="3810635" h="346710">
                  <a:moveTo>
                    <a:pt x="1711413" y="307822"/>
                  </a:moveTo>
                  <a:lnTo>
                    <a:pt x="1665338" y="329247"/>
                  </a:lnTo>
                  <a:lnTo>
                    <a:pt x="1620893" y="338412"/>
                  </a:lnTo>
                  <a:lnTo>
                    <a:pt x="1607235" y="339026"/>
                  </a:lnTo>
                  <a:lnTo>
                    <a:pt x="1582812" y="337734"/>
                  </a:lnTo>
                  <a:lnTo>
                    <a:pt x="1538498" y="327410"/>
                  </a:lnTo>
                  <a:lnTo>
                    <a:pt x="1500552" y="307020"/>
                  </a:lnTo>
                  <a:lnTo>
                    <a:pt x="1471026" y="278576"/>
                  </a:lnTo>
                  <a:lnTo>
                    <a:pt x="1450503" y="242887"/>
                  </a:lnTo>
                  <a:lnTo>
                    <a:pt x="1440164" y="202371"/>
                  </a:lnTo>
                  <a:lnTo>
                    <a:pt x="1438871" y="180479"/>
                  </a:lnTo>
                  <a:lnTo>
                    <a:pt x="1440257" y="155025"/>
                  </a:lnTo>
                  <a:lnTo>
                    <a:pt x="1451344" y="109440"/>
                  </a:lnTo>
                  <a:lnTo>
                    <a:pt x="1473176" y="71179"/>
                  </a:lnTo>
                  <a:lnTo>
                    <a:pt x="1503258" y="41709"/>
                  </a:lnTo>
                  <a:lnTo>
                    <a:pt x="1540629" y="21368"/>
                  </a:lnTo>
                  <a:lnTo>
                    <a:pt x="1582056" y="11100"/>
                  </a:lnTo>
                  <a:lnTo>
                    <a:pt x="1604060" y="9817"/>
                  </a:lnTo>
                  <a:lnTo>
                    <a:pt x="1617477" y="10225"/>
                  </a:lnTo>
                  <a:lnTo>
                    <a:pt x="1655318" y="16319"/>
                  </a:lnTo>
                  <a:lnTo>
                    <a:pt x="1698625" y="33388"/>
                  </a:lnTo>
                  <a:lnTo>
                    <a:pt x="1684337" y="73025"/>
                  </a:lnTo>
                  <a:lnTo>
                    <a:pt x="1676699" y="69163"/>
                  </a:lnTo>
                  <a:lnTo>
                    <a:pt x="1668154" y="65547"/>
                  </a:lnTo>
                  <a:lnTo>
                    <a:pt x="1627852" y="54508"/>
                  </a:lnTo>
                  <a:lnTo>
                    <a:pt x="1609420" y="52984"/>
                  </a:lnTo>
                  <a:lnTo>
                    <a:pt x="1591252" y="53933"/>
                  </a:lnTo>
                  <a:lnTo>
                    <a:pt x="1543291" y="68211"/>
                  </a:lnTo>
                  <a:lnTo>
                    <a:pt x="1507551" y="98152"/>
                  </a:lnTo>
                  <a:lnTo>
                    <a:pt x="1487239" y="141801"/>
                  </a:lnTo>
                  <a:lnTo>
                    <a:pt x="1483359" y="176847"/>
                  </a:lnTo>
                  <a:lnTo>
                    <a:pt x="1484329" y="193747"/>
                  </a:lnTo>
                  <a:lnTo>
                    <a:pt x="1498892" y="238759"/>
                  </a:lnTo>
                  <a:lnTo>
                    <a:pt x="1529606" y="272623"/>
                  </a:lnTo>
                  <a:lnTo>
                    <a:pt x="1573558" y="292041"/>
                  </a:lnTo>
                  <a:lnTo>
                    <a:pt x="1608086" y="295770"/>
                  </a:lnTo>
                  <a:lnTo>
                    <a:pt x="1616510" y="295565"/>
                  </a:lnTo>
                  <a:lnTo>
                    <a:pt x="1655799" y="288410"/>
                  </a:lnTo>
                  <a:lnTo>
                    <a:pt x="1667814" y="219163"/>
                  </a:lnTo>
                  <a:lnTo>
                    <a:pt x="1603667" y="219163"/>
                  </a:lnTo>
                  <a:lnTo>
                    <a:pt x="1603667" y="177749"/>
                  </a:lnTo>
                  <a:lnTo>
                    <a:pt x="1711413" y="177749"/>
                  </a:lnTo>
                  <a:lnTo>
                    <a:pt x="1711413" y="307822"/>
                  </a:lnTo>
                  <a:close/>
                </a:path>
                <a:path w="3810635" h="346710">
                  <a:moveTo>
                    <a:pt x="1861096" y="13385"/>
                  </a:moveTo>
                  <a:lnTo>
                    <a:pt x="1861096" y="335457"/>
                  </a:lnTo>
                  <a:lnTo>
                    <a:pt x="1817928" y="335457"/>
                  </a:lnTo>
                  <a:lnTo>
                    <a:pt x="1817928" y="13385"/>
                  </a:lnTo>
                  <a:lnTo>
                    <a:pt x="1861096" y="13385"/>
                  </a:lnTo>
                  <a:close/>
                </a:path>
                <a:path w="3810635" h="346710">
                  <a:moveTo>
                    <a:pt x="2258466" y="13385"/>
                  </a:moveTo>
                  <a:lnTo>
                    <a:pt x="2258466" y="346125"/>
                  </a:lnTo>
                  <a:lnTo>
                    <a:pt x="2257171" y="346125"/>
                  </a:lnTo>
                  <a:lnTo>
                    <a:pt x="2020582" y="106057"/>
                  </a:lnTo>
                  <a:lnTo>
                    <a:pt x="2021484" y="335457"/>
                  </a:lnTo>
                  <a:lnTo>
                    <a:pt x="1977872" y="335457"/>
                  </a:lnTo>
                  <a:lnTo>
                    <a:pt x="1977872" y="3517"/>
                  </a:lnTo>
                  <a:lnTo>
                    <a:pt x="1980057" y="3517"/>
                  </a:lnTo>
                  <a:lnTo>
                    <a:pt x="2216150" y="246354"/>
                  </a:lnTo>
                  <a:lnTo>
                    <a:pt x="2215299" y="13385"/>
                  </a:lnTo>
                  <a:lnTo>
                    <a:pt x="2258466" y="13385"/>
                  </a:lnTo>
                  <a:close/>
                </a:path>
                <a:path w="3810635" h="346710">
                  <a:moveTo>
                    <a:pt x="2627807" y="307822"/>
                  </a:moveTo>
                  <a:lnTo>
                    <a:pt x="2581668" y="329247"/>
                  </a:lnTo>
                  <a:lnTo>
                    <a:pt x="2537250" y="338412"/>
                  </a:lnTo>
                  <a:lnTo>
                    <a:pt x="2523578" y="339026"/>
                  </a:lnTo>
                  <a:lnTo>
                    <a:pt x="2499147" y="337734"/>
                  </a:lnTo>
                  <a:lnTo>
                    <a:pt x="2454829" y="327410"/>
                  </a:lnTo>
                  <a:lnTo>
                    <a:pt x="2416885" y="307020"/>
                  </a:lnTo>
                  <a:lnTo>
                    <a:pt x="2387367" y="278576"/>
                  </a:lnTo>
                  <a:lnTo>
                    <a:pt x="2366839" y="242887"/>
                  </a:lnTo>
                  <a:lnTo>
                    <a:pt x="2356495" y="202371"/>
                  </a:lnTo>
                  <a:lnTo>
                    <a:pt x="2355202" y="180479"/>
                  </a:lnTo>
                  <a:lnTo>
                    <a:pt x="2356588" y="155025"/>
                  </a:lnTo>
                  <a:lnTo>
                    <a:pt x="2367696" y="109440"/>
                  </a:lnTo>
                  <a:lnTo>
                    <a:pt x="2389528" y="71179"/>
                  </a:lnTo>
                  <a:lnTo>
                    <a:pt x="2419589" y="41709"/>
                  </a:lnTo>
                  <a:lnTo>
                    <a:pt x="2456961" y="21368"/>
                  </a:lnTo>
                  <a:lnTo>
                    <a:pt x="2498413" y="11100"/>
                  </a:lnTo>
                  <a:lnTo>
                    <a:pt x="2520454" y="9817"/>
                  </a:lnTo>
                  <a:lnTo>
                    <a:pt x="2533834" y="10225"/>
                  </a:lnTo>
                  <a:lnTo>
                    <a:pt x="2571648" y="16319"/>
                  </a:lnTo>
                  <a:lnTo>
                    <a:pt x="2614955" y="33388"/>
                  </a:lnTo>
                  <a:lnTo>
                    <a:pt x="2600718" y="73025"/>
                  </a:lnTo>
                  <a:lnTo>
                    <a:pt x="2593081" y="69163"/>
                  </a:lnTo>
                  <a:lnTo>
                    <a:pt x="2584534" y="65547"/>
                  </a:lnTo>
                  <a:lnTo>
                    <a:pt x="2544208" y="54508"/>
                  </a:lnTo>
                  <a:lnTo>
                    <a:pt x="2525763" y="52984"/>
                  </a:lnTo>
                  <a:lnTo>
                    <a:pt x="2507593" y="53933"/>
                  </a:lnTo>
                  <a:lnTo>
                    <a:pt x="2459634" y="68211"/>
                  </a:lnTo>
                  <a:lnTo>
                    <a:pt x="2423910" y="98152"/>
                  </a:lnTo>
                  <a:lnTo>
                    <a:pt x="2403582" y="141801"/>
                  </a:lnTo>
                  <a:lnTo>
                    <a:pt x="2399703" y="176847"/>
                  </a:lnTo>
                  <a:lnTo>
                    <a:pt x="2400671" y="193747"/>
                  </a:lnTo>
                  <a:lnTo>
                    <a:pt x="2415273" y="238759"/>
                  </a:lnTo>
                  <a:lnTo>
                    <a:pt x="2445982" y="272623"/>
                  </a:lnTo>
                  <a:lnTo>
                    <a:pt x="2489939" y="292041"/>
                  </a:lnTo>
                  <a:lnTo>
                    <a:pt x="2524467" y="295770"/>
                  </a:lnTo>
                  <a:lnTo>
                    <a:pt x="2532888" y="295565"/>
                  </a:lnTo>
                  <a:lnTo>
                    <a:pt x="2572140" y="288410"/>
                  </a:lnTo>
                  <a:lnTo>
                    <a:pt x="2584145" y="219163"/>
                  </a:lnTo>
                  <a:lnTo>
                    <a:pt x="2519997" y="219163"/>
                  </a:lnTo>
                  <a:lnTo>
                    <a:pt x="2519997" y="177749"/>
                  </a:lnTo>
                  <a:lnTo>
                    <a:pt x="2627807" y="177749"/>
                  </a:lnTo>
                  <a:lnTo>
                    <a:pt x="2627807" y="307822"/>
                  </a:lnTo>
                  <a:close/>
                </a:path>
                <a:path w="3810635" h="346710">
                  <a:moveTo>
                    <a:pt x="3154413" y="335457"/>
                  </a:moveTo>
                  <a:lnTo>
                    <a:pt x="3111195" y="335457"/>
                  </a:lnTo>
                  <a:lnTo>
                    <a:pt x="3111195" y="194271"/>
                  </a:lnTo>
                  <a:lnTo>
                    <a:pt x="2942272" y="194271"/>
                  </a:lnTo>
                  <a:lnTo>
                    <a:pt x="2942272" y="335457"/>
                  </a:lnTo>
                  <a:lnTo>
                    <a:pt x="2899117" y="335457"/>
                  </a:lnTo>
                  <a:lnTo>
                    <a:pt x="2899117" y="13385"/>
                  </a:lnTo>
                  <a:lnTo>
                    <a:pt x="2942272" y="13385"/>
                  </a:lnTo>
                  <a:lnTo>
                    <a:pt x="2942272" y="152844"/>
                  </a:lnTo>
                  <a:lnTo>
                    <a:pt x="3111195" y="152844"/>
                  </a:lnTo>
                  <a:lnTo>
                    <a:pt x="3111195" y="13385"/>
                  </a:lnTo>
                  <a:lnTo>
                    <a:pt x="3154413" y="13385"/>
                  </a:lnTo>
                  <a:lnTo>
                    <a:pt x="3154413" y="335457"/>
                  </a:lnTo>
                  <a:close/>
                </a:path>
                <a:path w="3810635" h="346710">
                  <a:moveTo>
                    <a:pt x="3439909" y="250825"/>
                  </a:moveTo>
                  <a:lnTo>
                    <a:pt x="3316135" y="250825"/>
                  </a:lnTo>
                  <a:lnTo>
                    <a:pt x="3281756" y="335457"/>
                  </a:lnTo>
                  <a:lnTo>
                    <a:pt x="3238995" y="335457"/>
                  </a:lnTo>
                  <a:lnTo>
                    <a:pt x="3379736" y="0"/>
                  </a:lnTo>
                  <a:lnTo>
                    <a:pt x="3382467" y="0"/>
                  </a:lnTo>
                  <a:lnTo>
                    <a:pt x="3523208" y="335457"/>
                  </a:lnTo>
                  <a:lnTo>
                    <a:pt x="3473399" y="335457"/>
                  </a:lnTo>
                  <a:lnTo>
                    <a:pt x="3439909" y="250825"/>
                  </a:lnTo>
                  <a:close/>
                </a:path>
                <a:path w="3810635" h="346710">
                  <a:moveTo>
                    <a:pt x="3425228" y="213410"/>
                  </a:moveTo>
                  <a:lnTo>
                    <a:pt x="3379292" y="95745"/>
                  </a:lnTo>
                  <a:lnTo>
                    <a:pt x="3331667" y="213410"/>
                  </a:lnTo>
                  <a:lnTo>
                    <a:pt x="3425228" y="213410"/>
                  </a:lnTo>
                  <a:close/>
                </a:path>
                <a:path w="3810635" h="346710">
                  <a:moveTo>
                    <a:pt x="3750856" y="168363"/>
                  </a:moveTo>
                  <a:lnTo>
                    <a:pt x="3785792" y="189573"/>
                  </a:lnTo>
                  <a:lnTo>
                    <a:pt x="3809592" y="232308"/>
                  </a:lnTo>
                  <a:lnTo>
                    <a:pt x="3810596" y="245071"/>
                  </a:lnTo>
                  <a:lnTo>
                    <a:pt x="3809657" y="259756"/>
                  </a:lnTo>
                  <a:lnTo>
                    <a:pt x="3795610" y="296062"/>
                  </a:lnTo>
                  <a:lnTo>
                    <a:pt x="3756418" y="325881"/>
                  </a:lnTo>
                  <a:lnTo>
                    <a:pt x="3717410" y="334861"/>
                  </a:lnTo>
                  <a:lnTo>
                    <a:pt x="3703231" y="335457"/>
                  </a:lnTo>
                  <a:lnTo>
                    <a:pt x="3607435" y="335457"/>
                  </a:lnTo>
                  <a:lnTo>
                    <a:pt x="3607435" y="13385"/>
                  </a:lnTo>
                  <a:lnTo>
                    <a:pt x="3690734" y="13385"/>
                  </a:lnTo>
                  <a:lnTo>
                    <a:pt x="3734625" y="18449"/>
                  </a:lnTo>
                  <a:lnTo>
                    <a:pt x="3779195" y="45017"/>
                  </a:lnTo>
                  <a:lnTo>
                    <a:pt x="3794518" y="94399"/>
                  </a:lnTo>
                  <a:lnTo>
                    <a:pt x="3783063" y="138798"/>
                  </a:lnTo>
                  <a:lnTo>
                    <a:pt x="3750856" y="168363"/>
                  </a:lnTo>
                  <a:close/>
                </a:path>
              </a:pathLst>
            </a:custGeom>
            <a:ln w="1280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3220" y="1935602"/>
              <a:ext cx="112225" cy="11212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3220" y="2076788"/>
              <a:ext cx="128201" cy="11213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476254" y="1898751"/>
              <a:ext cx="1155065" cy="327660"/>
            </a:xfrm>
            <a:custGeom>
              <a:avLst/>
              <a:gdLst/>
              <a:ahLst/>
              <a:cxnLst/>
              <a:rect l="l" t="t" r="r" b="b"/>
              <a:pathLst>
                <a:path w="1155064" h="327660">
                  <a:moveTo>
                    <a:pt x="43154" y="1828"/>
                  </a:moveTo>
                  <a:lnTo>
                    <a:pt x="43154" y="323900"/>
                  </a:lnTo>
                  <a:lnTo>
                    <a:pt x="0" y="323900"/>
                  </a:lnTo>
                  <a:lnTo>
                    <a:pt x="0" y="1828"/>
                  </a:lnTo>
                  <a:lnTo>
                    <a:pt x="43154" y="1828"/>
                  </a:lnTo>
                  <a:close/>
                </a:path>
                <a:path w="1155064" h="327660">
                  <a:moveTo>
                    <a:pt x="350138" y="1828"/>
                  </a:moveTo>
                  <a:lnTo>
                    <a:pt x="350138" y="43256"/>
                  </a:lnTo>
                  <a:lnTo>
                    <a:pt x="263677" y="43256"/>
                  </a:lnTo>
                  <a:lnTo>
                    <a:pt x="263677" y="323900"/>
                  </a:lnTo>
                  <a:lnTo>
                    <a:pt x="220510" y="323900"/>
                  </a:lnTo>
                  <a:lnTo>
                    <a:pt x="220510" y="43256"/>
                  </a:lnTo>
                  <a:lnTo>
                    <a:pt x="136321" y="43256"/>
                  </a:lnTo>
                  <a:lnTo>
                    <a:pt x="136321" y="1828"/>
                  </a:lnTo>
                  <a:lnTo>
                    <a:pt x="350138" y="1828"/>
                  </a:lnTo>
                  <a:close/>
                </a:path>
                <a:path w="1155064" h="327660">
                  <a:moveTo>
                    <a:pt x="609892" y="59283"/>
                  </a:moveTo>
                  <a:lnTo>
                    <a:pt x="572884" y="44145"/>
                  </a:lnTo>
                  <a:lnTo>
                    <a:pt x="535927" y="38290"/>
                  </a:lnTo>
                  <a:lnTo>
                    <a:pt x="523444" y="39027"/>
                  </a:lnTo>
                  <a:lnTo>
                    <a:pt x="487550" y="56607"/>
                  </a:lnTo>
                  <a:lnTo>
                    <a:pt x="478929" y="82448"/>
                  </a:lnTo>
                  <a:lnTo>
                    <a:pt x="480055" y="92002"/>
                  </a:lnTo>
                  <a:lnTo>
                    <a:pt x="506865" y="121524"/>
                  </a:lnTo>
                  <a:lnTo>
                    <a:pt x="548436" y="140296"/>
                  </a:lnTo>
                  <a:lnTo>
                    <a:pt x="560404" y="144858"/>
                  </a:lnTo>
                  <a:lnTo>
                    <a:pt x="571388" y="149623"/>
                  </a:lnTo>
                  <a:lnTo>
                    <a:pt x="606136" y="172219"/>
                  </a:lnTo>
                  <a:lnTo>
                    <a:pt x="627478" y="209688"/>
                  </a:lnTo>
                  <a:lnTo>
                    <a:pt x="630339" y="235686"/>
                  </a:lnTo>
                  <a:lnTo>
                    <a:pt x="629529" y="248331"/>
                  </a:lnTo>
                  <a:lnTo>
                    <a:pt x="610260" y="292453"/>
                  </a:lnTo>
                  <a:lnTo>
                    <a:pt x="568213" y="320750"/>
                  </a:lnTo>
                  <a:lnTo>
                    <a:pt x="524814" y="327469"/>
                  </a:lnTo>
                  <a:lnTo>
                    <a:pt x="510006" y="326873"/>
                  </a:lnTo>
                  <a:lnTo>
                    <a:pt x="467271" y="317893"/>
                  </a:lnTo>
                  <a:lnTo>
                    <a:pt x="429648" y="300611"/>
                  </a:lnTo>
                  <a:lnTo>
                    <a:pt x="418807" y="293535"/>
                  </a:lnTo>
                  <a:lnTo>
                    <a:pt x="437895" y="259308"/>
                  </a:lnTo>
                  <a:lnTo>
                    <a:pt x="446542" y="265317"/>
                  </a:lnTo>
                  <a:lnTo>
                    <a:pt x="456023" y="270848"/>
                  </a:lnTo>
                  <a:lnTo>
                    <a:pt x="499924" y="287005"/>
                  </a:lnTo>
                  <a:lnTo>
                    <a:pt x="520801" y="289166"/>
                  </a:lnTo>
                  <a:lnTo>
                    <a:pt x="533279" y="288338"/>
                  </a:lnTo>
                  <a:lnTo>
                    <a:pt x="574463" y="268319"/>
                  </a:lnTo>
                  <a:lnTo>
                    <a:pt x="585393" y="236143"/>
                  </a:lnTo>
                  <a:lnTo>
                    <a:pt x="584377" y="225557"/>
                  </a:lnTo>
                  <a:lnTo>
                    <a:pt x="560161" y="194280"/>
                  </a:lnTo>
                  <a:lnTo>
                    <a:pt x="523430" y="175958"/>
                  </a:lnTo>
                  <a:lnTo>
                    <a:pt x="510387" y="170883"/>
                  </a:lnTo>
                  <a:lnTo>
                    <a:pt x="498500" y="165854"/>
                  </a:lnTo>
                  <a:lnTo>
                    <a:pt x="461464" y="144313"/>
                  </a:lnTo>
                  <a:lnTo>
                    <a:pt x="437565" y="109642"/>
                  </a:lnTo>
                  <a:lnTo>
                    <a:pt x="434327" y="86017"/>
                  </a:lnTo>
                  <a:lnTo>
                    <a:pt x="435981" y="67992"/>
                  </a:lnTo>
                  <a:lnTo>
                    <a:pt x="460768" y="24803"/>
                  </a:lnTo>
                  <a:lnTo>
                    <a:pt x="509506" y="2073"/>
                  </a:lnTo>
                  <a:lnTo>
                    <a:pt x="529729" y="0"/>
                  </a:lnTo>
                  <a:lnTo>
                    <a:pt x="555297" y="1619"/>
                  </a:lnTo>
                  <a:lnTo>
                    <a:pt x="579916" y="6475"/>
                  </a:lnTo>
                  <a:lnTo>
                    <a:pt x="603588" y="14567"/>
                  </a:lnTo>
                  <a:lnTo>
                    <a:pt x="626313" y="25895"/>
                  </a:lnTo>
                  <a:lnTo>
                    <a:pt x="609892" y="59283"/>
                  </a:lnTo>
                  <a:close/>
                </a:path>
                <a:path w="1155064" h="327660">
                  <a:moveTo>
                    <a:pt x="891374" y="1828"/>
                  </a:moveTo>
                  <a:lnTo>
                    <a:pt x="979639" y="1828"/>
                  </a:lnTo>
                  <a:lnTo>
                    <a:pt x="1008400" y="3317"/>
                  </a:lnTo>
                  <a:lnTo>
                    <a:pt x="1058147" y="15223"/>
                  </a:lnTo>
                  <a:lnTo>
                    <a:pt x="1097543" y="38413"/>
                  </a:lnTo>
                  <a:lnTo>
                    <a:pt x="1126300" y="69150"/>
                  </a:lnTo>
                  <a:lnTo>
                    <a:pt x="1144556" y="106200"/>
                  </a:lnTo>
                  <a:lnTo>
                    <a:pt x="1153582" y="145959"/>
                  </a:lnTo>
                  <a:lnTo>
                    <a:pt x="1154709" y="166636"/>
                  </a:lnTo>
                  <a:lnTo>
                    <a:pt x="1153343" y="189330"/>
                  </a:lnTo>
                  <a:lnTo>
                    <a:pt x="1142423" y="230666"/>
                  </a:lnTo>
                  <a:lnTo>
                    <a:pt x="1121020" y="266191"/>
                  </a:lnTo>
                  <a:lnTo>
                    <a:pt x="1091790" y="293815"/>
                  </a:lnTo>
                  <a:lnTo>
                    <a:pt x="1055831" y="313013"/>
                  </a:lnTo>
                  <a:lnTo>
                    <a:pt x="1016189" y="322691"/>
                  </a:lnTo>
                  <a:lnTo>
                    <a:pt x="995159" y="323900"/>
                  </a:lnTo>
                  <a:lnTo>
                    <a:pt x="891374" y="323900"/>
                  </a:lnTo>
                  <a:lnTo>
                    <a:pt x="891374" y="1828"/>
                  </a:lnTo>
                  <a:close/>
                </a:path>
              </a:pathLst>
            </a:custGeom>
            <a:ln w="1280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4442" y="1935602"/>
              <a:ext cx="188323" cy="25158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695505" y="1887194"/>
              <a:ext cx="1069340" cy="335915"/>
            </a:xfrm>
            <a:custGeom>
              <a:avLst/>
              <a:gdLst/>
              <a:ahLst/>
              <a:cxnLst/>
              <a:rect l="l" t="t" r="r" b="b"/>
              <a:pathLst>
                <a:path w="1069340" h="335914">
                  <a:moveTo>
                    <a:pt x="200914" y="250825"/>
                  </a:moveTo>
                  <a:lnTo>
                    <a:pt x="77139" y="250825"/>
                  </a:lnTo>
                  <a:lnTo>
                    <a:pt x="42760" y="335457"/>
                  </a:lnTo>
                  <a:lnTo>
                    <a:pt x="0" y="335457"/>
                  </a:lnTo>
                  <a:lnTo>
                    <a:pt x="140741" y="0"/>
                  </a:lnTo>
                  <a:lnTo>
                    <a:pt x="143471" y="0"/>
                  </a:lnTo>
                  <a:lnTo>
                    <a:pt x="284213" y="335457"/>
                  </a:lnTo>
                  <a:lnTo>
                    <a:pt x="234403" y="335457"/>
                  </a:lnTo>
                  <a:lnTo>
                    <a:pt x="200914" y="250825"/>
                  </a:lnTo>
                  <a:close/>
                </a:path>
                <a:path w="1069340" h="335914">
                  <a:moveTo>
                    <a:pt x="186232" y="213410"/>
                  </a:moveTo>
                  <a:lnTo>
                    <a:pt x="140347" y="95745"/>
                  </a:lnTo>
                  <a:lnTo>
                    <a:pt x="92671" y="213410"/>
                  </a:lnTo>
                  <a:lnTo>
                    <a:pt x="186232" y="213410"/>
                  </a:lnTo>
                  <a:close/>
                </a:path>
                <a:path w="1069340" h="335914">
                  <a:moveTo>
                    <a:pt x="617931" y="13385"/>
                  </a:moveTo>
                  <a:lnTo>
                    <a:pt x="497230" y="228104"/>
                  </a:lnTo>
                  <a:lnTo>
                    <a:pt x="497230" y="335457"/>
                  </a:lnTo>
                  <a:lnTo>
                    <a:pt x="453923" y="335457"/>
                  </a:lnTo>
                  <a:lnTo>
                    <a:pt x="453923" y="228104"/>
                  </a:lnTo>
                  <a:lnTo>
                    <a:pt x="334606" y="13385"/>
                  </a:lnTo>
                  <a:lnTo>
                    <a:pt x="387997" y="13385"/>
                  </a:lnTo>
                  <a:lnTo>
                    <a:pt x="476643" y="179031"/>
                  </a:lnTo>
                  <a:lnTo>
                    <a:pt x="564845" y="13385"/>
                  </a:lnTo>
                  <a:lnTo>
                    <a:pt x="617931" y="13385"/>
                  </a:lnTo>
                  <a:close/>
                </a:path>
                <a:path w="1069340" h="335914">
                  <a:moveTo>
                    <a:pt x="1009053" y="168363"/>
                  </a:moveTo>
                  <a:lnTo>
                    <a:pt x="1043937" y="189573"/>
                  </a:lnTo>
                  <a:lnTo>
                    <a:pt x="1067768" y="232308"/>
                  </a:lnTo>
                  <a:lnTo>
                    <a:pt x="1068781" y="245071"/>
                  </a:lnTo>
                  <a:lnTo>
                    <a:pt x="1067842" y="259756"/>
                  </a:lnTo>
                  <a:lnTo>
                    <a:pt x="1053757" y="296062"/>
                  </a:lnTo>
                  <a:lnTo>
                    <a:pt x="1014603" y="325881"/>
                  </a:lnTo>
                  <a:lnTo>
                    <a:pt x="975585" y="334861"/>
                  </a:lnTo>
                  <a:lnTo>
                    <a:pt x="961428" y="335457"/>
                  </a:lnTo>
                  <a:lnTo>
                    <a:pt x="865581" y="335457"/>
                  </a:lnTo>
                  <a:lnTo>
                    <a:pt x="865581" y="13385"/>
                  </a:lnTo>
                  <a:lnTo>
                    <a:pt x="948931" y="13385"/>
                  </a:lnTo>
                  <a:lnTo>
                    <a:pt x="992798" y="18449"/>
                  </a:lnTo>
                  <a:lnTo>
                    <a:pt x="1037362" y="45017"/>
                  </a:lnTo>
                  <a:lnTo>
                    <a:pt x="1052664" y="94399"/>
                  </a:lnTo>
                  <a:lnTo>
                    <a:pt x="1041247" y="138798"/>
                  </a:lnTo>
                  <a:lnTo>
                    <a:pt x="1009053" y="168363"/>
                  </a:lnTo>
                  <a:close/>
                </a:path>
              </a:pathLst>
            </a:custGeom>
            <a:ln w="1280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7887" y="1935602"/>
              <a:ext cx="112187" cy="11212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7887" y="2076788"/>
              <a:ext cx="128201" cy="11213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827087" y="1900580"/>
              <a:ext cx="794385" cy="322580"/>
            </a:xfrm>
            <a:custGeom>
              <a:avLst/>
              <a:gdLst/>
              <a:ahLst/>
              <a:cxnLst/>
              <a:rect l="l" t="t" r="r" b="b"/>
              <a:pathLst>
                <a:path w="794384" h="322580">
                  <a:moveTo>
                    <a:pt x="283324" y="0"/>
                  </a:moveTo>
                  <a:lnTo>
                    <a:pt x="162572" y="214718"/>
                  </a:lnTo>
                  <a:lnTo>
                    <a:pt x="162572" y="322072"/>
                  </a:lnTo>
                  <a:lnTo>
                    <a:pt x="119316" y="322072"/>
                  </a:lnTo>
                  <a:lnTo>
                    <a:pt x="119316" y="214718"/>
                  </a:lnTo>
                  <a:lnTo>
                    <a:pt x="0" y="0"/>
                  </a:lnTo>
                  <a:lnTo>
                    <a:pt x="53390" y="0"/>
                  </a:lnTo>
                  <a:lnTo>
                    <a:pt x="142036" y="165646"/>
                  </a:lnTo>
                  <a:lnTo>
                    <a:pt x="230238" y="0"/>
                  </a:lnTo>
                  <a:lnTo>
                    <a:pt x="283324" y="0"/>
                  </a:lnTo>
                  <a:close/>
                </a:path>
                <a:path w="794384" h="322580">
                  <a:moveTo>
                    <a:pt x="530974" y="0"/>
                  </a:moveTo>
                  <a:lnTo>
                    <a:pt x="619175" y="0"/>
                  </a:lnTo>
                  <a:lnTo>
                    <a:pt x="647950" y="1488"/>
                  </a:lnTo>
                  <a:lnTo>
                    <a:pt x="697712" y="13394"/>
                  </a:lnTo>
                  <a:lnTo>
                    <a:pt x="737101" y="36585"/>
                  </a:lnTo>
                  <a:lnTo>
                    <a:pt x="765870" y="67321"/>
                  </a:lnTo>
                  <a:lnTo>
                    <a:pt x="784132" y="104371"/>
                  </a:lnTo>
                  <a:lnTo>
                    <a:pt x="793164" y="144130"/>
                  </a:lnTo>
                  <a:lnTo>
                    <a:pt x="794296" y="164807"/>
                  </a:lnTo>
                  <a:lnTo>
                    <a:pt x="792929" y="187502"/>
                  </a:lnTo>
                  <a:lnTo>
                    <a:pt x="781994" y="228837"/>
                  </a:lnTo>
                  <a:lnTo>
                    <a:pt x="760571" y="264362"/>
                  </a:lnTo>
                  <a:lnTo>
                    <a:pt x="731380" y="291986"/>
                  </a:lnTo>
                  <a:lnTo>
                    <a:pt x="695401" y="311184"/>
                  </a:lnTo>
                  <a:lnTo>
                    <a:pt x="655739" y="320862"/>
                  </a:lnTo>
                  <a:lnTo>
                    <a:pt x="634707" y="322072"/>
                  </a:lnTo>
                  <a:lnTo>
                    <a:pt x="530974" y="322072"/>
                  </a:lnTo>
                  <a:lnTo>
                    <a:pt x="530974" y="0"/>
                  </a:lnTo>
                  <a:close/>
                </a:path>
              </a:pathLst>
            </a:custGeom>
            <a:ln w="1280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94812" y="1935602"/>
              <a:ext cx="188387" cy="25158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685925" y="1887194"/>
              <a:ext cx="618490" cy="335915"/>
            </a:xfrm>
            <a:custGeom>
              <a:avLst/>
              <a:gdLst/>
              <a:ahLst/>
              <a:cxnLst/>
              <a:rect l="l" t="t" r="r" b="b"/>
              <a:pathLst>
                <a:path w="618490" h="335914">
                  <a:moveTo>
                    <a:pt x="200875" y="250825"/>
                  </a:moveTo>
                  <a:lnTo>
                    <a:pt x="77101" y="250825"/>
                  </a:lnTo>
                  <a:lnTo>
                    <a:pt x="42722" y="335457"/>
                  </a:lnTo>
                  <a:lnTo>
                    <a:pt x="0" y="335457"/>
                  </a:lnTo>
                  <a:lnTo>
                    <a:pt x="140741" y="0"/>
                  </a:lnTo>
                  <a:lnTo>
                    <a:pt x="143471" y="0"/>
                  </a:lnTo>
                  <a:lnTo>
                    <a:pt x="284213" y="335457"/>
                  </a:lnTo>
                  <a:lnTo>
                    <a:pt x="234365" y="335457"/>
                  </a:lnTo>
                  <a:lnTo>
                    <a:pt x="200875" y="250825"/>
                  </a:lnTo>
                  <a:close/>
                </a:path>
                <a:path w="618490" h="335914">
                  <a:moveTo>
                    <a:pt x="186194" y="213410"/>
                  </a:moveTo>
                  <a:lnTo>
                    <a:pt x="140296" y="95745"/>
                  </a:lnTo>
                  <a:lnTo>
                    <a:pt x="92671" y="213410"/>
                  </a:lnTo>
                  <a:lnTo>
                    <a:pt x="186194" y="213410"/>
                  </a:lnTo>
                  <a:close/>
                </a:path>
                <a:path w="618490" h="335914">
                  <a:moveTo>
                    <a:pt x="617943" y="13385"/>
                  </a:moveTo>
                  <a:lnTo>
                    <a:pt x="497192" y="228104"/>
                  </a:lnTo>
                  <a:lnTo>
                    <a:pt x="497192" y="335457"/>
                  </a:lnTo>
                  <a:lnTo>
                    <a:pt x="453885" y="335457"/>
                  </a:lnTo>
                  <a:lnTo>
                    <a:pt x="453885" y="228104"/>
                  </a:lnTo>
                  <a:lnTo>
                    <a:pt x="334568" y="13385"/>
                  </a:lnTo>
                  <a:lnTo>
                    <a:pt x="387997" y="13385"/>
                  </a:lnTo>
                  <a:lnTo>
                    <a:pt x="476656" y="179031"/>
                  </a:lnTo>
                  <a:lnTo>
                    <a:pt x="564857" y="13385"/>
                  </a:lnTo>
                  <a:lnTo>
                    <a:pt x="617943" y="13385"/>
                  </a:lnTo>
                  <a:close/>
                </a:path>
              </a:pathLst>
            </a:custGeom>
            <a:ln w="1280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4501839" y="3298646"/>
            <a:ext cx="4951730" cy="2255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10160" indent="-635" algn="ctr">
              <a:lnSpc>
                <a:spcPct val="108600"/>
              </a:lnSpc>
              <a:spcBef>
                <a:spcPts val="95"/>
              </a:spcBef>
            </a:pPr>
            <a:r>
              <a:rPr sz="1750" b="1" dirty="0">
                <a:latin typeface="Tahoma"/>
                <a:cs typeface="Tahoma"/>
              </a:rPr>
              <a:t>So</a:t>
            </a:r>
            <a:r>
              <a:rPr sz="1750" b="1" spc="-95" dirty="0">
                <a:latin typeface="Tahoma"/>
                <a:cs typeface="Tahoma"/>
              </a:rPr>
              <a:t> </a:t>
            </a:r>
            <a:r>
              <a:rPr sz="1750" b="1" spc="150" dirty="0">
                <a:latin typeface="Tahoma"/>
                <a:cs typeface="Tahoma"/>
              </a:rPr>
              <a:t>much</a:t>
            </a:r>
            <a:r>
              <a:rPr sz="1750" b="1" spc="-95" dirty="0">
                <a:latin typeface="Tahoma"/>
                <a:cs typeface="Tahoma"/>
              </a:rPr>
              <a:t> </a:t>
            </a:r>
            <a:r>
              <a:rPr sz="1750" b="1" dirty="0">
                <a:latin typeface="Tahoma"/>
                <a:cs typeface="Tahoma"/>
              </a:rPr>
              <a:t>of</a:t>
            </a:r>
            <a:r>
              <a:rPr sz="1750" b="1" spc="-95" dirty="0">
                <a:latin typeface="Tahoma"/>
                <a:cs typeface="Tahoma"/>
              </a:rPr>
              <a:t> </a:t>
            </a:r>
            <a:r>
              <a:rPr sz="1750" b="1" spc="65" dirty="0">
                <a:latin typeface="Tahoma"/>
                <a:cs typeface="Tahoma"/>
              </a:rPr>
              <a:t>our</a:t>
            </a:r>
            <a:r>
              <a:rPr sz="1750" b="1" spc="-95" dirty="0">
                <a:latin typeface="Tahoma"/>
                <a:cs typeface="Tahoma"/>
              </a:rPr>
              <a:t> </a:t>
            </a:r>
            <a:r>
              <a:rPr sz="1750" b="1" spc="55" dirty="0">
                <a:latin typeface="Tahoma"/>
                <a:cs typeface="Tahoma"/>
              </a:rPr>
              <a:t>food</a:t>
            </a:r>
            <a:r>
              <a:rPr sz="1750" b="1" spc="-90" dirty="0">
                <a:latin typeface="Tahoma"/>
                <a:cs typeface="Tahoma"/>
              </a:rPr>
              <a:t> </a:t>
            </a:r>
            <a:r>
              <a:rPr sz="1750" b="1" spc="65" dirty="0">
                <a:latin typeface="Tahoma"/>
                <a:cs typeface="Tahoma"/>
              </a:rPr>
              <a:t>is</a:t>
            </a:r>
            <a:r>
              <a:rPr sz="1750" b="1" spc="-95" dirty="0">
                <a:latin typeface="Tahoma"/>
                <a:cs typeface="Tahoma"/>
              </a:rPr>
              <a:t> </a:t>
            </a:r>
            <a:r>
              <a:rPr sz="1750" b="1" spc="90" dirty="0">
                <a:latin typeface="Tahoma"/>
                <a:cs typeface="Tahoma"/>
              </a:rPr>
              <a:t>high</a:t>
            </a:r>
            <a:r>
              <a:rPr sz="1750" b="1" spc="-95" dirty="0">
                <a:latin typeface="Tahoma"/>
                <a:cs typeface="Tahoma"/>
              </a:rPr>
              <a:t> </a:t>
            </a:r>
            <a:r>
              <a:rPr sz="1750" b="1" spc="60" dirty="0">
                <a:latin typeface="Tahoma"/>
                <a:cs typeface="Tahoma"/>
              </a:rPr>
              <a:t>in</a:t>
            </a:r>
            <a:r>
              <a:rPr sz="1750" b="1" spc="-95" dirty="0">
                <a:latin typeface="Tahoma"/>
                <a:cs typeface="Tahoma"/>
              </a:rPr>
              <a:t> </a:t>
            </a:r>
            <a:r>
              <a:rPr sz="1750" b="1" spc="75" dirty="0">
                <a:latin typeface="Tahoma"/>
                <a:cs typeface="Tahoma"/>
              </a:rPr>
              <a:t>air</a:t>
            </a:r>
            <a:r>
              <a:rPr sz="1750" b="1" spc="-95" dirty="0">
                <a:latin typeface="Tahoma"/>
                <a:cs typeface="Tahoma"/>
              </a:rPr>
              <a:t> </a:t>
            </a:r>
            <a:r>
              <a:rPr sz="1750" b="1" spc="70" dirty="0">
                <a:latin typeface="Tahoma"/>
                <a:cs typeface="Tahoma"/>
              </a:rPr>
              <a:t>miles. </a:t>
            </a:r>
            <a:r>
              <a:rPr sz="1750" b="1" spc="65" dirty="0">
                <a:latin typeface="Tahoma"/>
                <a:cs typeface="Tahoma"/>
              </a:rPr>
              <a:t>This</a:t>
            </a:r>
            <a:r>
              <a:rPr sz="1750" b="1" spc="-95" dirty="0">
                <a:latin typeface="Tahoma"/>
                <a:cs typeface="Tahoma"/>
              </a:rPr>
              <a:t> </a:t>
            </a:r>
            <a:r>
              <a:rPr sz="1750" b="1" spc="65" dirty="0">
                <a:latin typeface="Tahoma"/>
                <a:cs typeface="Tahoma"/>
              </a:rPr>
              <a:t>is</a:t>
            </a:r>
            <a:r>
              <a:rPr sz="1750" b="1" spc="-90" dirty="0">
                <a:latin typeface="Tahoma"/>
                <a:cs typeface="Tahoma"/>
              </a:rPr>
              <a:t> </a:t>
            </a:r>
            <a:r>
              <a:rPr sz="1750" b="1" spc="110" dirty="0">
                <a:latin typeface="Tahoma"/>
                <a:cs typeface="Tahoma"/>
              </a:rPr>
              <a:t>having</a:t>
            </a:r>
            <a:r>
              <a:rPr sz="1750" b="1" spc="-95" dirty="0">
                <a:latin typeface="Tahoma"/>
                <a:cs typeface="Tahoma"/>
              </a:rPr>
              <a:t> </a:t>
            </a:r>
            <a:r>
              <a:rPr sz="1750" b="1" spc="135" dirty="0">
                <a:latin typeface="Tahoma"/>
                <a:cs typeface="Tahoma"/>
              </a:rPr>
              <a:t>a</a:t>
            </a:r>
            <a:r>
              <a:rPr sz="1750" b="1" spc="-90" dirty="0">
                <a:latin typeface="Tahoma"/>
                <a:cs typeface="Tahoma"/>
              </a:rPr>
              <a:t> </a:t>
            </a:r>
            <a:r>
              <a:rPr sz="1750" b="1" spc="105" dirty="0">
                <a:latin typeface="Tahoma"/>
                <a:cs typeface="Tahoma"/>
              </a:rPr>
              <a:t>knock</a:t>
            </a:r>
            <a:r>
              <a:rPr sz="1750" b="1" spc="-95" dirty="0">
                <a:latin typeface="Tahoma"/>
                <a:cs typeface="Tahoma"/>
              </a:rPr>
              <a:t> </a:t>
            </a:r>
            <a:r>
              <a:rPr sz="1750" b="1" spc="70" dirty="0">
                <a:latin typeface="Tahoma"/>
                <a:cs typeface="Tahoma"/>
              </a:rPr>
              <a:t>on</a:t>
            </a:r>
            <a:r>
              <a:rPr sz="1750" b="1" spc="-90" dirty="0">
                <a:latin typeface="Tahoma"/>
                <a:cs typeface="Tahoma"/>
              </a:rPr>
              <a:t> </a:t>
            </a:r>
            <a:r>
              <a:rPr sz="1750" b="1" spc="55" dirty="0">
                <a:latin typeface="Tahoma"/>
                <a:cs typeface="Tahoma"/>
              </a:rPr>
              <a:t>effect</a:t>
            </a:r>
            <a:r>
              <a:rPr sz="1750" b="1" spc="-90" dirty="0">
                <a:latin typeface="Tahoma"/>
                <a:cs typeface="Tahoma"/>
              </a:rPr>
              <a:t> </a:t>
            </a:r>
            <a:r>
              <a:rPr sz="1750" b="1" dirty="0">
                <a:latin typeface="Tahoma"/>
                <a:cs typeface="Tahoma"/>
              </a:rPr>
              <a:t>to</a:t>
            </a:r>
            <a:r>
              <a:rPr sz="1750" b="1" spc="-95" dirty="0">
                <a:latin typeface="Tahoma"/>
                <a:cs typeface="Tahoma"/>
              </a:rPr>
              <a:t> </a:t>
            </a:r>
            <a:r>
              <a:rPr sz="1750" b="1" spc="40" dirty="0">
                <a:latin typeface="Tahoma"/>
                <a:cs typeface="Tahoma"/>
              </a:rPr>
              <a:t>our </a:t>
            </a:r>
            <a:r>
              <a:rPr sz="1750" b="1" spc="55" dirty="0">
                <a:latin typeface="Tahoma"/>
                <a:cs typeface="Tahoma"/>
              </a:rPr>
              <a:t>world</a:t>
            </a:r>
            <a:r>
              <a:rPr sz="1750" b="1" spc="-100" dirty="0">
                <a:latin typeface="Tahoma"/>
                <a:cs typeface="Tahoma"/>
              </a:rPr>
              <a:t> </a:t>
            </a:r>
            <a:r>
              <a:rPr sz="1750" b="1" spc="120" dirty="0">
                <a:latin typeface="Tahoma"/>
                <a:cs typeface="Tahoma"/>
              </a:rPr>
              <a:t>and</a:t>
            </a:r>
            <a:r>
              <a:rPr sz="1750" b="1" spc="-100" dirty="0">
                <a:latin typeface="Tahoma"/>
                <a:cs typeface="Tahoma"/>
              </a:rPr>
              <a:t> </a:t>
            </a:r>
            <a:r>
              <a:rPr sz="1750" b="1" spc="60" dirty="0">
                <a:latin typeface="Tahoma"/>
                <a:cs typeface="Tahoma"/>
              </a:rPr>
              <a:t>the</a:t>
            </a:r>
            <a:r>
              <a:rPr sz="1750" b="1" spc="-95" dirty="0">
                <a:latin typeface="Tahoma"/>
                <a:cs typeface="Tahoma"/>
              </a:rPr>
              <a:t> </a:t>
            </a:r>
            <a:r>
              <a:rPr sz="1750" b="1" spc="90" dirty="0">
                <a:latin typeface="Tahoma"/>
                <a:cs typeface="Tahoma"/>
              </a:rPr>
              <a:t>climate.</a:t>
            </a:r>
            <a:r>
              <a:rPr sz="1750" b="1" spc="-100" dirty="0">
                <a:latin typeface="Tahoma"/>
                <a:cs typeface="Tahoma"/>
              </a:rPr>
              <a:t> </a:t>
            </a:r>
            <a:r>
              <a:rPr sz="1750" b="1" spc="65" dirty="0">
                <a:latin typeface="Tahoma"/>
                <a:cs typeface="Tahoma"/>
              </a:rPr>
              <a:t>We</a:t>
            </a:r>
            <a:r>
              <a:rPr sz="1750" b="1" spc="-100" dirty="0">
                <a:latin typeface="Tahoma"/>
                <a:cs typeface="Tahoma"/>
              </a:rPr>
              <a:t> </a:t>
            </a:r>
            <a:r>
              <a:rPr sz="1750" b="1" spc="114" dirty="0">
                <a:latin typeface="Tahoma"/>
                <a:cs typeface="Tahoma"/>
              </a:rPr>
              <a:t>have</a:t>
            </a:r>
            <a:r>
              <a:rPr sz="1750" b="1" spc="-95" dirty="0">
                <a:latin typeface="Tahoma"/>
                <a:cs typeface="Tahoma"/>
              </a:rPr>
              <a:t> </a:t>
            </a:r>
            <a:r>
              <a:rPr sz="1750" b="1" spc="135" dirty="0">
                <a:latin typeface="Tahoma"/>
                <a:cs typeface="Tahoma"/>
              </a:rPr>
              <a:t>a</a:t>
            </a:r>
            <a:r>
              <a:rPr sz="1750" b="1" spc="-100" dirty="0">
                <a:latin typeface="Tahoma"/>
                <a:cs typeface="Tahoma"/>
              </a:rPr>
              <a:t> </a:t>
            </a:r>
            <a:r>
              <a:rPr sz="1750" b="1" spc="75" dirty="0">
                <a:latin typeface="Tahoma"/>
                <a:cs typeface="Tahoma"/>
              </a:rPr>
              <a:t>huge </a:t>
            </a:r>
            <a:r>
              <a:rPr sz="1750" b="1" spc="70" dirty="0">
                <a:latin typeface="Tahoma"/>
                <a:cs typeface="Tahoma"/>
              </a:rPr>
              <a:t>wealth</a:t>
            </a:r>
            <a:r>
              <a:rPr sz="1750" b="1" spc="-95" dirty="0">
                <a:latin typeface="Tahoma"/>
                <a:cs typeface="Tahoma"/>
              </a:rPr>
              <a:t> </a:t>
            </a:r>
            <a:r>
              <a:rPr sz="1750" b="1" dirty="0">
                <a:latin typeface="Tahoma"/>
                <a:cs typeface="Tahoma"/>
              </a:rPr>
              <a:t>of</a:t>
            </a:r>
            <a:r>
              <a:rPr sz="1750" b="1" spc="-90" dirty="0">
                <a:latin typeface="Tahoma"/>
                <a:cs typeface="Tahoma"/>
              </a:rPr>
              <a:t> </a:t>
            </a:r>
            <a:r>
              <a:rPr sz="1750" b="1" spc="90" dirty="0">
                <a:latin typeface="Tahoma"/>
                <a:cs typeface="Tahoma"/>
              </a:rPr>
              <a:t>local</a:t>
            </a:r>
            <a:r>
              <a:rPr sz="1750" b="1" spc="-95" dirty="0">
                <a:latin typeface="Tahoma"/>
                <a:cs typeface="Tahoma"/>
              </a:rPr>
              <a:t> </a:t>
            </a:r>
            <a:r>
              <a:rPr sz="1750" b="1" spc="95" dirty="0">
                <a:latin typeface="Tahoma"/>
                <a:cs typeface="Tahoma"/>
              </a:rPr>
              <a:t>produce</a:t>
            </a:r>
            <a:r>
              <a:rPr sz="1750" b="1" spc="-90" dirty="0">
                <a:latin typeface="Tahoma"/>
                <a:cs typeface="Tahoma"/>
              </a:rPr>
              <a:t> </a:t>
            </a:r>
            <a:r>
              <a:rPr sz="1750" b="1" spc="70" dirty="0">
                <a:latin typeface="Tahoma"/>
                <a:cs typeface="Tahoma"/>
              </a:rPr>
              <a:t>on</a:t>
            </a:r>
            <a:r>
              <a:rPr sz="1750" b="1" spc="-95" dirty="0">
                <a:latin typeface="Tahoma"/>
                <a:cs typeface="Tahoma"/>
              </a:rPr>
              <a:t> </a:t>
            </a:r>
            <a:r>
              <a:rPr sz="1750" b="1" spc="65" dirty="0">
                <a:latin typeface="Tahoma"/>
                <a:cs typeface="Tahoma"/>
              </a:rPr>
              <a:t>our</a:t>
            </a:r>
            <a:r>
              <a:rPr sz="1750" b="1" spc="-90" dirty="0">
                <a:latin typeface="Tahoma"/>
                <a:cs typeface="Tahoma"/>
              </a:rPr>
              <a:t> </a:t>
            </a:r>
            <a:r>
              <a:rPr sz="1750" b="1" spc="65" dirty="0">
                <a:latin typeface="Tahoma"/>
                <a:cs typeface="Tahoma"/>
              </a:rPr>
              <a:t>doorsteps.</a:t>
            </a:r>
            <a:endParaRPr sz="1750">
              <a:latin typeface="Tahoma"/>
              <a:cs typeface="Tahoma"/>
            </a:endParaRPr>
          </a:p>
          <a:p>
            <a:pPr marL="99060" algn="ctr">
              <a:lnSpc>
                <a:spcPct val="100000"/>
              </a:lnSpc>
              <a:spcBef>
                <a:spcPts val="969"/>
              </a:spcBef>
            </a:pPr>
            <a:r>
              <a:rPr sz="1400" i="1" spc="245" dirty="0">
                <a:latin typeface="Calibri"/>
                <a:cs typeface="Calibri"/>
              </a:rPr>
              <a:t>SUGGESTION:</a:t>
            </a:r>
            <a:endParaRPr sz="1400">
              <a:latin typeface="Calibri"/>
              <a:cs typeface="Calibri"/>
            </a:endParaRPr>
          </a:p>
          <a:p>
            <a:pPr marL="111760" marR="5080" algn="ctr">
              <a:lnSpc>
                <a:spcPct val="114900"/>
              </a:lnSpc>
            </a:pPr>
            <a:r>
              <a:rPr sz="1400" i="1" spc="245" dirty="0">
                <a:latin typeface="Calibri"/>
                <a:cs typeface="Calibri"/>
              </a:rPr>
              <a:t>SHARE</a:t>
            </a:r>
            <a:r>
              <a:rPr sz="1400" i="1" spc="455" dirty="0">
                <a:latin typeface="Calibri"/>
                <a:cs typeface="Calibri"/>
              </a:rPr>
              <a:t> </a:t>
            </a:r>
            <a:r>
              <a:rPr sz="1400" i="1" spc="125" dirty="0">
                <a:latin typeface="Calibri"/>
                <a:cs typeface="Calibri"/>
              </a:rPr>
              <a:t>A</a:t>
            </a:r>
            <a:r>
              <a:rPr sz="1400" i="1" spc="459" dirty="0">
                <a:latin typeface="Calibri"/>
                <a:cs typeface="Calibri"/>
              </a:rPr>
              <a:t> </a:t>
            </a:r>
            <a:r>
              <a:rPr sz="1400" i="1" spc="175" dirty="0">
                <a:latin typeface="Calibri"/>
                <a:cs typeface="Calibri"/>
              </a:rPr>
              <a:t>MEAL</a:t>
            </a:r>
            <a:r>
              <a:rPr sz="1400" i="1" spc="459" dirty="0">
                <a:latin typeface="Calibri"/>
                <a:cs typeface="Calibri"/>
              </a:rPr>
              <a:t> </a:t>
            </a:r>
            <a:r>
              <a:rPr sz="1400" i="1" spc="240" dirty="0">
                <a:latin typeface="Calibri"/>
                <a:cs typeface="Calibri"/>
              </a:rPr>
              <a:t>USING</a:t>
            </a:r>
            <a:r>
              <a:rPr sz="1400" i="1" spc="455" dirty="0">
                <a:latin typeface="Calibri"/>
                <a:cs typeface="Calibri"/>
              </a:rPr>
              <a:t> </a:t>
            </a:r>
            <a:r>
              <a:rPr sz="1400" i="1" spc="235" dirty="0">
                <a:latin typeface="Calibri"/>
                <a:cs typeface="Calibri"/>
              </a:rPr>
              <a:t>ONLY</a:t>
            </a:r>
            <a:r>
              <a:rPr sz="1400" i="1" spc="459" dirty="0">
                <a:latin typeface="Calibri"/>
                <a:cs typeface="Calibri"/>
              </a:rPr>
              <a:t> </a:t>
            </a:r>
            <a:r>
              <a:rPr sz="1400" i="1" spc="270" dirty="0">
                <a:latin typeface="Calibri"/>
                <a:cs typeface="Calibri"/>
              </a:rPr>
              <a:t>LOCALLY</a:t>
            </a:r>
            <a:r>
              <a:rPr sz="1400" i="1" spc="459" dirty="0">
                <a:latin typeface="Calibri"/>
                <a:cs typeface="Calibri"/>
              </a:rPr>
              <a:t> </a:t>
            </a:r>
            <a:r>
              <a:rPr sz="1400" i="1" spc="285" dirty="0">
                <a:latin typeface="Calibri"/>
                <a:cs typeface="Calibri"/>
              </a:rPr>
              <a:t>SOURCED </a:t>
            </a:r>
            <a:r>
              <a:rPr sz="1400" i="1" spc="229" dirty="0">
                <a:latin typeface="Calibri"/>
                <a:cs typeface="Calibri"/>
              </a:rPr>
              <a:t>AND</a:t>
            </a:r>
            <a:r>
              <a:rPr sz="1400" i="1" spc="455" dirty="0">
                <a:latin typeface="Calibri"/>
                <a:cs typeface="Calibri"/>
              </a:rPr>
              <a:t> </a:t>
            </a:r>
            <a:r>
              <a:rPr sz="1400" i="1" spc="270" dirty="0">
                <a:latin typeface="Calibri"/>
                <a:cs typeface="Calibri"/>
              </a:rPr>
              <a:t>SEASONAL</a:t>
            </a:r>
            <a:r>
              <a:rPr sz="1400" i="1" spc="459" dirty="0">
                <a:latin typeface="Calibri"/>
                <a:cs typeface="Calibri"/>
              </a:rPr>
              <a:t> </a:t>
            </a:r>
            <a:r>
              <a:rPr sz="1400" i="1" spc="285" dirty="0">
                <a:latin typeface="Calibri"/>
                <a:cs typeface="Calibri"/>
              </a:rPr>
              <a:t>FOODS</a:t>
            </a:r>
            <a:r>
              <a:rPr sz="1400" i="1" spc="459" dirty="0">
                <a:latin typeface="Calibri"/>
                <a:cs typeface="Calibri"/>
              </a:rPr>
              <a:t> </a:t>
            </a:r>
            <a:r>
              <a:rPr sz="1400" i="1" spc="215" dirty="0">
                <a:latin typeface="Calibri"/>
                <a:cs typeface="Calibri"/>
              </a:rPr>
              <a:t>THIS</a:t>
            </a:r>
            <a:r>
              <a:rPr sz="1400" i="1" spc="459" dirty="0">
                <a:latin typeface="Calibri"/>
                <a:cs typeface="Calibri"/>
              </a:rPr>
              <a:t> </a:t>
            </a:r>
            <a:r>
              <a:rPr sz="1400" i="1" spc="180" dirty="0">
                <a:latin typeface="Calibri"/>
                <a:cs typeface="Calibri"/>
              </a:rPr>
              <a:t>WEEK</a:t>
            </a:r>
            <a:endParaRPr sz="1400">
              <a:latin typeface="Calibri"/>
              <a:cs typeface="Calibri"/>
            </a:endParaRPr>
          </a:p>
          <a:p>
            <a:pPr marL="99060" algn="ctr">
              <a:lnSpc>
                <a:spcPct val="100000"/>
              </a:lnSpc>
              <a:spcBef>
                <a:spcPts val="245"/>
              </a:spcBef>
            </a:pPr>
            <a:r>
              <a:rPr sz="1400" i="1" spc="195" dirty="0">
                <a:latin typeface="Calibri"/>
                <a:cs typeface="Calibri"/>
              </a:rPr>
              <a:t>WITH</a:t>
            </a:r>
            <a:r>
              <a:rPr sz="1400" i="1" spc="459" dirty="0">
                <a:latin typeface="Calibri"/>
                <a:cs typeface="Calibri"/>
              </a:rPr>
              <a:t> </a:t>
            </a:r>
            <a:r>
              <a:rPr sz="1400" i="1" spc="229" dirty="0">
                <a:latin typeface="Calibri"/>
                <a:cs typeface="Calibri"/>
              </a:rPr>
              <a:t>FRIENDS</a:t>
            </a:r>
            <a:r>
              <a:rPr sz="1400" i="1" spc="465" dirty="0">
                <a:latin typeface="Calibri"/>
                <a:cs typeface="Calibri"/>
              </a:rPr>
              <a:t> </a:t>
            </a:r>
            <a:r>
              <a:rPr sz="1400" i="1" spc="220" dirty="0">
                <a:latin typeface="Calibri"/>
                <a:cs typeface="Calibri"/>
              </a:rPr>
              <a:t>OR</a:t>
            </a:r>
            <a:r>
              <a:rPr sz="1400" i="1" spc="459" dirty="0">
                <a:latin typeface="Calibri"/>
                <a:cs typeface="Calibri"/>
              </a:rPr>
              <a:t> </a:t>
            </a:r>
            <a:r>
              <a:rPr sz="1400" i="1" spc="175" dirty="0">
                <a:latin typeface="Calibri"/>
                <a:cs typeface="Calibri"/>
              </a:rPr>
              <a:t>FAMILY.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96570" y="1044711"/>
            <a:ext cx="2088514" cy="337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b="1" spc="80" dirty="0">
                <a:latin typeface="Arial"/>
                <a:cs typeface="Arial"/>
              </a:rPr>
              <a:t>13th</a:t>
            </a:r>
            <a:r>
              <a:rPr sz="2050" b="1" spc="-45" dirty="0">
                <a:latin typeface="Arial"/>
                <a:cs typeface="Arial"/>
              </a:rPr>
              <a:t> </a:t>
            </a:r>
            <a:r>
              <a:rPr sz="2050" b="1" spc="40" dirty="0">
                <a:latin typeface="Arial"/>
                <a:cs typeface="Arial"/>
              </a:rPr>
              <a:t>September</a:t>
            </a:r>
            <a:endParaRPr sz="20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 rot="21120000">
            <a:off x="1335537" y="3128094"/>
            <a:ext cx="2448957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635"/>
              </a:lnSpc>
            </a:pPr>
            <a:r>
              <a:rPr sz="3800" b="1" dirty="0">
                <a:solidFill>
                  <a:srgbClr val="FFFFFF"/>
                </a:solidFill>
                <a:latin typeface="Tahoma"/>
                <a:cs typeface="Tahoma"/>
              </a:rPr>
              <a:t>Season</a:t>
            </a:r>
            <a:r>
              <a:rPr sz="3800" b="1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700" b="1" spc="-37" baseline="1461" dirty="0">
                <a:solidFill>
                  <a:srgbClr val="FFFFFF"/>
                </a:solidFill>
                <a:latin typeface="Tahoma"/>
                <a:cs typeface="Tahoma"/>
              </a:rPr>
              <a:t>of</a:t>
            </a:r>
            <a:endParaRPr sz="5700" baseline="1461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 rot="21120000">
            <a:off x="911612" y="3592884"/>
            <a:ext cx="3427584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ts val="3650"/>
              </a:lnSpc>
            </a:pPr>
            <a:r>
              <a:rPr sz="3800" b="1" dirty="0">
                <a:solidFill>
                  <a:srgbClr val="FFFFFF"/>
                </a:solidFill>
                <a:latin typeface="Tahoma"/>
                <a:cs typeface="Tahoma"/>
              </a:rPr>
              <a:t>Creatio</a:t>
            </a:r>
            <a:r>
              <a:rPr sz="5700" b="1" baseline="1461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endParaRPr sz="5700" baseline="2192" dirty="0">
              <a:latin typeface="Tahoma"/>
              <a:cs typeface="Tahoma"/>
            </a:endParaRPr>
          </a:p>
        </p:txBody>
      </p:sp>
      <p:pic>
        <p:nvPicPr>
          <p:cNvPr id="31" name="Picture 30" descr="A logo with a cross and text&#10;&#10;Description automatically generated">
            <a:extLst>
              <a:ext uri="{FF2B5EF4-FFF2-40B4-BE49-F238E27FC236}">
                <a16:creationId xmlns:a16="http://schemas.microsoft.com/office/drawing/2014/main" id="{519F3E31-547C-A6D1-D54B-3925A54B44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95" b="4743"/>
          <a:stretch/>
        </p:blipFill>
        <p:spPr>
          <a:xfrm>
            <a:off x="8928100" y="5053992"/>
            <a:ext cx="1841499" cy="1632690"/>
          </a:xfrm>
          <a:prstGeom prst="rect">
            <a:avLst/>
          </a:prstGeom>
        </p:spPr>
      </p:pic>
      <p:pic>
        <p:nvPicPr>
          <p:cNvPr id="32" name="Picture 2" descr="Season of Creation 2023: Let Justice and Peace Flow – Churches Together in  Cornwall infoHub">
            <a:extLst>
              <a:ext uri="{FF2B5EF4-FFF2-40B4-BE49-F238E27FC236}">
                <a16:creationId xmlns:a16="http://schemas.microsoft.com/office/drawing/2014/main" id="{237C7598-F46F-38FA-657E-6D2869B5CA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000" b="21242"/>
          <a:stretch/>
        </p:blipFill>
        <p:spPr bwMode="auto">
          <a:xfrm>
            <a:off x="295443" y="5018261"/>
            <a:ext cx="1114691" cy="127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D0F7E8A-6ADF-7EF5-71D6-4606954155C8}"/>
              </a:ext>
            </a:extLst>
          </p:cNvPr>
          <p:cNvSpPr txBox="1"/>
          <p:nvPr/>
        </p:nvSpPr>
        <p:spPr>
          <a:xfrm flipH="1">
            <a:off x="-139700" y="6195188"/>
            <a:ext cx="208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15BAF5"/>
                </a:solidFill>
              </a:rPr>
              <a:t>A Mighty River</a:t>
            </a:r>
          </a:p>
          <a:p>
            <a:pPr algn="ctr"/>
            <a:r>
              <a:rPr lang="en-US" sz="1200" dirty="0">
                <a:solidFill>
                  <a:srgbClr val="15BAF5"/>
                </a:solidFill>
              </a:rPr>
              <a:t>Amos 5: 24</a:t>
            </a:r>
            <a:endParaRPr lang="en-GB" sz="1200" dirty="0">
              <a:solidFill>
                <a:srgbClr val="15BAF5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770737"/>
            <a:ext cx="10693400" cy="6015355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89599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" t="35898" r="-154" b="2738"/>
          <a:stretch/>
        </p:blipFill>
        <p:spPr>
          <a:xfrm>
            <a:off x="0" y="770737"/>
            <a:ext cx="10693399" cy="369106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656080" y="4920369"/>
            <a:ext cx="7348220" cy="14071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 marR="5080" algn="ctr">
              <a:lnSpc>
                <a:spcPct val="104400"/>
              </a:lnSpc>
              <a:spcBef>
                <a:spcPts val="10"/>
              </a:spcBef>
            </a:pP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Creator</a:t>
            </a:r>
            <a:r>
              <a:rPr sz="1750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God,</a:t>
            </a:r>
            <a:r>
              <a:rPr sz="175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We</a:t>
            </a:r>
            <a:r>
              <a:rPr sz="175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acknowledge</a:t>
            </a:r>
            <a:r>
              <a:rPr sz="175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that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as</a:t>
            </a:r>
            <a:r>
              <a:rPr sz="175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your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handiwork,</a:t>
            </a:r>
            <a:r>
              <a:rPr sz="1750" spc="3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we</a:t>
            </a:r>
            <a:r>
              <a:rPr sz="175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stand</a:t>
            </a:r>
            <a:r>
              <a:rPr sz="175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alongside 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all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that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you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0" dirty="0">
                <a:solidFill>
                  <a:srgbClr val="FFFFFF"/>
                </a:solidFill>
                <a:latin typeface="Trebuchet MS"/>
                <a:cs typeface="Trebuchet MS"/>
              </a:rPr>
              <a:t>have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made.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Trees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14" dirty="0">
                <a:solidFill>
                  <a:srgbClr val="FFFFFF"/>
                </a:solidFill>
                <a:latin typeface="Trebuchet MS"/>
                <a:cs typeface="Trebuchet MS"/>
              </a:rPr>
              <a:t>rivers,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mountains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90" dirty="0">
                <a:solidFill>
                  <a:srgbClr val="FFFFFF"/>
                </a:solidFill>
                <a:latin typeface="Trebuchet MS"/>
                <a:cs typeface="Trebuchet MS"/>
              </a:rPr>
              <a:t>valleys,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soaring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birds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creatures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that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crawl,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all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are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held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85" dirty="0">
                <a:solidFill>
                  <a:srgbClr val="FFFFFF"/>
                </a:solidFill>
                <a:latin typeface="Trebuchet MS"/>
                <a:cs typeface="Trebuchet MS"/>
              </a:rPr>
              <a:t>within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your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care.</a:t>
            </a:r>
            <a:endParaRPr sz="1750" dirty="0">
              <a:latin typeface="Trebuchet MS"/>
              <a:cs typeface="Trebuchet MS"/>
            </a:endParaRPr>
          </a:p>
          <a:p>
            <a:pPr marL="314960" marR="307340" algn="ctr">
              <a:lnSpc>
                <a:spcPct val="104400"/>
              </a:lnSpc>
            </a:pP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May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we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grow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90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our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love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5" dirty="0">
                <a:solidFill>
                  <a:srgbClr val="FFFFFF"/>
                </a:solidFill>
                <a:latin typeface="Trebuchet MS"/>
                <a:cs typeface="Trebuchet MS"/>
              </a:rPr>
              <a:t>appreciation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for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the </a:t>
            </a:r>
            <a:r>
              <a:rPr sz="1750" spc="-85" dirty="0">
                <a:solidFill>
                  <a:srgbClr val="FFFFFF"/>
                </a:solidFill>
                <a:latin typeface="Trebuchet MS"/>
                <a:cs typeface="Trebuchet MS"/>
              </a:rPr>
              <a:t>variety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0" dirty="0">
                <a:solidFill>
                  <a:srgbClr val="FFFFFF"/>
                </a:solidFill>
                <a:latin typeface="Trebuchet MS"/>
                <a:cs typeface="Trebuchet MS"/>
              </a:rPr>
              <a:t>around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5" dirty="0">
                <a:solidFill>
                  <a:srgbClr val="FFFFFF"/>
                </a:solidFill>
                <a:latin typeface="Trebuchet MS"/>
                <a:cs typeface="Trebuchet MS"/>
              </a:rPr>
              <a:t>us;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may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our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awe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wonder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draw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us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closer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natural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90" dirty="0">
                <a:solidFill>
                  <a:srgbClr val="FFFFFF"/>
                </a:solidFill>
                <a:latin typeface="Trebuchet MS"/>
                <a:cs typeface="Trebuchet MS"/>
              </a:rPr>
              <a:t>world,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5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endParaRPr sz="175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6570" y="1044713"/>
            <a:ext cx="2088514" cy="337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b="1" spc="80" dirty="0">
                <a:solidFill>
                  <a:srgbClr val="16031B"/>
                </a:solidFill>
                <a:latin typeface="Arial"/>
                <a:cs typeface="Arial"/>
              </a:rPr>
              <a:t>14th</a:t>
            </a:r>
            <a:r>
              <a:rPr sz="2050" b="1" spc="-45" dirty="0">
                <a:solidFill>
                  <a:srgbClr val="16031B"/>
                </a:solidFill>
                <a:latin typeface="Arial"/>
                <a:cs typeface="Arial"/>
              </a:rPr>
              <a:t> </a:t>
            </a:r>
            <a:r>
              <a:rPr sz="2050" b="1" spc="40" dirty="0">
                <a:solidFill>
                  <a:srgbClr val="16031B"/>
                </a:solidFill>
                <a:latin typeface="Arial"/>
                <a:cs typeface="Arial"/>
              </a:rPr>
              <a:t>September</a:t>
            </a:r>
            <a:endParaRPr sz="20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164626" y="6323877"/>
            <a:ext cx="4331335" cy="29273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through</a:t>
            </a:r>
            <a:r>
              <a:rPr sz="175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10" dirty="0">
                <a:solidFill>
                  <a:srgbClr val="FFFFFF"/>
                </a:solidFill>
                <a:latin typeface="Trebuchet MS"/>
                <a:cs typeface="Trebuchet MS"/>
              </a:rPr>
              <a:t>it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10" dirty="0">
                <a:solidFill>
                  <a:srgbClr val="FFFFFF"/>
                </a:solidFill>
                <a:latin typeface="Trebuchet MS"/>
                <a:cs typeface="Trebuchet MS"/>
              </a:rPr>
              <a:t>you,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the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80" dirty="0">
                <a:solidFill>
                  <a:srgbClr val="FFFFFF"/>
                </a:solidFill>
                <a:latin typeface="Trebuchet MS"/>
                <a:cs typeface="Trebuchet MS"/>
              </a:rPr>
              <a:t>God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all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things.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0" dirty="0">
                <a:solidFill>
                  <a:srgbClr val="FFFFFF"/>
                </a:solidFill>
                <a:latin typeface="Trebuchet MS"/>
                <a:cs typeface="Trebuchet MS"/>
              </a:rPr>
              <a:t>Amen</a:t>
            </a:r>
            <a:endParaRPr sz="1750">
              <a:latin typeface="Trebuchet MS"/>
              <a:cs typeface="Trebuchet MS"/>
            </a:endParaRPr>
          </a:p>
        </p:txBody>
      </p:sp>
      <p:pic>
        <p:nvPicPr>
          <p:cNvPr id="18" name="Picture 17" descr="A logo with a cross and text&#10;&#10;Description automatically generated">
            <a:extLst>
              <a:ext uri="{FF2B5EF4-FFF2-40B4-BE49-F238E27FC236}">
                <a16:creationId xmlns:a16="http://schemas.microsoft.com/office/drawing/2014/main" id="{15837A6D-39DB-7A11-A7D5-C6D9C20B1B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95" b="4743"/>
          <a:stretch/>
        </p:blipFill>
        <p:spPr>
          <a:xfrm>
            <a:off x="8928100" y="4956981"/>
            <a:ext cx="1841499" cy="1632690"/>
          </a:xfrm>
          <a:prstGeom prst="rect">
            <a:avLst/>
          </a:prstGeom>
        </p:spPr>
      </p:pic>
      <p:pic>
        <p:nvPicPr>
          <p:cNvPr id="19" name="Picture 2" descr="Season of Creation 2023: Let Justice and Peace Flow – Churches Together in  Cornwall infoHub">
            <a:extLst>
              <a:ext uri="{FF2B5EF4-FFF2-40B4-BE49-F238E27FC236}">
                <a16:creationId xmlns:a16="http://schemas.microsoft.com/office/drawing/2014/main" id="{A1036C85-843F-683C-D027-03779306D0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000" b="21242"/>
          <a:stretch/>
        </p:blipFill>
        <p:spPr bwMode="auto">
          <a:xfrm>
            <a:off x="295443" y="4921250"/>
            <a:ext cx="1114691" cy="127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F2B9F06-AEE0-18E2-30B2-6130E0D85E5A}"/>
              </a:ext>
            </a:extLst>
          </p:cNvPr>
          <p:cNvSpPr txBox="1"/>
          <p:nvPr/>
        </p:nvSpPr>
        <p:spPr>
          <a:xfrm flipH="1">
            <a:off x="-139700" y="6098177"/>
            <a:ext cx="208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15BAF5"/>
                </a:solidFill>
              </a:rPr>
              <a:t>A Mighty River</a:t>
            </a:r>
          </a:p>
          <a:p>
            <a:pPr algn="ctr"/>
            <a:r>
              <a:rPr lang="en-US" sz="1200" dirty="0">
                <a:solidFill>
                  <a:srgbClr val="15BAF5"/>
                </a:solidFill>
              </a:rPr>
              <a:t>Amos 5: 24</a:t>
            </a:r>
            <a:endParaRPr lang="en-GB" sz="1200" dirty="0">
              <a:solidFill>
                <a:srgbClr val="15BAF5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770737"/>
            <a:ext cx="10693400" cy="6015355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264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7" b="19792"/>
          <a:stretch/>
        </p:blipFill>
        <p:spPr>
          <a:xfrm>
            <a:off x="0" y="838092"/>
            <a:ext cx="10693400" cy="399277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705577" y="5094467"/>
            <a:ext cx="7087870" cy="110744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 indent="-635" algn="ctr">
              <a:lnSpc>
                <a:spcPct val="105300"/>
              </a:lnSpc>
              <a:spcBef>
                <a:spcPts val="15"/>
              </a:spcBef>
            </a:pPr>
            <a:r>
              <a:rPr sz="1700" spc="55" dirty="0">
                <a:solidFill>
                  <a:srgbClr val="FFFFFF"/>
                </a:solidFill>
                <a:latin typeface="Trebuchet MS"/>
                <a:cs typeface="Trebuchet MS"/>
              </a:rPr>
              <a:t>Once</a:t>
            </a:r>
            <a:r>
              <a:rPr sz="17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dirty="0">
                <a:solidFill>
                  <a:srgbClr val="FFFFFF"/>
                </a:solidFill>
                <a:latin typeface="Trebuchet MS"/>
                <a:cs typeface="Trebuchet MS"/>
              </a:rPr>
              <a:t>we</a:t>
            </a:r>
            <a:r>
              <a:rPr sz="17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-50" dirty="0">
                <a:solidFill>
                  <a:srgbClr val="FFFFFF"/>
                </a:solidFill>
                <a:latin typeface="Trebuchet MS"/>
                <a:cs typeface="Trebuchet MS"/>
              </a:rPr>
              <a:t>start</a:t>
            </a:r>
            <a:r>
              <a:rPr sz="17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7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FFFFFF"/>
                </a:solidFill>
                <a:latin typeface="Trebuchet MS"/>
                <a:cs typeface="Trebuchet MS"/>
              </a:rPr>
              <a:t>think</a:t>
            </a:r>
            <a:r>
              <a:rPr sz="17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dirty="0">
                <a:solidFill>
                  <a:srgbClr val="FFFFFF"/>
                </a:solidFill>
                <a:latin typeface="Trebuchet MS"/>
                <a:cs typeface="Trebuchet MS"/>
              </a:rPr>
              <a:t>about</a:t>
            </a:r>
            <a:r>
              <a:rPr sz="17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-40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700" spc="-65" dirty="0">
                <a:solidFill>
                  <a:srgbClr val="FFFFFF"/>
                </a:solidFill>
                <a:latin typeface="Trebuchet MS"/>
                <a:cs typeface="Trebuchet MS"/>
              </a:rPr>
              <a:t> kind </a:t>
            </a:r>
            <a:r>
              <a:rPr sz="170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17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-35" dirty="0">
                <a:solidFill>
                  <a:srgbClr val="FFFFFF"/>
                </a:solidFill>
                <a:latin typeface="Trebuchet MS"/>
                <a:cs typeface="Trebuchet MS"/>
              </a:rPr>
              <a:t>world</a:t>
            </a:r>
            <a:r>
              <a:rPr sz="17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dirty="0">
                <a:solidFill>
                  <a:srgbClr val="FFFFFF"/>
                </a:solidFill>
                <a:latin typeface="Trebuchet MS"/>
                <a:cs typeface="Trebuchet MS"/>
              </a:rPr>
              <a:t>we</a:t>
            </a:r>
            <a:r>
              <a:rPr sz="17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dirty="0">
                <a:solidFill>
                  <a:srgbClr val="FFFFFF"/>
                </a:solidFill>
                <a:latin typeface="Trebuchet MS"/>
                <a:cs typeface="Trebuchet MS"/>
              </a:rPr>
              <a:t>are</a:t>
            </a:r>
            <a:r>
              <a:rPr sz="17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Trebuchet MS"/>
                <a:cs typeface="Trebuchet MS"/>
              </a:rPr>
              <a:t>leaving</a:t>
            </a:r>
            <a:r>
              <a:rPr sz="17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7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Trebuchet MS"/>
                <a:cs typeface="Trebuchet MS"/>
              </a:rPr>
              <a:t>future </a:t>
            </a:r>
            <a:r>
              <a:rPr sz="1700" spc="-35" dirty="0">
                <a:solidFill>
                  <a:srgbClr val="FFFFFF"/>
                </a:solidFill>
                <a:latin typeface="Trebuchet MS"/>
                <a:cs typeface="Trebuchet MS"/>
              </a:rPr>
              <a:t>generations,</a:t>
            </a:r>
            <a:r>
              <a:rPr sz="17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dirty="0">
                <a:solidFill>
                  <a:srgbClr val="FFFFFF"/>
                </a:solidFill>
                <a:latin typeface="Trebuchet MS"/>
                <a:cs typeface="Trebuchet MS"/>
              </a:rPr>
              <a:t>we</a:t>
            </a:r>
            <a:r>
              <a:rPr sz="17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-45" dirty="0">
                <a:solidFill>
                  <a:srgbClr val="FFFFFF"/>
                </a:solidFill>
                <a:latin typeface="Trebuchet MS"/>
                <a:cs typeface="Trebuchet MS"/>
              </a:rPr>
              <a:t>look</a:t>
            </a:r>
            <a:r>
              <a:rPr sz="17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dirty="0">
                <a:solidFill>
                  <a:srgbClr val="FFFFFF"/>
                </a:solidFill>
                <a:latin typeface="Trebuchet MS"/>
                <a:cs typeface="Trebuchet MS"/>
              </a:rPr>
              <a:t>at</a:t>
            </a:r>
            <a:r>
              <a:rPr sz="17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-25" dirty="0">
                <a:solidFill>
                  <a:srgbClr val="FFFFFF"/>
                </a:solidFill>
                <a:latin typeface="Trebuchet MS"/>
                <a:cs typeface="Trebuchet MS"/>
              </a:rPr>
              <a:t>things</a:t>
            </a:r>
            <a:r>
              <a:rPr sz="1700" spc="-70" dirty="0">
                <a:solidFill>
                  <a:srgbClr val="FFFFFF"/>
                </a:solidFill>
                <a:latin typeface="Trebuchet MS"/>
                <a:cs typeface="Trebuchet MS"/>
              </a:rPr>
              <a:t> differently;</a:t>
            </a:r>
            <a:r>
              <a:rPr sz="17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dirty="0">
                <a:solidFill>
                  <a:srgbClr val="FFFFFF"/>
                </a:solidFill>
                <a:latin typeface="Trebuchet MS"/>
                <a:cs typeface="Trebuchet MS"/>
              </a:rPr>
              <a:t>we</a:t>
            </a:r>
            <a:r>
              <a:rPr sz="17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-35" dirty="0">
                <a:solidFill>
                  <a:srgbClr val="FFFFFF"/>
                </a:solidFill>
                <a:latin typeface="Trebuchet MS"/>
                <a:cs typeface="Trebuchet MS"/>
              </a:rPr>
              <a:t>realize</a:t>
            </a:r>
            <a:r>
              <a:rPr sz="17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-45" dirty="0">
                <a:solidFill>
                  <a:srgbClr val="FFFFFF"/>
                </a:solidFill>
                <a:latin typeface="Trebuchet MS"/>
                <a:cs typeface="Trebuchet MS"/>
              </a:rPr>
              <a:t>that</a:t>
            </a:r>
            <a:r>
              <a:rPr sz="17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-40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7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-35" dirty="0">
                <a:solidFill>
                  <a:srgbClr val="FFFFFF"/>
                </a:solidFill>
                <a:latin typeface="Trebuchet MS"/>
                <a:cs typeface="Trebuchet MS"/>
              </a:rPr>
              <a:t>world</a:t>
            </a:r>
            <a:r>
              <a:rPr sz="17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r>
              <a:rPr sz="17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7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Trebuchet MS"/>
                <a:cs typeface="Trebuchet MS"/>
              </a:rPr>
              <a:t>gift </a:t>
            </a:r>
            <a:r>
              <a:rPr sz="1700" spc="-30" dirty="0">
                <a:solidFill>
                  <a:srgbClr val="FFFFFF"/>
                </a:solidFill>
                <a:latin typeface="Trebuchet MS"/>
                <a:cs typeface="Trebuchet MS"/>
              </a:rPr>
              <a:t>which</a:t>
            </a:r>
            <a:r>
              <a:rPr sz="17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dirty="0">
                <a:solidFill>
                  <a:srgbClr val="FFFFFF"/>
                </a:solidFill>
                <a:latin typeface="Trebuchet MS"/>
                <a:cs typeface="Trebuchet MS"/>
              </a:rPr>
              <a:t>we</a:t>
            </a:r>
            <a:r>
              <a:rPr sz="17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dirty="0">
                <a:solidFill>
                  <a:srgbClr val="FFFFFF"/>
                </a:solidFill>
                <a:latin typeface="Trebuchet MS"/>
                <a:cs typeface="Trebuchet MS"/>
              </a:rPr>
              <a:t>have</a:t>
            </a:r>
            <a:r>
              <a:rPr sz="17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-70" dirty="0">
                <a:solidFill>
                  <a:srgbClr val="FFFFFF"/>
                </a:solidFill>
                <a:latin typeface="Trebuchet MS"/>
                <a:cs typeface="Trebuchet MS"/>
              </a:rPr>
              <a:t>freely</a:t>
            </a:r>
            <a:r>
              <a:rPr sz="17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Trebuchet MS"/>
                <a:cs typeface="Trebuchet MS"/>
              </a:rPr>
              <a:t>received</a:t>
            </a:r>
            <a:r>
              <a:rPr sz="17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7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-70" dirty="0">
                <a:solidFill>
                  <a:srgbClr val="FFFFFF"/>
                </a:solidFill>
                <a:latin typeface="Trebuchet MS"/>
                <a:cs typeface="Trebuchet MS"/>
              </a:rPr>
              <a:t>must</a:t>
            </a:r>
            <a:r>
              <a:rPr sz="170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Trebuchet MS"/>
                <a:cs typeface="Trebuchet MS"/>
              </a:rPr>
              <a:t>share</a:t>
            </a:r>
            <a:r>
              <a:rPr sz="1700" spc="-65" dirty="0">
                <a:solidFill>
                  <a:srgbClr val="FFFFFF"/>
                </a:solidFill>
                <a:latin typeface="Trebuchet MS"/>
                <a:cs typeface="Trebuchet MS"/>
              </a:rPr>
              <a:t> with</a:t>
            </a:r>
            <a:r>
              <a:rPr sz="170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Trebuchet MS"/>
                <a:cs typeface="Trebuchet MS"/>
              </a:rPr>
              <a:t>others…</a:t>
            </a:r>
            <a:endParaRPr sz="1700" dirty="0">
              <a:latin typeface="Trebuchet MS"/>
              <a:cs typeface="Trebuchet MS"/>
            </a:endParaRPr>
          </a:p>
          <a:p>
            <a:pPr marR="51435" algn="ctr">
              <a:lnSpc>
                <a:spcPct val="100000"/>
              </a:lnSpc>
              <a:spcBef>
                <a:spcPts val="110"/>
              </a:spcBef>
            </a:pPr>
            <a:r>
              <a:rPr sz="1700" spc="-40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7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-35" dirty="0">
                <a:solidFill>
                  <a:srgbClr val="FFFFFF"/>
                </a:solidFill>
                <a:latin typeface="Trebuchet MS"/>
                <a:cs typeface="Trebuchet MS"/>
              </a:rPr>
              <a:t>world</a:t>
            </a:r>
            <a:r>
              <a:rPr sz="17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dirty="0">
                <a:solidFill>
                  <a:srgbClr val="FFFFFF"/>
                </a:solidFill>
                <a:latin typeface="Trebuchet MS"/>
                <a:cs typeface="Trebuchet MS"/>
              </a:rPr>
              <a:t>we</a:t>
            </a:r>
            <a:r>
              <a:rPr sz="17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dirty="0">
                <a:solidFill>
                  <a:srgbClr val="FFFFFF"/>
                </a:solidFill>
                <a:latin typeface="Trebuchet MS"/>
                <a:cs typeface="Trebuchet MS"/>
              </a:rPr>
              <a:t>have</a:t>
            </a:r>
            <a:r>
              <a:rPr sz="17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Trebuchet MS"/>
                <a:cs typeface="Trebuchet MS"/>
              </a:rPr>
              <a:t>received</a:t>
            </a:r>
            <a:r>
              <a:rPr sz="17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dirty="0">
                <a:solidFill>
                  <a:srgbClr val="FFFFFF"/>
                </a:solidFill>
                <a:latin typeface="Trebuchet MS"/>
                <a:cs typeface="Trebuchet MS"/>
              </a:rPr>
              <a:t>also</a:t>
            </a:r>
            <a:r>
              <a:rPr sz="17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dirty="0">
                <a:solidFill>
                  <a:srgbClr val="FFFFFF"/>
                </a:solidFill>
                <a:latin typeface="Trebuchet MS"/>
                <a:cs typeface="Trebuchet MS"/>
              </a:rPr>
              <a:t>belongs</a:t>
            </a:r>
            <a:r>
              <a:rPr sz="17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7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Trebuchet MS"/>
                <a:cs typeface="Trebuchet MS"/>
              </a:rPr>
              <a:t>those</a:t>
            </a:r>
            <a:r>
              <a:rPr sz="17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dirty="0">
                <a:solidFill>
                  <a:srgbClr val="FFFFFF"/>
                </a:solidFill>
                <a:latin typeface="Trebuchet MS"/>
                <a:cs typeface="Trebuchet MS"/>
              </a:rPr>
              <a:t>who</a:t>
            </a:r>
            <a:r>
              <a:rPr sz="17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-95" dirty="0">
                <a:solidFill>
                  <a:srgbClr val="FFFFFF"/>
                </a:solidFill>
                <a:latin typeface="Trebuchet MS"/>
                <a:cs typeface="Trebuchet MS"/>
              </a:rPr>
              <a:t>will</a:t>
            </a:r>
            <a:r>
              <a:rPr sz="17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-35" dirty="0">
                <a:solidFill>
                  <a:srgbClr val="FFFFFF"/>
                </a:solidFill>
                <a:latin typeface="Trebuchet MS"/>
                <a:cs typeface="Trebuchet MS"/>
              </a:rPr>
              <a:t>follow</a:t>
            </a:r>
            <a:r>
              <a:rPr sz="17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-25" dirty="0">
                <a:solidFill>
                  <a:srgbClr val="FFFFFF"/>
                </a:solidFill>
                <a:latin typeface="Trebuchet MS"/>
                <a:cs typeface="Trebuchet MS"/>
              </a:rPr>
              <a:t>us.</a:t>
            </a:r>
            <a:endParaRPr sz="17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6570" y="1044710"/>
            <a:ext cx="2088514" cy="337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b="1" spc="80" dirty="0">
                <a:solidFill>
                  <a:srgbClr val="FFFFFF"/>
                </a:solidFill>
                <a:latin typeface="Arial"/>
                <a:cs typeface="Arial"/>
              </a:rPr>
              <a:t>15th</a:t>
            </a:r>
            <a:r>
              <a:rPr sz="205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b="1" spc="40" dirty="0">
                <a:solidFill>
                  <a:srgbClr val="FFFFFF"/>
                </a:solidFill>
                <a:latin typeface="Arial"/>
                <a:cs typeface="Arial"/>
              </a:rPr>
              <a:t>September</a:t>
            </a:r>
            <a:endParaRPr sz="20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82644" y="6197042"/>
            <a:ext cx="2933700" cy="28892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700" spc="-25" dirty="0">
                <a:solidFill>
                  <a:srgbClr val="FFFFFF"/>
                </a:solidFill>
                <a:latin typeface="Trebuchet MS"/>
                <a:cs typeface="Trebuchet MS"/>
              </a:rPr>
              <a:t>(Laudato </a:t>
            </a:r>
            <a:r>
              <a:rPr sz="1700" dirty="0">
                <a:solidFill>
                  <a:srgbClr val="FFFFFF"/>
                </a:solidFill>
                <a:latin typeface="Trebuchet MS"/>
                <a:cs typeface="Trebuchet MS"/>
              </a:rPr>
              <a:t>Si</a:t>
            </a:r>
            <a:r>
              <a:rPr sz="170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-125" dirty="0">
                <a:solidFill>
                  <a:srgbClr val="FFFFFF"/>
                </a:solidFill>
                <a:latin typeface="Trebuchet MS"/>
                <a:cs typeface="Trebuchet MS"/>
              </a:rPr>
              <a:t>159</a:t>
            </a:r>
            <a:r>
              <a:rPr sz="170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sz="170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dirty="0">
                <a:solidFill>
                  <a:srgbClr val="FFFFFF"/>
                </a:solidFill>
                <a:latin typeface="Trebuchet MS"/>
                <a:cs typeface="Trebuchet MS"/>
              </a:rPr>
              <a:t>Pope</a:t>
            </a:r>
            <a:r>
              <a:rPr sz="1700" spc="-20" dirty="0">
                <a:solidFill>
                  <a:srgbClr val="FFFFFF"/>
                </a:solidFill>
                <a:latin typeface="Trebuchet MS"/>
                <a:cs typeface="Trebuchet MS"/>
              </a:rPr>
              <a:t> Francis)</a:t>
            </a:r>
            <a:endParaRPr sz="1700">
              <a:latin typeface="Trebuchet MS"/>
              <a:cs typeface="Trebuchet MS"/>
            </a:endParaRPr>
          </a:p>
        </p:txBody>
      </p:sp>
      <p:pic>
        <p:nvPicPr>
          <p:cNvPr id="18" name="Picture 17" descr="A logo with a cross and text&#10;&#10;Description automatically generated">
            <a:extLst>
              <a:ext uri="{FF2B5EF4-FFF2-40B4-BE49-F238E27FC236}">
                <a16:creationId xmlns:a16="http://schemas.microsoft.com/office/drawing/2014/main" id="{9F806B1D-0C40-09C9-879B-71A7DCA885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95" b="4743"/>
          <a:stretch/>
        </p:blipFill>
        <p:spPr>
          <a:xfrm>
            <a:off x="8928100" y="5053992"/>
            <a:ext cx="1841499" cy="1632690"/>
          </a:xfrm>
          <a:prstGeom prst="rect">
            <a:avLst/>
          </a:prstGeom>
        </p:spPr>
      </p:pic>
      <p:pic>
        <p:nvPicPr>
          <p:cNvPr id="19" name="Picture 2" descr="Season of Creation 2023: Let Justice and Peace Flow – Churches Together in  Cornwall infoHub">
            <a:extLst>
              <a:ext uri="{FF2B5EF4-FFF2-40B4-BE49-F238E27FC236}">
                <a16:creationId xmlns:a16="http://schemas.microsoft.com/office/drawing/2014/main" id="{1CC3E254-7C40-85B3-7204-8F77F5199C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000" b="21242"/>
          <a:stretch/>
        </p:blipFill>
        <p:spPr bwMode="auto">
          <a:xfrm>
            <a:off x="295443" y="5018261"/>
            <a:ext cx="1114691" cy="127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B6B8AEB-D664-19D7-4A25-9B8A6EE790C4}"/>
              </a:ext>
            </a:extLst>
          </p:cNvPr>
          <p:cNvSpPr txBox="1"/>
          <p:nvPr/>
        </p:nvSpPr>
        <p:spPr>
          <a:xfrm flipH="1">
            <a:off x="-139700" y="6195188"/>
            <a:ext cx="208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15BAF5"/>
                </a:solidFill>
              </a:rPr>
              <a:t>A Mighty River</a:t>
            </a:r>
          </a:p>
          <a:p>
            <a:pPr algn="ctr"/>
            <a:r>
              <a:rPr lang="en-US" sz="1200" dirty="0">
                <a:solidFill>
                  <a:srgbClr val="15BAF5"/>
                </a:solidFill>
              </a:rPr>
              <a:t>Amos 5: 24</a:t>
            </a:r>
            <a:endParaRPr lang="en-GB" sz="1200" dirty="0">
              <a:solidFill>
                <a:srgbClr val="15BAF5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770737"/>
            <a:ext cx="10693400" cy="6015355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535555" y="5302250"/>
            <a:ext cx="5630545" cy="63627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297180">
              <a:lnSpc>
                <a:spcPts val="2460"/>
              </a:lnSpc>
              <a:spcBef>
                <a:spcPts val="85"/>
              </a:spcBef>
            </a:pPr>
            <a:r>
              <a:rPr sz="1950" spc="-60" dirty="0">
                <a:solidFill>
                  <a:srgbClr val="FFFFFF"/>
                </a:solidFill>
                <a:latin typeface="Trebuchet MS"/>
                <a:cs typeface="Trebuchet MS"/>
              </a:rPr>
              <a:t>Simplicity</a:t>
            </a:r>
            <a:r>
              <a:rPr sz="195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50" spc="-35" dirty="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r>
              <a:rPr sz="195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50" spc="-45" dirty="0">
                <a:solidFill>
                  <a:srgbClr val="FFFFFF"/>
                </a:solidFill>
                <a:latin typeface="Trebuchet MS"/>
                <a:cs typeface="Trebuchet MS"/>
              </a:rPr>
              <a:t>not</a:t>
            </a:r>
            <a:r>
              <a:rPr sz="195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50" spc="9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95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50" spc="-40" dirty="0">
                <a:solidFill>
                  <a:srgbClr val="FFFFFF"/>
                </a:solidFill>
                <a:latin typeface="Trebuchet MS"/>
                <a:cs typeface="Trebuchet MS"/>
              </a:rPr>
              <a:t>superficial</a:t>
            </a:r>
            <a:r>
              <a:rPr sz="195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50" spc="-50" dirty="0">
                <a:solidFill>
                  <a:srgbClr val="FFFFFF"/>
                </a:solidFill>
                <a:latin typeface="Trebuchet MS"/>
                <a:cs typeface="Trebuchet MS"/>
              </a:rPr>
              <a:t>reduction</a:t>
            </a:r>
            <a:r>
              <a:rPr sz="195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5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195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50" spc="-10" dirty="0">
                <a:solidFill>
                  <a:srgbClr val="FFFFFF"/>
                </a:solidFill>
                <a:latin typeface="Trebuchet MS"/>
                <a:cs typeface="Trebuchet MS"/>
              </a:rPr>
              <a:t>stuff, </a:t>
            </a:r>
            <a:r>
              <a:rPr sz="1950" spc="-45" dirty="0">
                <a:solidFill>
                  <a:srgbClr val="FFFFFF"/>
                </a:solidFill>
                <a:latin typeface="Trebuchet MS"/>
                <a:cs typeface="Trebuchet MS"/>
              </a:rPr>
              <a:t>but</a:t>
            </a:r>
            <a:r>
              <a:rPr sz="195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50" spc="-30" dirty="0">
                <a:solidFill>
                  <a:srgbClr val="FFFFFF"/>
                </a:solidFill>
                <a:latin typeface="Trebuchet MS"/>
                <a:cs typeface="Trebuchet MS"/>
              </a:rPr>
              <a:t>what</a:t>
            </a:r>
            <a:r>
              <a:rPr sz="195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50" dirty="0">
                <a:solidFill>
                  <a:srgbClr val="FFFFFF"/>
                </a:solidFill>
                <a:latin typeface="Trebuchet MS"/>
                <a:cs typeface="Trebuchet MS"/>
              </a:rPr>
              <a:t>Pope</a:t>
            </a:r>
            <a:r>
              <a:rPr sz="195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50" spc="-30" dirty="0">
                <a:solidFill>
                  <a:srgbClr val="FFFFFF"/>
                </a:solidFill>
                <a:latin typeface="Trebuchet MS"/>
                <a:cs typeface="Trebuchet MS"/>
              </a:rPr>
              <a:t>Francis</a:t>
            </a:r>
            <a:r>
              <a:rPr sz="195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50" spc="-20" dirty="0">
                <a:solidFill>
                  <a:srgbClr val="FFFFFF"/>
                </a:solidFill>
                <a:latin typeface="Trebuchet MS"/>
                <a:cs typeface="Trebuchet MS"/>
              </a:rPr>
              <a:t>calls</a:t>
            </a:r>
            <a:r>
              <a:rPr sz="195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50" spc="-110" dirty="0">
                <a:solidFill>
                  <a:srgbClr val="FFFFFF"/>
                </a:solidFill>
                <a:latin typeface="Trebuchet MS"/>
                <a:cs typeface="Trebuchet MS"/>
              </a:rPr>
              <a:t>“an</a:t>
            </a:r>
            <a:r>
              <a:rPr sz="19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50" spc="-60" dirty="0">
                <a:solidFill>
                  <a:srgbClr val="FFFFFF"/>
                </a:solidFill>
                <a:latin typeface="Trebuchet MS"/>
                <a:cs typeface="Trebuchet MS"/>
              </a:rPr>
              <a:t>attitude</a:t>
            </a:r>
            <a:r>
              <a:rPr sz="195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5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195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50" spc="-60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95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50" spc="-20" dirty="0">
                <a:solidFill>
                  <a:srgbClr val="FFFFFF"/>
                </a:solidFill>
                <a:latin typeface="Trebuchet MS"/>
                <a:cs typeface="Trebuchet MS"/>
              </a:rPr>
              <a:t>heart</a:t>
            </a:r>
            <a:endParaRPr sz="195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6570" y="1044712"/>
            <a:ext cx="2088514" cy="337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b="1" spc="80" dirty="0">
                <a:solidFill>
                  <a:srgbClr val="FFFFFF"/>
                </a:solidFill>
                <a:latin typeface="Arial"/>
                <a:cs typeface="Arial"/>
              </a:rPr>
              <a:t>16th</a:t>
            </a:r>
            <a:r>
              <a:rPr sz="205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b="1" spc="40" dirty="0">
                <a:solidFill>
                  <a:srgbClr val="FFFFFF"/>
                </a:solidFill>
                <a:latin typeface="Arial"/>
                <a:cs typeface="Arial"/>
              </a:rPr>
              <a:t>September</a:t>
            </a:r>
            <a:endParaRPr sz="2050">
              <a:latin typeface="Arial"/>
              <a:cs typeface="Arial"/>
            </a:endParaRPr>
          </a:p>
        </p:txBody>
      </p:sp>
      <p:pic>
        <p:nvPicPr>
          <p:cNvPr id="7" name="Picture 2" descr="Free Focus Photography of Flying Hummingbird Stock Photo">
            <a:extLst>
              <a:ext uri="{FF2B5EF4-FFF2-40B4-BE49-F238E27FC236}">
                <a16:creationId xmlns:a16="http://schemas.microsoft.com/office/drawing/2014/main" id="{08DD231C-CD73-CB8F-5DED-89D801855B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7" b="52427"/>
          <a:stretch/>
        </p:blipFill>
        <p:spPr bwMode="auto">
          <a:xfrm>
            <a:off x="0" y="770408"/>
            <a:ext cx="10693400" cy="40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ject 14"/>
          <p:cNvSpPr txBox="1"/>
          <p:nvPr/>
        </p:nvSpPr>
        <p:spPr>
          <a:xfrm>
            <a:off x="3671815" y="5938474"/>
            <a:ext cx="3425190" cy="32448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950" spc="-35" dirty="0">
                <a:solidFill>
                  <a:srgbClr val="FFFFFF"/>
                </a:solidFill>
                <a:latin typeface="Trebuchet MS"/>
                <a:cs typeface="Trebuchet MS"/>
              </a:rPr>
              <a:t>(Laudato</a:t>
            </a:r>
            <a:r>
              <a:rPr sz="19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50" dirty="0">
                <a:solidFill>
                  <a:srgbClr val="FFFFFF"/>
                </a:solidFill>
                <a:latin typeface="Trebuchet MS"/>
                <a:cs typeface="Trebuchet MS"/>
              </a:rPr>
              <a:t>Si</a:t>
            </a:r>
            <a:r>
              <a:rPr sz="19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50" spc="110" dirty="0">
                <a:solidFill>
                  <a:srgbClr val="FFFFFF"/>
                </a:solidFill>
                <a:latin typeface="Trebuchet MS"/>
                <a:cs typeface="Trebuchet MS"/>
              </a:rPr>
              <a:t>226</a:t>
            </a:r>
            <a:r>
              <a:rPr sz="19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50" spc="85" dirty="0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sz="19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50" dirty="0">
                <a:solidFill>
                  <a:srgbClr val="FFFFFF"/>
                </a:solidFill>
                <a:latin typeface="Trebuchet MS"/>
                <a:cs typeface="Trebuchet MS"/>
              </a:rPr>
              <a:t>Pope</a:t>
            </a:r>
            <a:r>
              <a:rPr sz="19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50" spc="-30" dirty="0">
                <a:solidFill>
                  <a:srgbClr val="FFFFFF"/>
                </a:solidFill>
                <a:latin typeface="Trebuchet MS"/>
                <a:cs typeface="Trebuchet MS"/>
              </a:rPr>
              <a:t>Francis)</a:t>
            </a:r>
            <a:endParaRPr sz="1950">
              <a:latin typeface="Trebuchet MS"/>
              <a:cs typeface="Trebuchet MS"/>
            </a:endParaRPr>
          </a:p>
        </p:txBody>
      </p:sp>
      <p:pic>
        <p:nvPicPr>
          <p:cNvPr id="18" name="Picture 17" descr="A logo with a cross and text&#10;&#10;Description automatically generated">
            <a:extLst>
              <a:ext uri="{FF2B5EF4-FFF2-40B4-BE49-F238E27FC236}">
                <a16:creationId xmlns:a16="http://schemas.microsoft.com/office/drawing/2014/main" id="{8527B660-6F23-0454-8789-8E0745E0C8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95" b="4743"/>
          <a:stretch/>
        </p:blipFill>
        <p:spPr>
          <a:xfrm>
            <a:off x="8928100" y="5009434"/>
            <a:ext cx="1841499" cy="1632690"/>
          </a:xfrm>
          <a:prstGeom prst="rect">
            <a:avLst/>
          </a:prstGeom>
        </p:spPr>
      </p:pic>
      <p:pic>
        <p:nvPicPr>
          <p:cNvPr id="19" name="Picture 2" descr="Season of Creation 2023: Let Justice and Peace Flow – Churches Together in  Cornwall infoHub">
            <a:extLst>
              <a:ext uri="{FF2B5EF4-FFF2-40B4-BE49-F238E27FC236}">
                <a16:creationId xmlns:a16="http://schemas.microsoft.com/office/drawing/2014/main" id="{8BF750A6-772A-5DEE-9A07-23B2A748D4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000" b="21242"/>
          <a:stretch/>
        </p:blipFill>
        <p:spPr bwMode="auto">
          <a:xfrm>
            <a:off x="295443" y="4973703"/>
            <a:ext cx="1114691" cy="127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B92EC2A-22CE-C1D2-9802-F8EA9F1047AF}"/>
              </a:ext>
            </a:extLst>
          </p:cNvPr>
          <p:cNvSpPr txBox="1"/>
          <p:nvPr/>
        </p:nvSpPr>
        <p:spPr>
          <a:xfrm flipH="1">
            <a:off x="-139700" y="6150630"/>
            <a:ext cx="208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15BAF5"/>
                </a:solidFill>
              </a:rPr>
              <a:t>A Mighty River</a:t>
            </a:r>
          </a:p>
          <a:p>
            <a:pPr algn="ctr"/>
            <a:r>
              <a:rPr lang="en-US" sz="1200" dirty="0">
                <a:solidFill>
                  <a:srgbClr val="15BAF5"/>
                </a:solidFill>
              </a:rPr>
              <a:t>Amos 5: 24</a:t>
            </a:r>
            <a:endParaRPr lang="en-GB" sz="1200" dirty="0">
              <a:solidFill>
                <a:srgbClr val="15BAF5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770737"/>
            <a:ext cx="10693400" cy="6015355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2D413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6" t="26561" r="356" b="13441"/>
          <a:stretch/>
        </p:blipFill>
        <p:spPr>
          <a:xfrm>
            <a:off x="0" y="770408"/>
            <a:ext cx="10693400" cy="406045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764030" y="4975259"/>
            <a:ext cx="7164070" cy="1339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82550" algn="ctr">
              <a:lnSpc>
                <a:spcPts val="2080"/>
              </a:lnSpc>
              <a:spcBef>
                <a:spcPts val="100"/>
              </a:spcBef>
            </a:pP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Everlasting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God,</a:t>
            </a:r>
            <a:r>
              <a:rPr sz="1750" spc="3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whose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Spirit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broods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everlastingly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over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lands</a:t>
            </a:r>
            <a:endParaRPr sz="1750" dirty="0">
              <a:latin typeface="Trebuchet MS"/>
              <a:cs typeface="Trebuchet MS"/>
            </a:endParaRPr>
          </a:p>
          <a:p>
            <a:pPr marL="12700" marR="35560" algn="ctr">
              <a:lnSpc>
                <a:spcPts val="2060"/>
              </a:lnSpc>
              <a:spcBef>
                <a:spcPts val="85"/>
              </a:spcBef>
            </a:pP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750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waters,</a:t>
            </a:r>
            <a:r>
              <a:rPr sz="1750" spc="20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75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endows</a:t>
            </a:r>
            <a:r>
              <a:rPr sz="175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85" dirty="0">
                <a:solidFill>
                  <a:srgbClr val="FFFFFF"/>
                </a:solidFill>
                <a:latin typeface="Trebuchet MS"/>
                <a:cs typeface="Trebuchet MS"/>
              </a:rPr>
              <a:t>them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with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form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75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5" dirty="0">
                <a:solidFill>
                  <a:srgbClr val="FFFFFF"/>
                </a:solidFill>
                <a:latin typeface="Trebuchet MS"/>
                <a:cs typeface="Trebuchet MS"/>
              </a:rPr>
              <a:t>colour:</a:t>
            </a:r>
            <a:r>
              <a:rPr sz="1750" spc="3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give</a:t>
            </a:r>
            <a:r>
              <a:rPr sz="175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14" dirty="0">
                <a:solidFill>
                  <a:srgbClr val="FFFFFF"/>
                </a:solidFill>
                <a:latin typeface="Trebuchet MS"/>
                <a:cs typeface="Trebuchet MS"/>
              </a:rPr>
              <a:t>us,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we</a:t>
            </a:r>
            <a:r>
              <a:rPr sz="175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pray,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mind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750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heart</a:t>
            </a:r>
            <a:r>
              <a:rPr sz="1750" spc="3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rejoice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90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the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85" dirty="0">
                <a:solidFill>
                  <a:srgbClr val="FFFFFF"/>
                </a:solidFill>
                <a:latin typeface="Trebuchet MS"/>
                <a:cs typeface="Trebuchet MS"/>
              </a:rPr>
              <a:t>majesty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creation.</a:t>
            </a:r>
            <a:endParaRPr sz="1750" dirty="0">
              <a:latin typeface="Trebuchet MS"/>
              <a:cs typeface="Trebuchet MS"/>
            </a:endParaRPr>
          </a:p>
          <a:p>
            <a:pPr marL="41910" marR="5080" algn="ctr">
              <a:lnSpc>
                <a:spcPts val="2060"/>
              </a:lnSpc>
            </a:pP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Teach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us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be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responsible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5" dirty="0">
                <a:solidFill>
                  <a:srgbClr val="FFFFFF"/>
                </a:solidFill>
                <a:latin typeface="Trebuchet MS"/>
                <a:cs typeface="Trebuchet MS"/>
              </a:rPr>
              <a:t>stewards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this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world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seek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common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good,</a:t>
            </a:r>
            <a:r>
              <a:rPr sz="1750" spc="3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that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through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your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0" dirty="0">
                <a:solidFill>
                  <a:srgbClr val="FFFFFF"/>
                </a:solidFill>
                <a:latin typeface="Trebuchet MS"/>
                <a:cs typeface="Trebuchet MS"/>
              </a:rPr>
              <a:t>blessing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all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may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flourish,</a:t>
            </a:r>
            <a:endParaRPr sz="175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6570" y="1044711"/>
            <a:ext cx="2088514" cy="337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b="1" spc="80" dirty="0">
                <a:solidFill>
                  <a:srgbClr val="283D4D"/>
                </a:solidFill>
                <a:latin typeface="Arial"/>
                <a:cs typeface="Arial"/>
              </a:rPr>
              <a:t>17th</a:t>
            </a:r>
            <a:r>
              <a:rPr sz="2050" b="1" spc="-45" dirty="0">
                <a:solidFill>
                  <a:srgbClr val="283D4D"/>
                </a:solidFill>
                <a:latin typeface="Arial"/>
                <a:cs typeface="Arial"/>
              </a:rPr>
              <a:t> </a:t>
            </a:r>
            <a:r>
              <a:rPr sz="2050" b="1" spc="40" dirty="0">
                <a:solidFill>
                  <a:srgbClr val="283D4D"/>
                </a:solidFill>
                <a:latin typeface="Arial"/>
                <a:cs typeface="Arial"/>
              </a:rPr>
              <a:t>September</a:t>
            </a:r>
            <a:endParaRPr sz="20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02828" y="6306361"/>
            <a:ext cx="3456304" cy="29273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creation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sing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your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praise.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0" dirty="0">
                <a:solidFill>
                  <a:srgbClr val="FFFFFF"/>
                </a:solidFill>
                <a:latin typeface="Trebuchet MS"/>
                <a:cs typeface="Trebuchet MS"/>
              </a:rPr>
              <a:t>Amen</a:t>
            </a:r>
            <a:endParaRPr sz="1750">
              <a:latin typeface="Trebuchet MS"/>
              <a:cs typeface="Trebuchet MS"/>
            </a:endParaRPr>
          </a:p>
        </p:txBody>
      </p:sp>
      <p:pic>
        <p:nvPicPr>
          <p:cNvPr id="18" name="Picture 17" descr="A logo with a cross and text&#10;&#10;Description automatically generated">
            <a:extLst>
              <a:ext uri="{FF2B5EF4-FFF2-40B4-BE49-F238E27FC236}">
                <a16:creationId xmlns:a16="http://schemas.microsoft.com/office/drawing/2014/main" id="{3DDBB57C-24AA-AA49-563C-8040270731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95" b="4743"/>
          <a:stretch/>
        </p:blipFill>
        <p:spPr>
          <a:xfrm>
            <a:off x="8928100" y="5053992"/>
            <a:ext cx="1841499" cy="1632690"/>
          </a:xfrm>
          <a:prstGeom prst="rect">
            <a:avLst/>
          </a:prstGeom>
        </p:spPr>
      </p:pic>
      <p:pic>
        <p:nvPicPr>
          <p:cNvPr id="19" name="Picture 2" descr="Season of Creation 2023: Let Justice and Peace Flow – Churches Together in  Cornwall infoHub">
            <a:extLst>
              <a:ext uri="{FF2B5EF4-FFF2-40B4-BE49-F238E27FC236}">
                <a16:creationId xmlns:a16="http://schemas.microsoft.com/office/drawing/2014/main" id="{8FC9C98E-33A1-5661-11E0-654E8F9773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000" b="21242"/>
          <a:stretch/>
        </p:blipFill>
        <p:spPr bwMode="auto">
          <a:xfrm>
            <a:off x="295443" y="5018261"/>
            <a:ext cx="1114691" cy="127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BEE9EE7-C326-7F47-ECD3-B1AF48C0AFAC}"/>
              </a:ext>
            </a:extLst>
          </p:cNvPr>
          <p:cNvSpPr txBox="1"/>
          <p:nvPr/>
        </p:nvSpPr>
        <p:spPr>
          <a:xfrm flipH="1">
            <a:off x="-139700" y="6195188"/>
            <a:ext cx="208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15BAF5"/>
                </a:solidFill>
              </a:rPr>
              <a:t>A Mighty River</a:t>
            </a:r>
          </a:p>
          <a:p>
            <a:pPr algn="ctr"/>
            <a:r>
              <a:rPr lang="en-US" sz="1200" dirty="0">
                <a:solidFill>
                  <a:srgbClr val="15BAF5"/>
                </a:solidFill>
              </a:rPr>
              <a:t>Amos 5: 24</a:t>
            </a:r>
            <a:endParaRPr lang="en-GB" sz="1200" dirty="0">
              <a:solidFill>
                <a:srgbClr val="15BAF5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0737"/>
            <a:ext cx="10693400" cy="6015355"/>
            <a:chOff x="0" y="770737"/>
            <a:chExt cx="10693400" cy="6015355"/>
          </a:xfrm>
        </p:grpSpPr>
        <p:sp>
          <p:nvSpPr>
            <p:cNvPr id="3" name="object 3"/>
            <p:cNvSpPr/>
            <p:nvPr/>
          </p:nvSpPr>
          <p:spPr>
            <a:xfrm>
              <a:off x="0" y="770737"/>
              <a:ext cx="10693400" cy="6015355"/>
            </a:xfrm>
            <a:custGeom>
              <a:avLst/>
              <a:gdLst/>
              <a:ahLst/>
              <a:cxnLst/>
              <a:rect l="l" t="t" r="r" b="b"/>
              <a:pathLst>
                <a:path w="10693400" h="6015355">
                  <a:moveTo>
                    <a:pt x="10693400" y="6015037"/>
                  </a:moveTo>
                  <a:lnTo>
                    <a:pt x="0" y="6015037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6015037"/>
                  </a:lnTo>
                  <a:close/>
                </a:path>
              </a:pathLst>
            </a:custGeom>
            <a:solidFill>
              <a:srgbClr val="00C2C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1245" y="3279114"/>
              <a:ext cx="2432168" cy="99568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3786" y="4385119"/>
              <a:ext cx="2574975" cy="1655711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 rot="21120000">
            <a:off x="1156534" y="2845229"/>
            <a:ext cx="2448957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635"/>
              </a:lnSpc>
            </a:pPr>
            <a:r>
              <a:rPr sz="3800" b="1" dirty="0">
                <a:solidFill>
                  <a:srgbClr val="134194"/>
                </a:solidFill>
                <a:latin typeface="Tahoma"/>
                <a:cs typeface="Tahoma"/>
              </a:rPr>
              <a:t>Season</a:t>
            </a:r>
            <a:r>
              <a:rPr sz="3800" b="1" spc="80" dirty="0">
                <a:solidFill>
                  <a:srgbClr val="134194"/>
                </a:solidFill>
                <a:latin typeface="Tahoma"/>
                <a:cs typeface="Tahoma"/>
              </a:rPr>
              <a:t> </a:t>
            </a:r>
            <a:r>
              <a:rPr sz="5700" b="1" spc="-37" baseline="1461" dirty="0">
                <a:solidFill>
                  <a:srgbClr val="134194"/>
                </a:solidFill>
                <a:latin typeface="Tahoma"/>
                <a:cs typeface="Tahoma"/>
              </a:rPr>
              <a:t>of</a:t>
            </a:r>
            <a:endParaRPr sz="5700" baseline="1461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 rot="21120000">
            <a:off x="732608" y="3310019"/>
            <a:ext cx="3427584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ts val="3650"/>
              </a:lnSpc>
            </a:pPr>
            <a:r>
              <a:rPr sz="3800" b="1" dirty="0">
                <a:solidFill>
                  <a:srgbClr val="134194"/>
                </a:solidFill>
                <a:latin typeface="Tahoma"/>
                <a:cs typeface="Tahoma"/>
              </a:rPr>
              <a:t>Creatio</a:t>
            </a:r>
            <a:r>
              <a:rPr sz="5700" b="1" baseline="1461" dirty="0">
                <a:solidFill>
                  <a:srgbClr val="134194"/>
                </a:solidFill>
                <a:latin typeface="Tahoma"/>
                <a:cs typeface="Tahoma"/>
              </a:rPr>
              <a:t>n</a:t>
            </a:r>
            <a:endParaRPr sz="5700" baseline="2192" dirty="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69023" y="1887194"/>
            <a:ext cx="7735392" cy="346710"/>
            <a:chOff x="569023" y="1887194"/>
            <a:chExt cx="7735392" cy="346710"/>
          </a:xfrm>
        </p:grpSpPr>
        <p:sp>
          <p:nvSpPr>
            <p:cNvPr id="9" name="object 9"/>
            <p:cNvSpPr/>
            <p:nvPr/>
          </p:nvSpPr>
          <p:spPr>
            <a:xfrm>
              <a:off x="569023" y="1887194"/>
              <a:ext cx="3810635" cy="346710"/>
            </a:xfrm>
            <a:custGeom>
              <a:avLst/>
              <a:gdLst/>
              <a:ahLst/>
              <a:cxnLst/>
              <a:rect l="l" t="t" r="r" b="b"/>
              <a:pathLst>
                <a:path w="3810635" h="346710">
                  <a:moveTo>
                    <a:pt x="256578" y="311391"/>
                  </a:moveTo>
                  <a:lnTo>
                    <a:pt x="217081" y="330339"/>
                  </a:lnTo>
                  <a:lnTo>
                    <a:pt x="178956" y="338485"/>
                  </a:lnTo>
                  <a:lnTo>
                    <a:pt x="165188" y="339026"/>
                  </a:lnTo>
                  <a:lnTo>
                    <a:pt x="141223" y="337660"/>
                  </a:lnTo>
                  <a:lnTo>
                    <a:pt x="97673" y="326741"/>
                  </a:lnTo>
                  <a:lnTo>
                    <a:pt x="60344" y="305311"/>
                  </a:lnTo>
                  <a:lnTo>
                    <a:pt x="31398" y="275866"/>
                  </a:lnTo>
                  <a:lnTo>
                    <a:pt x="11342" y="239355"/>
                  </a:lnTo>
                  <a:lnTo>
                    <a:pt x="1256" y="198624"/>
                  </a:lnTo>
                  <a:lnTo>
                    <a:pt x="0" y="176847"/>
                  </a:lnTo>
                  <a:lnTo>
                    <a:pt x="1274" y="153631"/>
                  </a:lnTo>
                  <a:lnTo>
                    <a:pt x="11487" y="110789"/>
                  </a:lnTo>
                  <a:lnTo>
                    <a:pt x="31652" y="73120"/>
                  </a:lnTo>
                  <a:lnTo>
                    <a:pt x="60028" y="43247"/>
                  </a:lnTo>
                  <a:lnTo>
                    <a:pt x="95949" y="21979"/>
                  </a:lnTo>
                  <a:lnTo>
                    <a:pt x="137076" y="11167"/>
                  </a:lnTo>
                  <a:lnTo>
                    <a:pt x="159435" y="9817"/>
                  </a:lnTo>
                  <a:lnTo>
                    <a:pt x="172795" y="10264"/>
                  </a:lnTo>
                  <a:lnTo>
                    <a:pt x="221728" y="20779"/>
                  </a:lnTo>
                  <a:lnTo>
                    <a:pt x="235140" y="76149"/>
                  </a:lnTo>
                  <a:lnTo>
                    <a:pt x="216623" y="65244"/>
                  </a:lnTo>
                  <a:lnTo>
                    <a:pt x="198050" y="57462"/>
                  </a:lnTo>
                  <a:lnTo>
                    <a:pt x="179419" y="52798"/>
                  </a:lnTo>
                  <a:lnTo>
                    <a:pt x="160731" y="51244"/>
                  </a:lnTo>
                  <a:lnTo>
                    <a:pt x="145464" y="52275"/>
                  </a:lnTo>
                  <a:lnTo>
                    <a:pt x="103085" y="67767"/>
                  </a:lnTo>
                  <a:lnTo>
                    <a:pt x="69262" y="99065"/>
                  </a:lnTo>
                  <a:lnTo>
                    <a:pt x="48837" y="142139"/>
                  </a:lnTo>
                  <a:lnTo>
                    <a:pt x="44894" y="174574"/>
                  </a:lnTo>
                  <a:lnTo>
                    <a:pt x="45797" y="191558"/>
                  </a:lnTo>
                  <a:lnTo>
                    <a:pt x="59372" y="237426"/>
                  </a:lnTo>
                  <a:lnTo>
                    <a:pt x="88133" y="272693"/>
                  </a:lnTo>
                  <a:lnTo>
                    <a:pt x="129822" y="293211"/>
                  </a:lnTo>
                  <a:lnTo>
                    <a:pt x="163017" y="297154"/>
                  </a:lnTo>
                  <a:lnTo>
                    <a:pt x="183904" y="295620"/>
                  </a:lnTo>
                  <a:lnTo>
                    <a:pt x="203412" y="291017"/>
                  </a:lnTo>
                  <a:lnTo>
                    <a:pt x="221535" y="283342"/>
                  </a:lnTo>
                  <a:lnTo>
                    <a:pt x="238264" y="272592"/>
                  </a:lnTo>
                  <a:lnTo>
                    <a:pt x="256578" y="311391"/>
                  </a:lnTo>
                  <a:close/>
                </a:path>
                <a:path w="3810635" h="346710">
                  <a:moveTo>
                    <a:pt x="608457" y="335457"/>
                  </a:moveTo>
                  <a:lnTo>
                    <a:pt x="565289" y="335457"/>
                  </a:lnTo>
                  <a:lnTo>
                    <a:pt x="565289" y="194271"/>
                  </a:lnTo>
                  <a:lnTo>
                    <a:pt x="396379" y="194271"/>
                  </a:lnTo>
                  <a:lnTo>
                    <a:pt x="396379" y="335457"/>
                  </a:lnTo>
                  <a:lnTo>
                    <a:pt x="353212" y="335457"/>
                  </a:lnTo>
                  <a:lnTo>
                    <a:pt x="353212" y="13385"/>
                  </a:lnTo>
                  <a:lnTo>
                    <a:pt x="396379" y="13385"/>
                  </a:lnTo>
                  <a:lnTo>
                    <a:pt x="396379" y="152844"/>
                  </a:lnTo>
                  <a:lnTo>
                    <a:pt x="565289" y="152844"/>
                  </a:lnTo>
                  <a:lnTo>
                    <a:pt x="565289" y="13385"/>
                  </a:lnTo>
                  <a:lnTo>
                    <a:pt x="608457" y="13385"/>
                  </a:lnTo>
                  <a:lnTo>
                    <a:pt x="608457" y="335457"/>
                  </a:lnTo>
                  <a:close/>
                </a:path>
                <a:path w="3810635" h="346710">
                  <a:moveTo>
                    <a:pt x="893952" y="250825"/>
                  </a:moveTo>
                  <a:lnTo>
                    <a:pt x="770229" y="250825"/>
                  </a:lnTo>
                  <a:lnTo>
                    <a:pt x="735850" y="335457"/>
                  </a:lnTo>
                  <a:lnTo>
                    <a:pt x="693089" y="335457"/>
                  </a:lnTo>
                  <a:lnTo>
                    <a:pt x="833831" y="0"/>
                  </a:lnTo>
                  <a:lnTo>
                    <a:pt x="836561" y="0"/>
                  </a:lnTo>
                  <a:lnTo>
                    <a:pt x="977303" y="335457"/>
                  </a:lnTo>
                  <a:lnTo>
                    <a:pt x="927493" y="335457"/>
                  </a:lnTo>
                  <a:lnTo>
                    <a:pt x="893952" y="250825"/>
                  </a:lnTo>
                  <a:close/>
                </a:path>
                <a:path w="3810635" h="346710">
                  <a:moveTo>
                    <a:pt x="879322" y="213410"/>
                  </a:moveTo>
                  <a:lnTo>
                    <a:pt x="833386" y="95745"/>
                  </a:lnTo>
                  <a:lnTo>
                    <a:pt x="785761" y="213410"/>
                  </a:lnTo>
                  <a:lnTo>
                    <a:pt x="879322" y="213410"/>
                  </a:lnTo>
                  <a:close/>
                </a:path>
                <a:path w="3810635" h="346710">
                  <a:moveTo>
                    <a:pt x="1342123" y="13385"/>
                  </a:moveTo>
                  <a:lnTo>
                    <a:pt x="1342123" y="346125"/>
                  </a:lnTo>
                  <a:lnTo>
                    <a:pt x="1340840" y="346125"/>
                  </a:lnTo>
                  <a:lnTo>
                    <a:pt x="1104252" y="106057"/>
                  </a:lnTo>
                  <a:lnTo>
                    <a:pt x="1105141" y="335457"/>
                  </a:lnTo>
                  <a:lnTo>
                    <a:pt x="1061542" y="335457"/>
                  </a:lnTo>
                  <a:lnTo>
                    <a:pt x="1061542" y="3517"/>
                  </a:lnTo>
                  <a:lnTo>
                    <a:pt x="1063675" y="3517"/>
                  </a:lnTo>
                  <a:lnTo>
                    <a:pt x="1299806" y="246354"/>
                  </a:lnTo>
                  <a:lnTo>
                    <a:pt x="1298968" y="13385"/>
                  </a:lnTo>
                  <a:lnTo>
                    <a:pt x="1342123" y="13385"/>
                  </a:lnTo>
                  <a:close/>
                </a:path>
                <a:path w="3810635" h="346710">
                  <a:moveTo>
                    <a:pt x="1711413" y="307822"/>
                  </a:moveTo>
                  <a:lnTo>
                    <a:pt x="1665338" y="329247"/>
                  </a:lnTo>
                  <a:lnTo>
                    <a:pt x="1620893" y="338412"/>
                  </a:lnTo>
                  <a:lnTo>
                    <a:pt x="1607235" y="339026"/>
                  </a:lnTo>
                  <a:lnTo>
                    <a:pt x="1582812" y="337734"/>
                  </a:lnTo>
                  <a:lnTo>
                    <a:pt x="1538498" y="327410"/>
                  </a:lnTo>
                  <a:lnTo>
                    <a:pt x="1500552" y="307020"/>
                  </a:lnTo>
                  <a:lnTo>
                    <a:pt x="1471026" y="278576"/>
                  </a:lnTo>
                  <a:lnTo>
                    <a:pt x="1450503" y="242887"/>
                  </a:lnTo>
                  <a:lnTo>
                    <a:pt x="1440164" y="202371"/>
                  </a:lnTo>
                  <a:lnTo>
                    <a:pt x="1438871" y="180479"/>
                  </a:lnTo>
                  <a:lnTo>
                    <a:pt x="1440257" y="155025"/>
                  </a:lnTo>
                  <a:lnTo>
                    <a:pt x="1451344" y="109440"/>
                  </a:lnTo>
                  <a:lnTo>
                    <a:pt x="1473176" y="71179"/>
                  </a:lnTo>
                  <a:lnTo>
                    <a:pt x="1503258" y="41709"/>
                  </a:lnTo>
                  <a:lnTo>
                    <a:pt x="1540629" y="21368"/>
                  </a:lnTo>
                  <a:lnTo>
                    <a:pt x="1582056" y="11100"/>
                  </a:lnTo>
                  <a:lnTo>
                    <a:pt x="1604060" y="9817"/>
                  </a:lnTo>
                  <a:lnTo>
                    <a:pt x="1617477" y="10225"/>
                  </a:lnTo>
                  <a:lnTo>
                    <a:pt x="1655318" y="16319"/>
                  </a:lnTo>
                  <a:lnTo>
                    <a:pt x="1698625" y="33388"/>
                  </a:lnTo>
                  <a:lnTo>
                    <a:pt x="1684337" y="73025"/>
                  </a:lnTo>
                  <a:lnTo>
                    <a:pt x="1676699" y="69163"/>
                  </a:lnTo>
                  <a:lnTo>
                    <a:pt x="1668154" y="65547"/>
                  </a:lnTo>
                  <a:lnTo>
                    <a:pt x="1627852" y="54508"/>
                  </a:lnTo>
                  <a:lnTo>
                    <a:pt x="1609420" y="52984"/>
                  </a:lnTo>
                  <a:lnTo>
                    <a:pt x="1591252" y="53933"/>
                  </a:lnTo>
                  <a:lnTo>
                    <a:pt x="1543291" y="68211"/>
                  </a:lnTo>
                  <a:lnTo>
                    <a:pt x="1507551" y="98152"/>
                  </a:lnTo>
                  <a:lnTo>
                    <a:pt x="1487239" y="141801"/>
                  </a:lnTo>
                  <a:lnTo>
                    <a:pt x="1483359" y="176847"/>
                  </a:lnTo>
                  <a:lnTo>
                    <a:pt x="1484329" y="193747"/>
                  </a:lnTo>
                  <a:lnTo>
                    <a:pt x="1498892" y="238759"/>
                  </a:lnTo>
                  <a:lnTo>
                    <a:pt x="1529606" y="272623"/>
                  </a:lnTo>
                  <a:lnTo>
                    <a:pt x="1573558" y="292041"/>
                  </a:lnTo>
                  <a:lnTo>
                    <a:pt x="1608086" y="295770"/>
                  </a:lnTo>
                  <a:lnTo>
                    <a:pt x="1616510" y="295565"/>
                  </a:lnTo>
                  <a:lnTo>
                    <a:pt x="1655799" y="288410"/>
                  </a:lnTo>
                  <a:lnTo>
                    <a:pt x="1667814" y="219163"/>
                  </a:lnTo>
                  <a:lnTo>
                    <a:pt x="1603667" y="219163"/>
                  </a:lnTo>
                  <a:lnTo>
                    <a:pt x="1603667" y="177749"/>
                  </a:lnTo>
                  <a:lnTo>
                    <a:pt x="1711413" y="177749"/>
                  </a:lnTo>
                  <a:lnTo>
                    <a:pt x="1711413" y="307822"/>
                  </a:lnTo>
                  <a:close/>
                </a:path>
                <a:path w="3810635" h="346710">
                  <a:moveTo>
                    <a:pt x="1861096" y="13385"/>
                  </a:moveTo>
                  <a:lnTo>
                    <a:pt x="1861096" y="335457"/>
                  </a:lnTo>
                  <a:lnTo>
                    <a:pt x="1817928" y="335457"/>
                  </a:lnTo>
                  <a:lnTo>
                    <a:pt x="1817928" y="13385"/>
                  </a:lnTo>
                  <a:lnTo>
                    <a:pt x="1861096" y="13385"/>
                  </a:lnTo>
                  <a:close/>
                </a:path>
                <a:path w="3810635" h="346710">
                  <a:moveTo>
                    <a:pt x="2258466" y="13385"/>
                  </a:moveTo>
                  <a:lnTo>
                    <a:pt x="2258466" y="346125"/>
                  </a:lnTo>
                  <a:lnTo>
                    <a:pt x="2257171" y="346125"/>
                  </a:lnTo>
                  <a:lnTo>
                    <a:pt x="2020582" y="106057"/>
                  </a:lnTo>
                  <a:lnTo>
                    <a:pt x="2021484" y="335457"/>
                  </a:lnTo>
                  <a:lnTo>
                    <a:pt x="1977872" y="335457"/>
                  </a:lnTo>
                  <a:lnTo>
                    <a:pt x="1977872" y="3517"/>
                  </a:lnTo>
                  <a:lnTo>
                    <a:pt x="1980057" y="3517"/>
                  </a:lnTo>
                  <a:lnTo>
                    <a:pt x="2216150" y="246354"/>
                  </a:lnTo>
                  <a:lnTo>
                    <a:pt x="2215299" y="13385"/>
                  </a:lnTo>
                  <a:lnTo>
                    <a:pt x="2258466" y="13385"/>
                  </a:lnTo>
                  <a:close/>
                </a:path>
                <a:path w="3810635" h="346710">
                  <a:moveTo>
                    <a:pt x="2627807" y="307822"/>
                  </a:moveTo>
                  <a:lnTo>
                    <a:pt x="2581668" y="329247"/>
                  </a:lnTo>
                  <a:lnTo>
                    <a:pt x="2537250" y="338412"/>
                  </a:lnTo>
                  <a:lnTo>
                    <a:pt x="2523578" y="339026"/>
                  </a:lnTo>
                  <a:lnTo>
                    <a:pt x="2499147" y="337734"/>
                  </a:lnTo>
                  <a:lnTo>
                    <a:pt x="2454829" y="327410"/>
                  </a:lnTo>
                  <a:lnTo>
                    <a:pt x="2416885" y="307020"/>
                  </a:lnTo>
                  <a:lnTo>
                    <a:pt x="2387367" y="278576"/>
                  </a:lnTo>
                  <a:lnTo>
                    <a:pt x="2366839" y="242887"/>
                  </a:lnTo>
                  <a:lnTo>
                    <a:pt x="2356495" y="202371"/>
                  </a:lnTo>
                  <a:lnTo>
                    <a:pt x="2355202" y="180479"/>
                  </a:lnTo>
                  <a:lnTo>
                    <a:pt x="2356588" y="155025"/>
                  </a:lnTo>
                  <a:lnTo>
                    <a:pt x="2367696" y="109440"/>
                  </a:lnTo>
                  <a:lnTo>
                    <a:pt x="2389528" y="71179"/>
                  </a:lnTo>
                  <a:lnTo>
                    <a:pt x="2419589" y="41709"/>
                  </a:lnTo>
                  <a:lnTo>
                    <a:pt x="2456961" y="21368"/>
                  </a:lnTo>
                  <a:lnTo>
                    <a:pt x="2498413" y="11100"/>
                  </a:lnTo>
                  <a:lnTo>
                    <a:pt x="2520454" y="9817"/>
                  </a:lnTo>
                  <a:lnTo>
                    <a:pt x="2533834" y="10225"/>
                  </a:lnTo>
                  <a:lnTo>
                    <a:pt x="2571648" y="16319"/>
                  </a:lnTo>
                  <a:lnTo>
                    <a:pt x="2614955" y="33388"/>
                  </a:lnTo>
                  <a:lnTo>
                    <a:pt x="2600718" y="73025"/>
                  </a:lnTo>
                  <a:lnTo>
                    <a:pt x="2593081" y="69163"/>
                  </a:lnTo>
                  <a:lnTo>
                    <a:pt x="2584534" y="65547"/>
                  </a:lnTo>
                  <a:lnTo>
                    <a:pt x="2544208" y="54508"/>
                  </a:lnTo>
                  <a:lnTo>
                    <a:pt x="2525763" y="52984"/>
                  </a:lnTo>
                  <a:lnTo>
                    <a:pt x="2507593" y="53933"/>
                  </a:lnTo>
                  <a:lnTo>
                    <a:pt x="2459634" y="68211"/>
                  </a:lnTo>
                  <a:lnTo>
                    <a:pt x="2423910" y="98152"/>
                  </a:lnTo>
                  <a:lnTo>
                    <a:pt x="2403582" y="141801"/>
                  </a:lnTo>
                  <a:lnTo>
                    <a:pt x="2399703" y="176847"/>
                  </a:lnTo>
                  <a:lnTo>
                    <a:pt x="2400671" y="193747"/>
                  </a:lnTo>
                  <a:lnTo>
                    <a:pt x="2415273" y="238759"/>
                  </a:lnTo>
                  <a:lnTo>
                    <a:pt x="2445982" y="272623"/>
                  </a:lnTo>
                  <a:lnTo>
                    <a:pt x="2489939" y="292041"/>
                  </a:lnTo>
                  <a:lnTo>
                    <a:pt x="2524467" y="295770"/>
                  </a:lnTo>
                  <a:lnTo>
                    <a:pt x="2532888" y="295565"/>
                  </a:lnTo>
                  <a:lnTo>
                    <a:pt x="2572140" y="288410"/>
                  </a:lnTo>
                  <a:lnTo>
                    <a:pt x="2584145" y="219163"/>
                  </a:lnTo>
                  <a:lnTo>
                    <a:pt x="2519997" y="219163"/>
                  </a:lnTo>
                  <a:lnTo>
                    <a:pt x="2519997" y="177749"/>
                  </a:lnTo>
                  <a:lnTo>
                    <a:pt x="2627807" y="177749"/>
                  </a:lnTo>
                  <a:lnTo>
                    <a:pt x="2627807" y="307822"/>
                  </a:lnTo>
                  <a:close/>
                </a:path>
                <a:path w="3810635" h="346710">
                  <a:moveTo>
                    <a:pt x="3154413" y="335457"/>
                  </a:moveTo>
                  <a:lnTo>
                    <a:pt x="3111195" y="335457"/>
                  </a:lnTo>
                  <a:lnTo>
                    <a:pt x="3111195" y="194271"/>
                  </a:lnTo>
                  <a:lnTo>
                    <a:pt x="2942272" y="194271"/>
                  </a:lnTo>
                  <a:lnTo>
                    <a:pt x="2942272" y="335457"/>
                  </a:lnTo>
                  <a:lnTo>
                    <a:pt x="2899117" y="335457"/>
                  </a:lnTo>
                  <a:lnTo>
                    <a:pt x="2899117" y="13385"/>
                  </a:lnTo>
                  <a:lnTo>
                    <a:pt x="2942272" y="13385"/>
                  </a:lnTo>
                  <a:lnTo>
                    <a:pt x="2942272" y="152844"/>
                  </a:lnTo>
                  <a:lnTo>
                    <a:pt x="3111195" y="152844"/>
                  </a:lnTo>
                  <a:lnTo>
                    <a:pt x="3111195" y="13385"/>
                  </a:lnTo>
                  <a:lnTo>
                    <a:pt x="3154413" y="13385"/>
                  </a:lnTo>
                  <a:lnTo>
                    <a:pt x="3154413" y="335457"/>
                  </a:lnTo>
                  <a:close/>
                </a:path>
                <a:path w="3810635" h="346710">
                  <a:moveTo>
                    <a:pt x="3439909" y="250825"/>
                  </a:moveTo>
                  <a:lnTo>
                    <a:pt x="3316135" y="250825"/>
                  </a:lnTo>
                  <a:lnTo>
                    <a:pt x="3281756" y="335457"/>
                  </a:lnTo>
                  <a:lnTo>
                    <a:pt x="3238995" y="335457"/>
                  </a:lnTo>
                  <a:lnTo>
                    <a:pt x="3379736" y="0"/>
                  </a:lnTo>
                  <a:lnTo>
                    <a:pt x="3382467" y="0"/>
                  </a:lnTo>
                  <a:lnTo>
                    <a:pt x="3523208" y="335457"/>
                  </a:lnTo>
                  <a:lnTo>
                    <a:pt x="3473399" y="335457"/>
                  </a:lnTo>
                  <a:lnTo>
                    <a:pt x="3439909" y="250825"/>
                  </a:lnTo>
                  <a:close/>
                </a:path>
                <a:path w="3810635" h="346710">
                  <a:moveTo>
                    <a:pt x="3425228" y="213410"/>
                  </a:moveTo>
                  <a:lnTo>
                    <a:pt x="3379292" y="95745"/>
                  </a:lnTo>
                  <a:lnTo>
                    <a:pt x="3331667" y="213410"/>
                  </a:lnTo>
                  <a:lnTo>
                    <a:pt x="3425228" y="213410"/>
                  </a:lnTo>
                  <a:close/>
                </a:path>
                <a:path w="3810635" h="346710">
                  <a:moveTo>
                    <a:pt x="3750856" y="168363"/>
                  </a:moveTo>
                  <a:lnTo>
                    <a:pt x="3785792" y="189573"/>
                  </a:lnTo>
                  <a:lnTo>
                    <a:pt x="3809592" y="232308"/>
                  </a:lnTo>
                  <a:lnTo>
                    <a:pt x="3810596" y="245071"/>
                  </a:lnTo>
                  <a:lnTo>
                    <a:pt x="3809657" y="259756"/>
                  </a:lnTo>
                  <a:lnTo>
                    <a:pt x="3795610" y="296062"/>
                  </a:lnTo>
                  <a:lnTo>
                    <a:pt x="3756418" y="325881"/>
                  </a:lnTo>
                  <a:lnTo>
                    <a:pt x="3717410" y="334861"/>
                  </a:lnTo>
                  <a:lnTo>
                    <a:pt x="3703231" y="335457"/>
                  </a:lnTo>
                  <a:lnTo>
                    <a:pt x="3607435" y="335457"/>
                  </a:lnTo>
                  <a:lnTo>
                    <a:pt x="3607435" y="13385"/>
                  </a:lnTo>
                  <a:lnTo>
                    <a:pt x="3690734" y="13385"/>
                  </a:lnTo>
                  <a:lnTo>
                    <a:pt x="3734625" y="18449"/>
                  </a:lnTo>
                  <a:lnTo>
                    <a:pt x="3779195" y="45017"/>
                  </a:lnTo>
                  <a:lnTo>
                    <a:pt x="3794518" y="94399"/>
                  </a:lnTo>
                  <a:lnTo>
                    <a:pt x="3783063" y="138798"/>
                  </a:lnTo>
                  <a:lnTo>
                    <a:pt x="3750856" y="168363"/>
                  </a:lnTo>
                  <a:close/>
                </a:path>
              </a:pathLst>
            </a:custGeom>
            <a:ln w="1280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3220" y="1935602"/>
              <a:ext cx="112225" cy="11212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3220" y="2076788"/>
              <a:ext cx="128201" cy="11213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476254" y="1898751"/>
              <a:ext cx="1155065" cy="327660"/>
            </a:xfrm>
            <a:custGeom>
              <a:avLst/>
              <a:gdLst/>
              <a:ahLst/>
              <a:cxnLst/>
              <a:rect l="l" t="t" r="r" b="b"/>
              <a:pathLst>
                <a:path w="1155064" h="327660">
                  <a:moveTo>
                    <a:pt x="43154" y="1828"/>
                  </a:moveTo>
                  <a:lnTo>
                    <a:pt x="43154" y="323900"/>
                  </a:lnTo>
                  <a:lnTo>
                    <a:pt x="0" y="323900"/>
                  </a:lnTo>
                  <a:lnTo>
                    <a:pt x="0" y="1828"/>
                  </a:lnTo>
                  <a:lnTo>
                    <a:pt x="43154" y="1828"/>
                  </a:lnTo>
                  <a:close/>
                </a:path>
                <a:path w="1155064" h="327660">
                  <a:moveTo>
                    <a:pt x="350138" y="1828"/>
                  </a:moveTo>
                  <a:lnTo>
                    <a:pt x="350138" y="43256"/>
                  </a:lnTo>
                  <a:lnTo>
                    <a:pt x="263677" y="43256"/>
                  </a:lnTo>
                  <a:lnTo>
                    <a:pt x="263677" y="323900"/>
                  </a:lnTo>
                  <a:lnTo>
                    <a:pt x="220510" y="323900"/>
                  </a:lnTo>
                  <a:lnTo>
                    <a:pt x="220510" y="43256"/>
                  </a:lnTo>
                  <a:lnTo>
                    <a:pt x="136321" y="43256"/>
                  </a:lnTo>
                  <a:lnTo>
                    <a:pt x="136321" y="1828"/>
                  </a:lnTo>
                  <a:lnTo>
                    <a:pt x="350138" y="1828"/>
                  </a:lnTo>
                  <a:close/>
                </a:path>
                <a:path w="1155064" h="327660">
                  <a:moveTo>
                    <a:pt x="609892" y="59283"/>
                  </a:moveTo>
                  <a:lnTo>
                    <a:pt x="572884" y="44145"/>
                  </a:lnTo>
                  <a:lnTo>
                    <a:pt x="535927" y="38290"/>
                  </a:lnTo>
                  <a:lnTo>
                    <a:pt x="523444" y="39027"/>
                  </a:lnTo>
                  <a:lnTo>
                    <a:pt x="487550" y="56607"/>
                  </a:lnTo>
                  <a:lnTo>
                    <a:pt x="478929" y="82448"/>
                  </a:lnTo>
                  <a:lnTo>
                    <a:pt x="480055" y="92002"/>
                  </a:lnTo>
                  <a:lnTo>
                    <a:pt x="506865" y="121524"/>
                  </a:lnTo>
                  <a:lnTo>
                    <a:pt x="548436" y="140296"/>
                  </a:lnTo>
                  <a:lnTo>
                    <a:pt x="560404" y="144858"/>
                  </a:lnTo>
                  <a:lnTo>
                    <a:pt x="571388" y="149623"/>
                  </a:lnTo>
                  <a:lnTo>
                    <a:pt x="606136" y="172219"/>
                  </a:lnTo>
                  <a:lnTo>
                    <a:pt x="627478" y="209688"/>
                  </a:lnTo>
                  <a:lnTo>
                    <a:pt x="630339" y="235686"/>
                  </a:lnTo>
                  <a:lnTo>
                    <a:pt x="629529" y="248331"/>
                  </a:lnTo>
                  <a:lnTo>
                    <a:pt x="610260" y="292453"/>
                  </a:lnTo>
                  <a:lnTo>
                    <a:pt x="568213" y="320750"/>
                  </a:lnTo>
                  <a:lnTo>
                    <a:pt x="524814" y="327469"/>
                  </a:lnTo>
                  <a:lnTo>
                    <a:pt x="510006" y="326873"/>
                  </a:lnTo>
                  <a:lnTo>
                    <a:pt x="467271" y="317893"/>
                  </a:lnTo>
                  <a:lnTo>
                    <a:pt x="429648" y="300611"/>
                  </a:lnTo>
                  <a:lnTo>
                    <a:pt x="418807" y="293535"/>
                  </a:lnTo>
                  <a:lnTo>
                    <a:pt x="437895" y="259308"/>
                  </a:lnTo>
                  <a:lnTo>
                    <a:pt x="446542" y="265317"/>
                  </a:lnTo>
                  <a:lnTo>
                    <a:pt x="456023" y="270848"/>
                  </a:lnTo>
                  <a:lnTo>
                    <a:pt x="499924" y="287005"/>
                  </a:lnTo>
                  <a:lnTo>
                    <a:pt x="520801" y="289166"/>
                  </a:lnTo>
                  <a:lnTo>
                    <a:pt x="533279" y="288338"/>
                  </a:lnTo>
                  <a:lnTo>
                    <a:pt x="574463" y="268319"/>
                  </a:lnTo>
                  <a:lnTo>
                    <a:pt x="585393" y="236143"/>
                  </a:lnTo>
                  <a:lnTo>
                    <a:pt x="584377" y="225557"/>
                  </a:lnTo>
                  <a:lnTo>
                    <a:pt x="560161" y="194280"/>
                  </a:lnTo>
                  <a:lnTo>
                    <a:pt x="523430" y="175958"/>
                  </a:lnTo>
                  <a:lnTo>
                    <a:pt x="510387" y="170883"/>
                  </a:lnTo>
                  <a:lnTo>
                    <a:pt x="498500" y="165854"/>
                  </a:lnTo>
                  <a:lnTo>
                    <a:pt x="461464" y="144313"/>
                  </a:lnTo>
                  <a:lnTo>
                    <a:pt x="437565" y="109642"/>
                  </a:lnTo>
                  <a:lnTo>
                    <a:pt x="434327" y="86017"/>
                  </a:lnTo>
                  <a:lnTo>
                    <a:pt x="435981" y="67992"/>
                  </a:lnTo>
                  <a:lnTo>
                    <a:pt x="460768" y="24803"/>
                  </a:lnTo>
                  <a:lnTo>
                    <a:pt x="509506" y="2073"/>
                  </a:lnTo>
                  <a:lnTo>
                    <a:pt x="529729" y="0"/>
                  </a:lnTo>
                  <a:lnTo>
                    <a:pt x="555297" y="1619"/>
                  </a:lnTo>
                  <a:lnTo>
                    <a:pt x="579916" y="6475"/>
                  </a:lnTo>
                  <a:lnTo>
                    <a:pt x="603588" y="14567"/>
                  </a:lnTo>
                  <a:lnTo>
                    <a:pt x="626313" y="25895"/>
                  </a:lnTo>
                  <a:lnTo>
                    <a:pt x="609892" y="59283"/>
                  </a:lnTo>
                  <a:close/>
                </a:path>
                <a:path w="1155064" h="327660">
                  <a:moveTo>
                    <a:pt x="891374" y="1828"/>
                  </a:moveTo>
                  <a:lnTo>
                    <a:pt x="979639" y="1828"/>
                  </a:lnTo>
                  <a:lnTo>
                    <a:pt x="1008400" y="3317"/>
                  </a:lnTo>
                  <a:lnTo>
                    <a:pt x="1058147" y="15223"/>
                  </a:lnTo>
                  <a:lnTo>
                    <a:pt x="1097543" y="38413"/>
                  </a:lnTo>
                  <a:lnTo>
                    <a:pt x="1126300" y="69150"/>
                  </a:lnTo>
                  <a:lnTo>
                    <a:pt x="1144556" y="106200"/>
                  </a:lnTo>
                  <a:lnTo>
                    <a:pt x="1153582" y="145959"/>
                  </a:lnTo>
                  <a:lnTo>
                    <a:pt x="1154709" y="166636"/>
                  </a:lnTo>
                  <a:lnTo>
                    <a:pt x="1153343" y="189330"/>
                  </a:lnTo>
                  <a:lnTo>
                    <a:pt x="1142423" y="230666"/>
                  </a:lnTo>
                  <a:lnTo>
                    <a:pt x="1121020" y="266191"/>
                  </a:lnTo>
                  <a:lnTo>
                    <a:pt x="1091790" y="293815"/>
                  </a:lnTo>
                  <a:lnTo>
                    <a:pt x="1055831" y="313013"/>
                  </a:lnTo>
                  <a:lnTo>
                    <a:pt x="1016189" y="322691"/>
                  </a:lnTo>
                  <a:lnTo>
                    <a:pt x="995159" y="323900"/>
                  </a:lnTo>
                  <a:lnTo>
                    <a:pt x="891374" y="323900"/>
                  </a:lnTo>
                  <a:lnTo>
                    <a:pt x="891374" y="1828"/>
                  </a:lnTo>
                  <a:close/>
                </a:path>
              </a:pathLst>
            </a:custGeom>
            <a:ln w="1280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4442" y="1935602"/>
              <a:ext cx="188323" cy="25158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695505" y="1887194"/>
              <a:ext cx="1069340" cy="335915"/>
            </a:xfrm>
            <a:custGeom>
              <a:avLst/>
              <a:gdLst/>
              <a:ahLst/>
              <a:cxnLst/>
              <a:rect l="l" t="t" r="r" b="b"/>
              <a:pathLst>
                <a:path w="1069340" h="335914">
                  <a:moveTo>
                    <a:pt x="200914" y="250825"/>
                  </a:moveTo>
                  <a:lnTo>
                    <a:pt x="77139" y="250825"/>
                  </a:lnTo>
                  <a:lnTo>
                    <a:pt x="42760" y="335457"/>
                  </a:lnTo>
                  <a:lnTo>
                    <a:pt x="0" y="335457"/>
                  </a:lnTo>
                  <a:lnTo>
                    <a:pt x="140741" y="0"/>
                  </a:lnTo>
                  <a:lnTo>
                    <a:pt x="143471" y="0"/>
                  </a:lnTo>
                  <a:lnTo>
                    <a:pt x="284213" y="335457"/>
                  </a:lnTo>
                  <a:lnTo>
                    <a:pt x="234403" y="335457"/>
                  </a:lnTo>
                  <a:lnTo>
                    <a:pt x="200914" y="250825"/>
                  </a:lnTo>
                  <a:close/>
                </a:path>
                <a:path w="1069340" h="335914">
                  <a:moveTo>
                    <a:pt x="186232" y="213410"/>
                  </a:moveTo>
                  <a:lnTo>
                    <a:pt x="140347" y="95745"/>
                  </a:lnTo>
                  <a:lnTo>
                    <a:pt x="92671" y="213410"/>
                  </a:lnTo>
                  <a:lnTo>
                    <a:pt x="186232" y="213410"/>
                  </a:lnTo>
                  <a:close/>
                </a:path>
                <a:path w="1069340" h="335914">
                  <a:moveTo>
                    <a:pt x="617931" y="13385"/>
                  </a:moveTo>
                  <a:lnTo>
                    <a:pt x="497230" y="228104"/>
                  </a:lnTo>
                  <a:lnTo>
                    <a:pt x="497230" y="335457"/>
                  </a:lnTo>
                  <a:lnTo>
                    <a:pt x="453923" y="335457"/>
                  </a:lnTo>
                  <a:lnTo>
                    <a:pt x="453923" y="228104"/>
                  </a:lnTo>
                  <a:lnTo>
                    <a:pt x="334606" y="13385"/>
                  </a:lnTo>
                  <a:lnTo>
                    <a:pt x="387997" y="13385"/>
                  </a:lnTo>
                  <a:lnTo>
                    <a:pt x="476643" y="179031"/>
                  </a:lnTo>
                  <a:lnTo>
                    <a:pt x="564845" y="13385"/>
                  </a:lnTo>
                  <a:lnTo>
                    <a:pt x="617931" y="13385"/>
                  </a:lnTo>
                  <a:close/>
                </a:path>
                <a:path w="1069340" h="335914">
                  <a:moveTo>
                    <a:pt x="1009053" y="168363"/>
                  </a:moveTo>
                  <a:lnTo>
                    <a:pt x="1043937" y="189573"/>
                  </a:lnTo>
                  <a:lnTo>
                    <a:pt x="1067768" y="232308"/>
                  </a:lnTo>
                  <a:lnTo>
                    <a:pt x="1068781" y="245071"/>
                  </a:lnTo>
                  <a:lnTo>
                    <a:pt x="1067842" y="259756"/>
                  </a:lnTo>
                  <a:lnTo>
                    <a:pt x="1053757" y="296062"/>
                  </a:lnTo>
                  <a:lnTo>
                    <a:pt x="1014603" y="325881"/>
                  </a:lnTo>
                  <a:lnTo>
                    <a:pt x="975585" y="334861"/>
                  </a:lnTo>
                  <a:lnTo>
                    <a:pt x="961428" y="335457"/>
                  </a:lnTo>
                  <a:lnTo>
                    <a:pt x="865581" y="335457"/>
                  </a:lnTo>
                  <a:lnTo>
                    <a:pt x="865581" y="13385"/>
                  </a:lnTo>
                  <a:lnTo>
                    <a:pt x="948931" y="13385"/>
                  </a:lnTo>
                  <a:lnTo>
                    <a:pt x="992798" y="18449"/>
                  </a:lnTo>
                  <a:lnTo>
                    <a:pt x="1037362" y="45017"/>
                  </a:lnTo>
                  <a:lnTo>
                    <a:pt x="1052664" y="94399"/>
                  </a:lnTo>
                  <a:lnTo>
                    <a:pt x="1041247" y="138798"/>
                  </a:lnTo>
                  <a:lnTo>
                    <a:pt x="1009053" y="168363"/>
                  </a:lnTo>
                  <a:close/>
                </a:path>
              </a:pathLst>
            </a:custGeom>
            <a:ln w="1280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7887" y="1935602"/>
              <a:ext cx="112187" cy="11212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7887" y="2076788"/>
              <a:ext cx="128201" cy="11213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827088" y="1900580"/>
              <a:ext cx="794385" cy="322580"/>
            </a:xfrm>
            <a:custGeom>
              <a:avLst/>
              <a:gdLst/>
              <a:ahLst/>
              <a:cxnLst/>
              <a:rect l="l" t="t" r="r" b="b"/>
              <a:pathLst>
                <a:path w="794384" h="322580">
                  <a:moveTo>
                    <a:pt x="283324" y="0"/>
                  </a:moveTo>
                  <a:lnTo>
                    <a:pt x="162572" y="214718"/>
                  </a:lnTo>
                  <a:lnTo>
                    <a:pt x="162572" y="322072"/>
                  </a:lnTo>
                  <a:lnTo>
                    <a:pt x="119316" y="322072"/>
                  </a:lnTo>
                  <a:lnTo>
                    <a:pt x="119316" y="214718"/>
                  </a:lnTo>
                  <a:lnTo>
                    <a:pt x="0" y="0"/>
                  </a:lnTo>
                  <a:lnTo>
                    <a:pt x="53390" y="0"/>
                  </a:lnTo>
                  <a:lnTo>
                    <a:pt x="142036" y="165646"/>
                  </a:lnTo>
                  <a:lnTo>
                    <a:pt x="230238" y="0"/>
                  </a:lnTo>
                  <a:lnTo>
                    <a:pt x="283324" y="0"/>
                  </a:lnTo>
                  <a:close/>
                </a:path>
                <a:path w="794384" h="322580">
                  <a:moveTo>
                    <a:pt x="530974" y="0"/>
                  </a:moveTo>
                  <a:lnTo>
                    <a:pt x="619175" y="0"/>
                  </a:lnTo>
                  <a:lnTo>
                    <a:pt x="647950" y="1488"/>
                  </a:lnTo>
                  <a:lnTo>
                    <a:pt x="697712" y="13394"/>
                  </a:lnTo>
                  <a:lnTo>
                    <a:pt x="737101" y="36585"/>
                  </a:lnTo>
                  <a:lnTo>
                    <a:pt x="765870" y="67321"/>
                  </a:lnTo>
                  <a:lnTo>
                    <a:pt x="784132" y="104371"/>
                  </a:lnTo>
                  <a:lnTo>
                    <a:pt x="793164" y="144130"/>
                  </a:lnTo>
                  <a:lnTo>
                    <a:pt x="794296" y="164807"/>
                  </a:lnTo>
                  <a:lnTo>
                    <a:pt x="792929" y="187502"/>
                  </a:lnTo>
                  <a:lnTo>
                    <a:pt x="781994" y="228837"/>
                  </a:lnTo>
                  <a:lnTo>
                    <a:pt x="760571" y="264362"/>
                  </a:lnTo>
                  <a:lnTo>
                    <a:pt x="731380" y="291986"/>
                  </a:lnTo>
                  <a:lnTo>
                    <a:pt x="695401" y="311184"/>
                  </a:lnTo>
                  <a:lnTo>
                    <a:pt x="655739" y="320862"/>
                  </a:lnTo>
                  <a:lnTo>
                    <a:pt x="634707" y="322072"/>
                  </a:lnTo>
                  <a:lnTo>
                    <a:pt x="530974" y="322072"/>
                  </a:lnTo>
                  <a:lnTo>
                    <a:pt x="530974" y="0"/>
                  </a:lnTo>
                  <a:close/>
                </a:path>
              </a:pathLst>
            </a:custGeom>
            <a:ln w="1280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94812" y="1935602"/>
              <a:ext cx="188387" cy="25158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685925" y="1887194"/>
              <a:ext cx="618490" cy="335915"/>
            </a:xfrm>
            <a:custGeom>
              <a:avLst/>
              <a:gdLst/>
              <a:ahLst/>
              <a:cxnLst/>
              <a:rect l="l" t="t" r="r" b="b"/>
              <a:pathLst>
                <a:path w="618490" h="335914">
                  <a:moveTo>
                    <a:pt x="200875" y="250825"/>
                  </a:moveTo>
                  <a:lnTo>
                    <a:pt x="77101" y="250825"/>
                  </a:lnTo>
                  <a:lnTo>
                    <a:pt x="42722" y="335457"/>
                  </a:lnTo>
                  <a:lnTo>
                    <a:pt x="0" y="335457"/>
                  </a:lnTo>
                  <a:lnTo>
                    <a:pt x="140741" y="0"/>
                  </a:lnTo>
                  <a:lnTo>
                    <a:pt x="143471" y="0"/>
                  </a:lnTo>
                  <a:lnTo>
                    <a:pt x="284213" y="335457"/>
                  </a:lnTo>
                  <a:lnTo>
                    <a:pt x="234365" y="335457"/>
                  </a:lnTo>
                  <a:lnTo>
                    <a:pt x="200875" y="250825"/>
                  </a:lnTo>
                  <a:close/>
                </a:path>
                <a:path w="618490" h="335914">
                  <a:moveTo>
                    <a:pt x="186194" y="213410"/>
                  </a:moveTo>
                  <a:lnTo>
                    <a:pt x="140296" y="95745"/>
                  </a:lnTo>
                  <a:lnTo>
                    <a:pt x="92671" y="213410"/>
                  </a:lnTo>
                  <a:lnTo>
                    <a:pt x="186194" y="213410"/>
                  </a:lnTo>
                  <a:close/>
                </a:path>
                <a:path w="618490" h="335914">
                  <a:moveTo>
                    <a:pt x="617943" y="13385"/>
                  </a:moveTo>
                  <a:lnTo>
                    <a:pt x="497192" y="228104"/>
                  </a:lnTo>
                  <a:lnTo>
                    <a:pt x="497192" y="335457"/>
                  </a:lnTo>
                  <a:lnTo>
                    <a:pt x="453885" y="335457"/>
                  </a:lnTo>
                  <a:lnTo>
                    <a:pt x="453885" y="228104"/>
                  </a:lnTo>
                  <a:lnTo>
                    <a:pt x="334568" y="13385"/>
                  </a:lnTo>
                  <a:lnTo>
                    <a:pt x="387997" y="13385"/>
                  </a:lnTo>
                  <a:lnTo>
                    <a:pt x="476656" y="179031"/>
                  </a:lnTo>
                  <a:lnTo>
                    <a:pt x="564857" y="13385"/>
                  </a:lnTo>
                  <a:lnTo>
                    <a:pt x="617943" y="13385"/>
                  </a:lnTo>
                  <a:close/>
                </a:path>
              </a:pathLst>
            </a:custGeom>
            <a:ln w="1280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4512717" y="3079598"/>
            <a:ext cx="5029200" cy="25006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8600"/>
              </a:lnSpc>
              <a:spcBef>
                <a:spcPts val="95"/>
              </a:spcBef>
            </a:pPr>
            <a:r>
              <a:rPr sz="1750" b="1" dirty="0">
                <a:latin typeface="Lucida Sans"/>
                <a:cs typeface="Lucida Sans"/>
              </a:rPr>
              <a:t>How</a:t>
            </a:r>
            <a:r>
              <a:rPr sz="1750" b="1" spc="-135" dirty="0">
                <a:latin typeface="Lucida Sans"/>
                <a:cs typeface="Lucida Sans"/>
              </a:rPr>
              <a:t> </a:t>
            </a:r>
            <a:r>
              <a:rPr sz="1750" b="1" spc="55" dirty="0">
                <a:latin typeface="Lucida Sans"/>
                <a:cs typeface="Lucida Sans"/>
              </a:rPr>
              <a:t>we</a:t>
            </a:r>
            <a:r>
              <a:rPr sz="1750" b="1" spc="-135" dirty="0">
                <a:latin typeface="Lucida Sans"/>
                <a:cs typeface="Lucida Sans"/>
              </a:rPr>
              <a:t> </a:t>
            </a:r>
            <a:r>
              <a:rPr sz="1750" b="1" spc="60" dirty="0">
                <a:latin typeface="Lucida Sans"/>
                <a:cs typeface="Lucida Sans"/>
              </a:rPr>
              <a:t>choose</a:t>
            </a:r>
            <a:r>
              <a:rPr sz="1750" b="1" spc="-135" dirty="0">
                <a:latin typeface="Lucida Sans"/>
                <a:cs typeface="Lucida Sans"/>
              </a:rPr>
              <a:t> </a:t>
            </a:r>
            <a:r>
              <a:rPr sz="1750" b="1" dirty="0">
                <a:latin typeface="Lucida Sans"/>
                <a:cs typeface="Lucida Sans"/>
              </a:rPr>
              <a:t>to</a:t>
            </a:r>
            <a:r>
              <a:rPr sz="1750" b="1" spc="-135" dirty="0">
                <a:latin typeface="Lucida Sans"/>
                <a:cs typeface="Lucida Sans"/>
              </a:rPr>
              <a:t> </a:t>
            </a:r>
            <a:r>
              <a:rPr sz="1750" b="1" spc="85" dirty="0">
                <a:latin typeface="Lucida Sans"/>
                <a:cs typeface="Lucida Sans"/>
              </a:rPr>
              <a:t>bank</a:t>
            </a:r>
            <a:r>
              <a:rPr sz="1750" b="1" spc="-130" dirty="0">
                <a:latin typeface="Lucida Sans"/>
                <a:cs typeface="Lucida Sans"/>
              </a:rPr>
              <a:t> </a:t>
            </a:r>
            <a:r>
              <a:rPr sz="1750" b="1" spc="95" dirty="0">
                <a:latin typeface="Lucida Sans"/>
                <a:cs typeface="Lucida Sans"/>
              </a:rPr>
              <a:t>impacts</a:t>
            </a:r>
            <a:r>
              <a:rPr sz="1750" b="1" spc="-135" dirty="0">
                <a:latin typeface="Lucida Sans"/>
                <a:cs typeface="Lucida Sans"/>
              </a:rPr>
              <a:t> </a:t>
            </a:r>
            <a:r>
              <a:rPr sz="1750" b="1" spc="-25" dirty="0">
                <a:latin typeface="Lucida Sans"/>
                <a:cs typeface="Lucida Sans"/>
              </a:rPr>
              <a:t>our </a:t>
            </a:r>
            <a:r>
              <a:rPr sz="1750" b="1" spc="110" dirty="0">
                <a:latin typeface="Lucida Sans"/>
                <a:cs typeface="Lucida Sans"/>
              </a:rPr>
              <a:t>common</a:t>
            </a:r>
            <a:r>
              <a:rPr sz="1750" b="1" spc="-125" dirty="0">
                <a:latin typeface="Lucida Sans"/>
                <a:cs typeface="Lucida Sans"/>
              </a:rPr>
              <a:t> </a:t>
            </a:r>
            <a:r>
              <a:rPr sz="1750" b="1" spc="95" dirty="0">
                <a:latin typeface="Lucida Sans"/>
                <a:cs typeface="Lucida Sans"/>
              </a:rPr>
              <a:t>home.</a:t>
            </a:r>
            <a:r>
              <a:rPr sz="1750" b="1" spc="-120" dirty="0">
                <a:latin typeface="Lucida Sans"/>
                <a:cs typeface="Lucida Sans"/>
              </a:rPr>
              <a:t> </a:t>
            </a:r>
            <a:r>
              <a:rPr sz="1750" b="1" dirty="0">
                <a:latin typeface="Lucida Sans"/>
                <a:cs typeface="Lucida Sans"/>
              </a:rPr>
              <a:t>Using</a:t>
            </a:r>
            <a:r>
              <a:rPr sz="1750" b="1" spc="-120" dirty="0">
                <a:latin typeface="Lucida Sans"/>
                <a:cs typeface="Lucida Sans"/>
              </a:rPr>
              <a:t> </a:t>
            </a:r>
            <a:r>
              <a:rPr sz="1750" b="1" spc="75" dirty="0">
                <a:latin typeface="Lucida Sans"/>
                <a:cs typeface="Lucida Sans"/>
              </a:rPr>
              <a:t>banks</a:t>
            </a:r>
            <a:r>
              <a:rPr sz="1750" b="1" spc="-120" dirty="0">
                <a:latin typeface="Lucida Sans"/>
                <a:cs typeface="Lucida Sans"/>
              </a:rPr>
              <a:t> </a:t>
            </a:r>
            <a:r>
              <a:rPr sz="1750" b="1" spc="90" dirty="0">
                <a:latin typeface="Lucida Sans"/>
                <a:cs typeface="Lucida Sans"/>
              </a:rPr>
              <a:t>that</a:t>
            </a:r>
            <a:r>
              <a:rPr sz="1750" b="1" spc="-120" dirty="0">
                <a:latin typeface="Lucida Sans"/>
                <a:cs typeface="Lucida Sans"/>
              </a:rPr>
              <a:t> </a:t>
            </a:r>
            <a:r>
              <a:rPr sz="1750" b="1" spc="60" dirty="0">
                <a:latin typeface="Lucida Sans"/>
                <a:cs typeface="Lucida Sans"/>
              </a:rPr>
              <a:t>are </a:t>
            </a:r>
            <a:r>
              <a:rPr sz="1750" b="1" spc="75" dirty="0">
                <a:latin typeface="Lucida Sans"/>
                <a:cs typeface="Lucida Sans"/>
              </a:rPr>
              <a:t>ethical</a:t>
            </a:r>
            <a:r>
              <a:rPr sz="1750" b="1" spc="-65" dirty="0">
                <a:latin typeface="Lucida Sans"/>
                <a:cs typeface="Lucida Sans"/>
              </a:rPr>
              <a:t> </a:t>
            </a:r>
            <a:r>
              <a:rPr sz="1750" b="1" dirty="0">
                <a:latin typeface="Lucida Sans"/>
                <a:cs typeface="Lucida Sans"/>
              </a:rPr>
              <a:t>help</a:t>
            </a:r>
            <a:r>
              <a:rPr sz="1750" b="1" spc="-65" dirty="0">
                <a:latin typeface="Lucida Sans"/>
                <a:cs typeface="Lucida Sans"/>
              </a:rPr>
              <a:t> </a:t>
            </a:r>
            <a:r>
              <a:rPr sz="1750" b="1" dirty="0">
                <a:latin typeface="Lucida Sans"/>
                <a:cs typeface="Lucida Sans"/>
              </a:rPr>
              <a:t>to</a:t>
            </a:r>
            <a:r>
              <a:rPr sz="1750" b="1" spc="-65" dirty="0">
                <a:latin typeface="Lucida Sans"/>
                <a:cs typeface="Lucida Sans"/>
              </a:rPr>
              <a:t> </a:t>
            </a:r>
            <a:r>
              <a:rPr sz="1750" b="1" dirty="0">
                <a:latin typeface="Lucida Sans"/>
                <a:cs typeface="Lucida Sans"/>
              </a:rPr>
              <a:t>support</a:t>
            </a:r>
            <a:r>
              <a:rPr sz="1750" b="1" spc="-65" dirty="0">
                <a:latin typeface="Lucida Sans"/>
                <a:cs typeface="Lucida Sans"/>
              </a:rPr>
              <a:t> </a:t>
            </a:r>
            <a:r>
              <a:rPr sz="1750" b="1" spc="50" dirty="0">
                <a:latin typeface="Lucida Sans"/>
                <a:cs typeface="Lucida Sans"/>
              </a:rPr>
              <a:t>those</a:t>
            </a:r>
            <a:r>
              <a:rPr sz="1750" b="1" spc="-60" dirty="0">
                <a:latin typeface="Lucida Sans"/>
                <a:cs typeface="Lucida Sans"/>
              </a:rPr>
              <a:t> </a:t>
            </a:r>
            <a:r>
              <a:rPr sz="1750" b="1" spc="70" dirty="0">
                <a:latin typeface="Lucida Sans"/>
                <a:cs typeface="Lucida Sans"/>
              </a:rPr>
              <a:t>most</a:t>
            </a:r>
            <a:r>
              <a:rPr sz="1750" b="1" spc="-65" dirty="0">
                <a:latin typeface="Lucida Sans"/>
                <a:cs typeface="Lucida Sans"/>
              </a:rPr>
              <a:t> </a:t>
            </a:r>
            <a:r>
              <a:rPr sz="1750" b="1" dirty="0">
                <a:latin typeface="Lucida Sans"/>
                <a:cs typeface="Lucida Sans"/>
              </a:rPr>
              <a:t>in</a:t>
            </a:r>
            <a:r>
              <a:rPr sz="1750" b="1" spc="-65" dirty="0">
                <a:latin typeface="Lucida Sans"/>
                <a:cs typeface="Lucida Sans"/>
              </a:rPr>
              <a:t> </a:t>
            </a:r>
            <a:r>
              <a:rPr sz="1750" b="1" spc="45" dirty="0">
                <a:latin typeface="Lucida Sans"/>
                <a:cs typeface="Lucida Sans"/>
              </a:rPr>
              <a:t>need </a:t>
            </a:r>
            <a:r>
              <a:rPr sz="1750" b="1" spc="95" dirty="0">
                <a:latin typeface="Lucida Sans"/>
                <a:cs typeface="Lucida Sans"/>
              </a:rPr>
              <a:t>and</a:t>
            </a:r>
            <a:r>
              <a:rPr sz="1750" b="1" spc="-130" dirty="0">
                <a:latin typeface="Lucida Sans"/>
                <a:cs typeface="Lucida Sans"/>
              </a:rPr>
              <a:t> </a:t>
            </a:r>
            <a:r>
              <a:rPr sz="1750" b="1" dirty="0">
                <a:latin typeface="Lucida Sans"/>
                <a:cs typeface="Lucida Sans"/>
              </a:rPr>
              <a:t>shift</a:t>
            </a:r>
            <a:r>
              <a:rPr sz="1750" b="1" spc="-130" dirty="0">
                <a:latin typeface="Lucida Sans"/>
                <a:cs typeface="Lucida Sans"/>
              </a:rPr>
              <a:t> </a:t>
            </a:r>
            <a:r>
              <a:rPr sz="1750" b="1" spc="65" dirty="0">
                <a:latin typeface="Lucida Sans"/>
                <a:cs typeface="Lucida Sans"/>
              </a:rPr>
              <a:t>the</a:t>
            </a:r>
            <a:r>
              <a:rPr sz="1750" b="1" spc="-130" dirty="0">
                <a:latin typeface="Lucida Sans"/>
                <a:cs typeface="Lucida Sans"/>
              </a:rPr>
              <a:t> </a:t>
            </a:r>
            <a:r>
              <a:rPr sz="1750" b="1" spc="105" dirty="0">
                <a:latin typeface="Lucida Sans"/>
                <a:cs typeface="Lucida Sans"/>
              </a:rPr>
              <a:t>balance</a:t>
            </a:r>
            <a:r>
              <a:rPr sz="1750" b="1" spc="-130" dirty="0">
                <a:latin typeface="Lucida Sans"/>
                <a:cs typeface="Lucida Sans"/>
              </a:rPr>
              <a:t> </a:t>
            </a:r>
            <a:r>
              <a:rPr sz="1750" b="1" spc="-30" dirty="0">
                <a:latin typeface="Lucida Sans"/>
                <a:cs typeface="Lucida Sans"/>
              </a:rPr>
              <a:t>of</a:t>
            </a:r>
            <a:r>
              <a:rPr sz="1750" b="1" spc="-130" dirty="0">
                <a:latin typeface="Lucida Sans"/>
                <a:cs typeface="Lucida Sans"/>
              </a:rPr>
              <a:t> </a:t>
            </a:r>
            <a:r>
              <a:rPr sz="1750" b="1" spc="45" dirty="0">
                <a:latin typeface="Lucida Sans"/>
                <a:cs typeface="Lucida Sans"/>
              </a:rPr>
              <a:t>power.</a:t>
            </a:r>
            <a:endParaRPr sz="1750">
              <a:latin typeface="Lucida Sans"/>
              <a:cs typeface="Lucida Sans"/>
            </a:endParaRPr>
          </a:p>
          <a:p>
            <a:pPr algn="ctr">
              <a:lnSpc>
                <a:spcPct val="100000"/>
              </a:lnSpc>
              <a:spcBef>
                <a:spcPts val="969"/>
              </a:spcBef>
            </a:pPr>
            <a:r>
              <a:rPr sz="1400" i="1" spc="100" dirty="0">
                <a:latin typeface="Lucida Sans"/>
                <a:cs typeface="Lucida Sans"/>
              </a:rPr>
              <a:t>QUESTION:</a:t>
            </a:r>
            <a:endParaRPr sz="1400">
              <a:latin typeface="Lucida Sans"/>
              <a:cs typeface="Lucida Sans"/>
            </a:endParaRPr>
          </a:p>
          <a:p>
            <a:pPr marL="75565" algn="ctr">
              <a:lnSpc>
                <a:spcPct val="100000"/>
              </a:lnSpc>
              <a:spcBef>
                <a:spcPts val="250"/>
              </a:spcBef>
            </a:pPr>
            <a:r>
              <a:rPr sz="1400" i="1" spc="140" dirty="0">
                <a:latin typeface="Lucida Sans"/>
                <a:cs typeface="Lucida Sans"/>
              </a:rPr>
              <a:t>WHO</a:t>
            </a:r>
            <a:r>
              <a:rPr sz="1400" i="1" spc="315" dirty="0">
                <a:latin typeface="Lucida Sans"/>
                <a:cs typeface="Lucida Sans"/>
              </a:rPr>
              <a:t> </a:t>
            </a:r>
            <a:r>
              <a:rPr sz="1400" i="1" spc="65" dirty="0">
                <a:latin typeface="Lucida Sans"/>
                <a:cs typeface="Lucida Sans"/>
              </a:rPr>
              <a:t>DO</a:t>
            </a:r>
            <a:r>
              <a:rPr sz="1400" i="1" spc="320" dirty="0">
                <a:latin typeface="Lucida Sans"/>
                <a:cs typeface="Lucida Sans"/>
              </a:rPr>
              <a:t> </a:t>
            </a:r>
            <a:r>
              <a:rPr sz="1400" i="1" dirty="0">
                <a:latin typeface="Lucida Sans"/>
                <a:cs typeface="Lucida Sans"/>
              </a:rPr>
              <a:t>I</a:t>
            </a:r>
            <a:r>
              <a:rPr sz="1400" i="1" spc="320" dirty="0">
                <a:latin typeface="Lucida Sans"/>
                <a:cs typeface="Lucida Sans"/>
              </a:rPr>
              <a:t> </a:t>
            </a:r>
            <a:r>
              <a:rPr sz="1400" i="1" spc="85" dirty="0">
                <a:latin typeface="Lucida Sans"/>
                <a:cs typeface="Lucida Sans"/>
              </a:rPr>
              <a:t>TRUST</a:t>
            </a:r>
            <a:r>
              <a:rPr sz="1400" i="1" spc="320" dirty="0">
                <a:latin typeface="Lucida Sans"/>
                <a:cs typeface="Lucida Sans"/>
              </a:rPr>
              <a:t> </a:t>
            </a:r>
            <a:r>
              <a:rPr sz="1400" i="1" spc="100" dirty="0">
                <a:latin typeface="Lucida Sans"/>
                <a:cs typeface="Lucida Sans"/>
              </a:rPr>
              <a:t>WITH</a:t>
            </a:r>
            <a:r>
              <a:rPr sz="1400" i="1" spc="315" dirty="0">
                <a:latin typeface="Lucida Sans"/>
                <a:cs typeface="Lucida Sans"/>
              </a:rPr>
              <a:t> </a:t>
            </a:r>
            <a:r>
              <a:rPr sz="1400" i="1" spc="90" dirty="0">
                <a:latin typeface="Lucida Sans"/>
                <a:cs typeface="Lucida Sans"/>
              </a:rPr>
              <a:t>MY</a:t>
            </a:r>
            <a:r>
              <a:rPr sz="1400" i="1" spc="320" dirty="0">
                <a:latin typeface="Lucida Sans"/>
                <a:cs typeface="Lucida Sans"/>
              </a:rPr>
              <a:t> </a:t>
            </a:r>
            <a:r>
              <a:rPr sz="1400" i="1" spc="135" dirty="0">
                <a:latin typeface="Lucida Sans"/>
                <a:cs typeface="Lucida Sans"/>
              </a:rPr>
              <a:t>MONEY?</a:t>
            </a:r>
            <a:endParaRPr sz="1400">
              <a:latin typeface="Lucida Sans"/>
              <a:cs typeface="Lucida Sans"/>
            </a:endParaRPr>
          </a:p>
          <a:p>
            <a:pPr algn="ctr">
              <a:lnSpc>
                <a:spcPct val="100000"/>
              </a:lnSpc>
              <a:spcBef>
                <a:spcPts val="250"/>
              </a:spcBef>
            </a:pPr>
            <a:r>
              <a:rPr sz="1400" i="1" spc="110" dirty="0">
                <a:latin typeface="Lucida Sans"/>
                <a:cs typeface="Lucida Sans"/>
              </a:rPr>
              <a:t>WHAT</a:t>
            </a:r>
            <a:r>
              <a:rPr sz="1400" i="1" spc="335" dirty="0">
                <a:latin typeface="Lucida Sans"/>
                <a:cs typeface="Lucida Sans"/>
              </a:rPr>
              <a:t> </a:t>
            </a:r>
            <a:r>
              <a:rPr sz="1400" i="1" spc="105" dirty="0">
                <a:latin typeface="Lucida Sans"/>
                <a:cs typeface="Lucida Sans"/>
              </a:rPr>
              <a:t>REPUTATION</a:t>
            </a:r>
            <a:r>
              <a:rPr sz="1400" i="1" spc="340" dirty="0">
                <a:latin typeface="Lucida Sans"/>
                <a:cs typeface="Lucida Sans"/>
              </a:rPr>
              <a:t> </a:t>
            </a:r>
            <a:r>
              <a:rPr sz="1400" i="1" spc="114" dirty="0">
                <a:latin typeface="Lucida Sans"/>
                <a:cs typeface="Lucida Sans"/>
              </a:rPr>
              <a:t>DOES</a:t>
            </a:r>
            <a:r>
              <a:rPr sz="1400" i="1" spc="340" dirty="0">
                <a:latin typeface="Lucida Sans"/>
                <a:cs typeface="Lucida Sans"/>
              </a:rPr>
              <a:t> </a:t>
            </a:r>
            <a:r>
              <a:rPr sz="1400" i="1" spc="90" dirty="0">
                <a:latin typeface="Lucida Sans"/>
                <a:cs typeface="Lucida Sans"/>
              </a:rPr>
              <a:t>MY</a:t>
            </a:r>
            <a:r>
              <a:rPr sz="1400" i="1" spc="340" dirty="0">
                <a:latin typeface="Lucida Sans"/>
                <a:cs typeface="Lucida Sans"/>
              </a:rPr>
              <a:t> </a:t>
            </a:r>
            <a:r>
              <a:rPr sz="1400" i="1" spc="105" dirty="0">
                <a:latin typeface="Lucida Sans"/>
                <a:cs typeface="Lucida Sans"/>
              </a:rPr>
              <a:t>BANK</a:t>
            </a:r>
            <a:r>
              <a:rPr sz="1400" i="1" spc="335" dirty="0">
                <a:latin typeface="Lucida Sans"/>
                <a:cs typeface="Lucida Sans"/>
              </a:rPr>
              <a:t> </a:t>
            </a:r>
            <a:r>
              <a:rPr sz="1400" i="1" spc="114" dirty="0">
                <a:latin typeface="Lucida Sans"/>
                <a:cs typeface="Lucida Sans"/>
              </a:rPr>
              <a:t>HAVE?</a:t>
            </a:r>
            <a:endParaRPr sz="1400">
              <a:latin typeface="Lucida Sans"/>
              <a:cs typeface="Lucida Sans"/>
            </a:endParaRPr>
          </a:p>
          <a:p>
            <a:pPr marL="162560" marR="154305" algn="ctr">
              <a:lnSpc>
                <a:spcPct val="114900"/>
              </a:lnSpc>
            </a:pPr>
            <a:r>
              <a:rPr sz="1400" i="1" spc="130" dirty="0">
                <a:latin typeface="Lucida Sans"/>
                <a:cs typeface="Lucida Sans"/>
              </a:rPr>
              <a:t>PERHAPS</a:t>
            </a:r>
            <a:r>
              <a:rPr sz="1400" i="1" spc="350" dirty="0">
                <a:latin typeface="Lucida Sans"/>
                <a:cs typeface="Lucida Sans"/>
              </a:rPr>
              <a:t> </a:t>
            </a:r>
            <a:r>
              <a:rPr sz="1400" i="1" spc="105" dirty="0">
                <a:latin typeface="Lucida Sans"/>
                <a:cs typeface="Lucida Sans"/>
              </a:rPr>
              <a:t>EXPLORE</a:t>
            </a:r>
            <a:r>
              <a:rPr sz="1400" i="1" spc="350" dirty="0">
                <a:latin typeface="Lucida Sans"/>
                <a:cs typeface="Lucida Sans"/>
              </a:rPr>
              <a:t> </a:t>
            </a:r>
            <a:r>
              <a:rPr sz="1400" i="1" spc="85" dirty="0">
                <a:latin typeface="Lucida Sans"/>
                <a:cs typeface="Lucida Sans"/>
              </a:rPr>
              <a:t>THESE</a:t>
            </a:r>
            <a:r>
              <a:rPr sz="1400" i="1" spc="350" dirty="0">
                <a:latin typeface="Lucida Sans"/>
                <a:cs typeface="Lucida Sans"/>
              </a:rPr>
              <a:t> </a:t>
            </a:r>
            <a:r>
              <a:rPr sz="1400" i="1" spc="130" dirty="0">
                <a:latin typeface="Lucida Sans"/>
                <a:cs typeface="Lucida Sans"/>
              </a:rPr>
              <a:t>QUESTIONS</a:t>
            </a:r>
            <a:r>
              <a:rPr sz="1400" i="1" spc="350" dirty="0">
                <a:latin typeface="Lucida Sans"/>
                <a:cs typeface="Lucida Sans"/>
              </a:rPr>
              <a:t> </a:t>
            </a:r>
            <a:r>
              <a:rPr sz="1400" i="1" dirty="0">
                <a:latin typeface="Lucida Sans"/>
                <a:cs typeface="Lucida Sans"/>
              </a:rPr>
              <a:t>TO</a:t>
            </a:r>
            <a:r>
              <a:rPr sz="1400" i="1" spc="350" dirty="0">
                <a:latin typeface="Lucida Sans"/>
                <a:cs typeface="Lucida Sans"/>
              </a:rPr>
              <a:t> </a:t>
            </a:r>
            <a:r>
              <a:rPr sz="1400" i="1" spc="40" dirty="0">
                <a:latin typeface="Lucida Sans"/>
                <a:cs typeface="Lucida Sans"/>
              </a:rPr>
              <a:t>HELP </a:t>
            </a:r>
            <a:r>
              <a:rPr sz="1400" i="1" spc="95" dirty="0">
                <a:latin typeface="Lucida Sans"/>
                <a:cs typeface="Lucida Sans"/>
              </a:rPr>
              <a:t>YOU</a:t>
            </a:r>
            <a:r>
              <a:rPr sz="1400" i="1" spc="335" dirty="0">
                <a:latin typeface="Lucida Sans"/>
                <a:cs typeface="Lucida Sans"/>
              </a:rPr>
              <a:t> </a:t>
            </a:r>
            <a:r>
              <a:rPr sz="1400" i="1" spc="110" dirty="0">
                <a:latin typeface="Lucida Sans"/>
                <a:cs typeface="Lucida Sans"/>
              </a:rPr>
              <a:t>MAKE</a:t>
            </a:r>
            <a:r>
              <a:rPr sz="1400" i="1" spc="335" dirty="0">
                <a:latin typeface="Lucida Sans"/>
                <a:cs typeface="Lucida Sans"/>
              </a:rPr>
              <a:t> </a:t>
            </a:r>
            <a:r>
              <a:rPr sz="1400" i="1" spc="140" dirty="0">
                <a:latin typeface="Lucida Sans"/>
                <a:cs typeface="Lucida Sans"/>
              </a:rPr>
              <a:t>SOME</a:t>
            </a:r>
            <a:r>
              <a:rPr sz="1400" i="1" spc="340" dirty="0">
                <a:latin typeface="Lucida Sans"/>
                <a:cs typeface="Lucida Sans"/>
              </a:rPr>
              <a:t> </a:t>
            </a:r>
            <a:r>
              <a:rPr sz="1400" i="1" spc="120" dirty="0">
                <a:latin typeface="Lucida Sans"/>
                <a:cs typeface="Lucida Sans"/>
              </a:rPr>
              <a:t>INFORMED</a:t>
            </a:r>
            <a:r>
              <a:rPr sz="1400" i="1" spc="335" dirty="0">
                <a:latin typeface="Lucida Sans"/>
                <a:cs typeface="Lucida Sans"/>
              </a:rPr>
              <a:t> </a:t>
            </a:r>
            <a:r>
              <a:rPr sz="1400" i="1" spc="135" dirty="0">
                <a:latin typeface="Lucida Sans"/>
                <a:cs typeface="Lucida Sans"/>
              </a:rPr>
              <a:t>CHOICES.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96570" y="1044711"/>
            <a:ext cx="2088514" cy="337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b="1" spc="80" dirty="0">
                <a:latin typeface="Arial"/>
                <a:cs typeface="Arial"/>
              </a:rPr>
              <a:t>18th</a:t>
            </a:r>
            <a:r>
              <a:rPr sz="2050" b="1" spc="-45" dirty="0">
                <a:latin typeface="Arial"/>
                <a:cs typeface="Arial"/>
              </a:rPr>
              <a:t> </a:t>
            </a:r>
            <a:r>
              <a:rPr sz="2050" b="1" spc="40" dirty="0">
                <a:latin typeface="Arial"/>
                <a:cs typeface="Arial"/>
              </a:rPr>
              <a:t>September</a:t>
            </a:r>
            <a:endParaRPr sz="2050">
              <a:latin typeface="Arial"/>
              <a:cs typeface="Arial"/>
            </a:endParaRPr>
          </a:p>
        </p:txBody>
      </p:sp>
      <p:pic>
        <p:nvPicPr>
          <p:cNvPr id="32" name="Picture 31" descr="A logo with a cross and text&#10;&#10;Description automatically generated">
            <a:extLst>
              <a:ext uri="{FF2B5EF4-FFF2-40B4-BE49-F238E27FC236}">
                <a16:creationId xmlns:a16="http://schemas.microsoft.com/office/drawing/2014/main" id="{466217D0-0934-D365-1AE4-4A99AC567B7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95" b="4743"/>
          <a:stretch/>
        </p:blipFill>
        <p:spPr>
          <a:xfrm>
            <a:off x="8928100" y="5053992"/>
            <a:ext cx="1841499" cy="1632690"/>
          </a:xfrm>
          <a:prstGeom prst="rect">
            <a:avLst/>
          </a:prstGeom>
        </p:spPr>
      </p:pic>
      <p:pic>
        <p:nvPicPr>
          <p:cNvPr id="33" name="Picture 2" descr="Season of Creation 2023: Let Justice and Peace Flow – Churches Together in  Cornwall infoHub">
            <a:extLst>
              <a:ext uri="{FF2B5EF4-FFF2-40B4-BE49-F238E27FC236}">
                <a16:creationId xmlns:a16="http://schemas.microsoft.com/office/drawing/2014/main" id="{3055BEAB-E1F9-5C54-4B88-44E87C1BAA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000" b="21242"/>
          <a:stretch/>
        </p:blipFill>
        <p:spPr bwMode="auto">
          <a:xfrm>
            <a:off x="295443" y="5018261"/>
            <a:ext cx="1114691" cy="127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44D6689-C544-DF23-7DB6-F58857E20AA7}"/>
              </a:ext>
            </a:extLst>
          </p:cNvPr>
          <p:cNvSpPr txBox="1"/>
          <p:nvPr/>
        </p:nvSpPr>
        <p:spPr>
          <a:xfrm flipH="1">
            <a:off x="-139700" y="6195188"/>
            <a:ext cx="208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A Mighty River</a:t>
            </a:r>
          </a:p>
          <a:p>
            <a:pPr algn="ctr"/>
            <a:r>
              <a:rPr lang="en-US" sz="1200" dirty="0">
                <a:solidFill>
                  <a:srgbClr val="0070C0"/>
                </a:solidFill>
              </a:rPr>
              <a:t>Amos 5: 24</a:t>
            </a:r>
            <a:endParaRPr lang="en-GB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770737"/>
            <a:ext cx="10693400" cy="6015355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283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199798" y="5035294"/>
            <a:ext cx="6056630" cy="1546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35"/>
              </a:lnSpc>
              <a:spcBef>
                <a:spcPts val="100"/>
              </a:spcBef>
            </a:pPr>
            <a:r>
              <a:rPr sz="1750" spc="80" dirty="0">
                <a:solidFill>
                  <a:srgbClr val="FFFFFF"/>
                </a:solidFill>
                <a:latin typeface="Trebuchet MS"/>
                <a:cs typeface="Trebuchet MS"/>
              </a:rPr>
              <a:t>God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creation,</a:t>
            </a:r>
            <a:endParaRPr sz="1750" dirty="0">
              <a:latin typeface="Trebuchet MS"/>
              <a:cs typeface="Trebuchet MS"/>
            </a:endParaRPr>
          </a:p>
          <a:p>
            <a:pPr algn="ctr">
              <a:lnSpc>
                <a:spcPts val="1975"/>
              </a:lnSpc>
            </a:pP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who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loves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all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he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has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made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all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that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has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evolved,</a:t>
            </a:r>
            <a:endParaRPr sz="1750" dirty="0">
              <a:latin typeface="Trebuchet MS"/>
              <a:cs typeface="Trebuchet MS"/>
            </a:endParaRPr>
          </a:p>
          <a:p>
            <a:pPr marL="12065" marR="5080" algn="ctr">
              <a:lnSpc>
                <a:spcPts val="1970"/>
              </a:lnSpc>
              <a:spcBef>
                <a:spcPts val="115"/>
              </a:spcBef>
            </a:pP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open</a:t>
            </a:r>
            <a:r>
              <a:rPr sz="175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5" dirty="0">
                <a:solidFill>
                  <a:srgbClr val="FFFFFF"/>
                </a:solidFill>
                <a:latin typeface="Trebuchet MS"/>
                <a:cs typeface="Trebuchet MS"/>
              </a:rPr>
              <a:t>eyes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your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people,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that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your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love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might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be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reflected </a:t>
            </a:r>
            <a:r>
              <a:rPr sz="1750" spc="-90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our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care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for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planet.</a:t>
            </a:r>
            <a:endParaRPr sz="1750" dirty="0">
              <a:latin typeface="Trebuchet MS"/>
              <a:cs typeface="Trebuchet MS"/>
            </a:endParaRPr>
          </a:p>
          <a:p>
            <a:pPr marL="962025" marR="953769" algn="ctr">
              <a:lnSpc>
                <a:spcPts val="1970"/>
              </a:lnSpc>
              <a:spcBef>
                <a:spcPts val="5"/>
              </a:spcBef>
            </a:pP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Through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Jesus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Christ,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who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walked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this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5" dirty="0">
                <a:solidFill>
                  <a:srgbClr val="FFFFFF"/>
                </a:solidFill>
                <a:latin typeface="Trebuchet MS"/>
                <a:cs typeface="Trebuchet MS"/>
              </a:rPr>
              <a:t>earth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75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0" dirty="0">
                <a:solidFill>
                  <a:srgbClr val="FFFFFF"/>
                </a:solidFill>
                <a:latin typeface="Trebuchet MS"/>
                <a:cs typeface="Trebuchet MS"/>
              </a:rPr>
              <a:t>calls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us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by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name.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Amen.</a:t>
            </a:r>
            <a:endParaRPr sz="1750" dirty="0">
              <a:latin typeface="Trebuchet MS"/>
              <a:cs typeface="Trebuchet MS"/>
            </a:endParaRPr>
          </a:p>
        </p:txBody>
      </p:sp>
      <p:pic>
        <p:nvPicPr>
          <p:cNvPr id="18" name="Picture 17" descr="A logo with a cross and text&#10;&#10;Description automatically generated">
            <a:extLst>
              <a:ext uri="{FF2B5EF4-FFF2-40B4-BE49-F238E27FC236}">
                <a16:creationId xmlns:a16="http://schemas.microsoft.com/office/drawing/2014/main" id="{F318E218-CD3B-361B-C056-329CB971D3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95" b="4743"/>
          <a:stretch/>
        </p:blipFill>
        <p:spPr>
          <a:xfrm>
            <a:off x="8851900" y="4930132"/>
            <a:ext cx="1981200" cy="1756550"/>
          </a:xfrm>
          <a:prstGeom prst="rect">
            <a:avLst/>
          </a:prstGeom>
        </p:spPr>
      </p:pic>
      <p:pic>
        <p:nvPicPr>
          <p:cNvPr id="1026" name="Picture 2" descr="Season of Creation 2023: Let Justice and Peace Flow – Churches Together in  Cornwall infoHub">
            <a:extLst>
              <a:ext uri="{FF2B5EF4-FFF2-40B4-BE49-F238E27FC236}">
                <a16:creationId xmlns:a16="http://schemas.microsoft.com/office/drawing/2014/main" id="{AE715D2A-B5C9-05C8-AA54-6D379351E7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000" b="21242"/>
          <a:stretch/>
        </p:blipFill>
        <p:spPr bwMode="auto">
          <a:xfrm>
            <a:off x="295443" y="4900691"/>
            <a:ext cx="1217860" cy="138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0C11CA0-5884-27D3-1FCD-A34515E67524}"/>
              </a:ext>
            </a:extLst>
          </p:cNvPr>
          <p:cNvSpPr txBox="1"/>
          <p:nvPr/>
        </p:nvSpPr>
        <p:spPr>
          <a:xfrm flipH="1">
            <a:off x="-139700" y="6195188"/>
            <a:ext cx="208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15BAF5"/>
                </a:solidFill>
              </a:rPr>
              <a:t>A Mighty River</a:t>
            </a:r>
          </a:p>
          <a:p>
            <a:pPr algn="ctr"/>
            <a:r>
              <a:rPr lang="en-US" sz="1200" dirty="0">
                <a:solidFill>
                  <a:srgbClr val="15BAF5"/>
                </a:solidFill>
              </a:rPr>
              <a:t>Amos 5: 24</a:t>
            </a:r>
            <a:endParaRPr lang="en-GB" sz="1200" dirty="0">
              <a:solidFill>
                <a:srgbClr val="15BAF5"/>
              </a:solidFill>
            </a:endParaRPr>
          </a:p>
        </p:txBody>
      </p:sp>
      <p:pic>
        <p:nvPicPr>
          <p:cNvPr id="8" name="Picture 2" descr="Free Por do sol no dique Stock Photo">
            <a:extLst>
              <a:ext uri="{FF2B5EF4-FFF2-40B4-BE49-F238E27FC236}">
                <a16:creationId xmlns:a16="http://schemas.microsoft.com/office/drawing/2014/main" id="{ED82B6C4-8765-FBEB-0DA7-48E7177927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" t="42837" b="32301"/>
          <a:stretch/>
        </p:blipFill>
        <p:spPr bwMode="auto">
          <a:xfrm>
            <a:off x="0" y="770408"/>
            <a:ext cx="10693400" cy="409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6"/>
          <p:cNvSpPr txBox="1"/>
          <p:nvPr/>
        </p:nvSpPr>
        <p:spPr>
          <a:xfrm>
            <a:off x="291599" y="1044712"/>
            <a:ext cx="1898650" cy="337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b="1" spc="50" dirty="0">
                <a:solidFill>
                  <a:srgbClr val="FFFFFF"/>
                </a:solidFill>
                <a:latin typeface="Trebuchet MS"/>
                <a:cs typeface="Trebuchet MS"/>
              </a:rPr>
              <a:t>1st</a:t>
            </a:r>
            <a:r>
              <a:rPr sz="205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50" b="1" spc="65" dirty="0">
                <a:solidFill>
                  <a:srgbClr val="FFFFFF"/>
                </a:solidFill>
                <a:latin typeface="Trebuchet MS"/>
                <a:cs typeface="Trebuchet MS"/>
              </a:rPr>
              <a:t>September</a:t>
            </a:r>
            <a:endParaRPr sz="205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770737"/>
            <a:ext cx="10693400" cy="6015355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73835" y="5124504"/>
            <a:ext cx="7759065" cy="961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6900"/>
              </a:lnSpc>
              <a:spcBef>
                <a:spcPts val="100"/>
              </a:spcBef>
            </a:pP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Saint</a:t>
            </a:r>
            <a:r>
              <a:rPr sz="175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Therese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85" dirty="0">
                <a:solidFill>
                  <a:srgbClr val="FFFFFF"/>
                </a:solidFill>
                <a:latin typeface="Trebuchet MS"/>
                <a:cs typeface="Trebuchet MS"/>
              </a:rPr>
              <a:t>Lisieux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invites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us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practise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10" dirty="0">
                <a:solidFill>
                  <a:srgbClr val="FFFFFF"/>
                </a:solidFill>
                <a:latin typeface="Trebuchet MS"/>
                <a:cs typeface="Trebuchet MS"/>
              </a:rPr>
              <a:t>little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way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0" dirty="0">
                <a:solidFill>
                  <a:srgbClr val="FFFFFF"/>
                </a:solidFill>
                <a:latin typeface="Trebuchet MS"/>
                <a:cs typeface="Trebuchet MS"/>
              </a:rPr>
              <a:t>love,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not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miss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5" dirty="0">
                <a:solidFill>
                  <a:srgbClr val="FFFFFF"/>
                </a:solidFill>
                <a:latin typeface="Trebuchet MS"/>
                <a:cs typeface="Trebuchet MS"/>
              </a:rPr>
              <a:t>out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on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7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kind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word,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7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smile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or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0" dirty="0">
                <a:solidFill>
                  <a:srgbClr val="FFFFFF"/>
                </a:solidFill>
                <a:latin typeface="Trebuchet MS"/>
                <a:cs typeface="Trebuchet MS"/>
              </a:rPr>
              <a:t>any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small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gesture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which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sows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peace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friendship.</a:t>
            </a:r>
            <a:endParaRPr sz="1750" dirty="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355"/>
              </a:spcBef>
            </a:pP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An</a:t>
            </a:r>
            <a:r>
              <a:rPr sz="175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integral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ecology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also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made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up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simple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daily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0" dirty="0">
                <a:solidFill>
                  <a:srgbClr val="FFFFFF"/>
                </a:solidFill>
                <a:latin typeface="Trebuchet MS"/>
                <a:cs typeface="Trebuchet MS"/>
              </a:rPr>
              <a:t>gestures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0" dirty="0">
                <a:solidFill>
                  <a:srgbClr val="FFFFFF"/>
                </a:solidFill>
                <a:latin typeface="Trebuchet MS"/>
                <a:cs typeface="Trebuchet MS"/>
              </a:rPr>
              <a:t>whic</a:t>
            </a:r>
            <a:endParaRPr sz="175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72791" y="6060176"/>
            <a:ext cx="5821045" cy="649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63345" marR="5080" indent="-1351280">
              <a:lnSpc>
                <a:spcPct val="116900"/>
              </a:lnSpc>
              <a:spcBef>
                <a:spcPts val="100"/>
              </a:spcBef>
            </a:pPr>
            <a:r>
              <a:rPr sz="1750" spc="-25" dirty="0">
                <a:solidFill>
                  <a:srgbClr val="FFFFFF"/>
                </a:solidFill>
                <a:latin typeface="Trebuchet MS"/>
                <a:cs typeface="Trebuchet MS"/>
              </a:rPr>
              <a:t>break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with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the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logic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violence,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exploitation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selfishness. </a:t>
            </a: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(Laudato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Si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60" dirty="0">
                <a:solidFill>
                  <a:srgbClr val="FFFFFF"/>
                </a:solidFill>
                <a:latin typeface="Trebuchet MS"/>
                <a:cs typeface="Trebuchet MS"/>
              </a:rPr>
              <a:t>230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70" dirty="0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Pope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Francis)</a:t>
            </a:r>
            <a:endParaRPr sz="175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6570" y="1044713"/>
            <a:ext cx="2088514" cy="337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b="1" spc="80" dirty="0">
                <a:solidFill>
                  <a:srgbClr val="283D4D"/>
                </a:solidFill>
                <a:latin typeface="Arial"/>
                <a:cs typeface="Arial"/>
              </a:rPr>
              <a:t>19th</a:t>
            </a:r>
            <a:r>
              <a:rPr sz="2050" b="1" spc="-45" dirty="0">
                <a:solidFill>
                  <a:srgbClr val="283D4D"/>
                </a:solidFill>
                <a:latin typeface="Arial"/>
                <a:cs typeface="Arial"/>
              </a:rPr>
              <a:t> </a:t>
            </a:r>
            <a:r>
              <a:rPr sz="2050" b="1" spc="40" dirty="0">
                <a:solidFill>
                  <a:srgbClr val="283D4D"/>
                </a:solidFill>
                <a:latin typeface="Arial"/>
                <a:cs typeface="Arial"/>
              </a:rPr>
              <a:t>September</a:t>
            </a:r>
            <a:endParaRPr sz="2050">
              <a:latin typeface="Arial"/>
              <a:cs typeface="Arial"/>
            </a:endParaRPr>
          </a:p>
        </p:txBody>
      </p:sp>
      <p:pic>
        <p:nvPicPr>
          <p:cNvPr id="17" name="Picture 16" descr="A logo with a cross and text&#10;&#10;Description automatically generated">
            <a:extLst>
              <a:ext uri="{FF2B5EF4-FFF2-40B4-BE49-F238E27FC236}">
                <a16:creationId xmlns:a16="http://schemas.microsoft.com/office/drawing/2014/main" id="{7254A290-859A-14C1-342C-408886DC71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95" b="4743"/>
          <a:stretch/>
        </p:blipFill>
        <p:spPr>
          <a:xfrm>
            <a:off x="8928100" y="5053992"/>
            <a:ext cx="1841499" cy="1632690"/>
          </a:xfrm>
          <a:prstGeom prst="rect">
            <a:avLst/>
          </a:prstGeom>
        </p:spPr>
      </p:pic>
      <p:pic>
        <p:nvPicPr>
          <p:cNvPr id="18" name="Picture 2" descr="Season of Creation 2023: Let Justice and Peace Flow – Churches Together in  Cornwall infoHub">
            <a:extLst>
              <a:ext uri="{FF2B5EF4-FFF2-40B4-BE49-F238E27FC236}">
                <a16:creationId xmlns:a16="http://schemas.microsoft.com/office/drawing/2014/main" id="{75E9355B-D9F0-371D-9F30-7BCFD3E6B1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000" b="21242"/>
          <a:stretch/>
        </p:blipFill>
        <p:spPr bwMode="auto">
          <a:xfrm>
            <a:off x="295443" y="5018261"/>
            <a:ext cx="1114691" cy="127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ABCE761-F944-B794-5AEF-B62AA554B52A}"/>
              </a:ext>
            </a:extLst>
          </p:cNvPr>
          <p:cNvSpPr txBox="1"/>
          <p:nvPr/>
        </p:nvSpPr>
        <p:spPr>
          <a:xfrm flipH="1">
            <a:off x="-139700" y="6195188"/>
            <a:ext cx="208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15BAF5"/>
                </a:solidFill>
              </a:rPr>
              <a:t>A Mighty River</a:t>
            </a:r>
          </a:p>
          <a:p>
            <a:pPr algn="ctr"/>
            <a:r>
              <a:rPr lang="en-US" sz="1200" dirty="0">
                <a:solidFill>
                  <a:srgbClr val="15BAF5"/>
                </a:solidFill>
              </a:rPr>
              <a:t>Amos 5: 24</a:t>
            </a:r>
            <a:endParaRPr lang="en-GB" sz="1200" dirty="0">
              <a:solidFill>
                <a:srgbClr val="15BAF5"/>
              </a:solidFill>
            </a:endParaRPr>
          </a:p>
        </p:txBody>
      </p:sp>
      <p:pic>
        <p:nvPicPr>
          <p:cNvPr id="14338" name="Picture 2" descr="Free Mountainous valley with evergreen forest against misty sky Stock Photo">
            <a:extLst>
              <a:ext uri="{FF2B5EF4-FFF2-40B4-BE49-F238E27FC236}">
                <a16:creationId xmlns:a16="http://schemas.microsoft.com/office/drawing/2014/main" id="{278874BD-61FD-2E30-DBD6-DCD8DA4A83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22716" r="727" b="12093"/>
          <a:stretch/>
        </p:blipFill>
        <p:spPr bwMode="auto">
          <a:xfrm>
            <a:off x="0" y="770408"/>
            <a:ext cx="10690860" cy="413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770737"/>
            <a:ext cx="10693400" cy="6015355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666D8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1" b="55552"/>
          <a:stretch/>
        </p:blipFill>
        <p:spPr>
          <a:xfrm>
            <a:off x="0" y="814429"/>
            <a:ext cx="10693400" cy="404328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962651" y="5261252"/>
            <a:ext cx="6378575" cy="1273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6900"/>
              </a:lnSpc>
              <a:spcBef>
                <a:spcPts val="100"/>
              </a:spcBef>
            </a:pP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Quoting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Saint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John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Paul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35" dirty="0">
                <a:solidFill>
                  <a:srgbClr val="FFFFFF"/>
                </a:solidFill>
                <a:latin typeface="Trebuchet MS"/>
                <a:cs typeface="Trebuchet MS"/>
              </a:rPr>
              <a:t>II: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Christians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90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90" dirty="0">
                <a:solidFill>
                  <a:srgbClr val="FFFFFF"/>
                </a:solidFill>
                <a:latin typeface="Trebuchet MS"/>
                <a:cs typeface="Trebuchet MS"/>
              </a:rPr>
              <a:t>their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5" dirty="0">
                <a:solidFill>
                  <a:srgbClr val="FFFFFF"/>
                </a:solidFill>
                <a:latin typeface="Trebuchet MS"/>
                <a:cs typeface="Trebuchet MS"/>
              </a:rPr>
              <a:t>turn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85" dirty="0">
                <a:solidFill>
                  <a:srgbClr val="FFFFFF"/>
                </a:solidFill>
                <a:latin typeface="Trebuchet MS"/>
                <a:cs typeface="Trebuchet MS"/>
              </a:rPr>
              <a:t>“realise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that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their responsibility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85" dirty="0">
                <a:solidFill>
                  <a:srgbClr val="FFFFFF"/>
                </a:solidFill>
                <a:latin typeface="Trebuchet MS"/>
                <a:cs typeface="Trebuchet MS"/>
              </a:rPr>
              <a:t>within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creation,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90" dirty="0">
                <a:solidFill>
                  <a:srgbClr val="FFFFFF"/>
                </a:solidFill>
                <a:latin typeface="Trebuchet MS"/>
                <a:cs typeface="Trebuchet MS"/>
              </a:rPr>
              <a:t>their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duty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5" dirty="0">
                <a:solidFill>
                  <a:srgbClr val="FFFFFF"/>
                </a:solidFill>
                <a:latin typeface="Trebuchet MS"/>
                <a:cs typeface="Trebuchet MS"/>
              </a:rPr>
              <a:t>towards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nature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5" dirty="0">
                <a:solidFill>
                  <a:srgbClr val="FFFFFF"/>
                </a:solidFill>
                <a:latin typeface="Trebuchet MS"/>
                <a:cs typeface="Trebuchet MS"/>
              </a:rPr>
              <a:t>and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Creator,</a:t>
            </a:r>
            <a:r>
              <a:rPr sz="175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are</a:t>
            </a:r>
            <a:r>
              <a:rPr sz="175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an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essential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part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90" dirty="0">
                <a:solidFill>
                  <a:srgbClr val="FFFFFF"/>
                </a:solidFill>
                <a:latin typeface="Trebuchet MS"/>
                <a:cs typeface="Trebuchet MS"/>
              </a:rPr>
              <a:t>their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faith.</a:t>
            </a:r>
            <a:endParaRPr sz="175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355"/>
              </a:spcBef>
            </a:pP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(Laudato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Si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55" dirty="0">
                <a:solidFill>
                  <a:srgbClr val="FFFFFF"/>
                </a:solidFill>
                <a:latin typeface="Trebuchet MS"/>
                <a:cs typeface="Trebuchet MS"/>
              </a:rPr>
              <a:t>64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70" dirty="0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Pope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Francis).</a:t>
            </a:r>
            <a:endParaRPr sz="175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6570" y="1044710"/>
            <a:ext cx="2088514" cy="337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b="1" dirty="0">
                <a:solidFill>
                  <a:srgbClr val="FFFFFF"/>
                </a:solidFill>
                <a:latin typeface="Trebuchet MS"/>
                <a:cs typeface="Trebuchet MS"/>
              </a:rPr>
              <a:t>20th</a:t>
            </a:r>
            <a:r>
              <a:rPr sz="2050" b="1" spc="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50" b="1" spc="65" dirty="0">
                <a:solidFill>
                  <a:srgbClr val="FFFFFF"/>
                </a:solidFill>
                <a:latin typeface="Trebuchet MS"/>
                <a:cs typeface="Trebuchet MS"/>
              </a:rPr>
              <a:t>September</a:t>
            </a:r>
            <a:endParaRPr sz="2050">
              <a:latin typeface="Trebuchet MS"/>
              <a:cs typeface="Trebuchet MS"/>
            </a:endParaRPr>
          </a:p>
        </p:txBody>
      </p:sp>
      <p:pic>
        <p:nvPicPr>
          <p:cNvPr id="17" name="Picture 16" descr="A logo with a cross and text&#10;&#10;Description automatically generated">
            <a:extLst>
              <a:ext uri="{FF2B5EF4-FFF2-40B4-BE49-F238E27FC236}">
                <a16:creationId xmlns:a16="http://schemas.microsoft.com/office/drawing/2014/main" id="{BCCF20D9-0D7E-6906-3BB7-1FA5EC4945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95" b="4743"/>
          <a:stretch/>
        </p:blipFill>
        <p:spPr>
          <a:xfrm>
            <a:off x="8928100" y="5109381"/>
            <a:ext cx="1841499" cy="1632690"/>
          </a:xfrm>
          <a:prstGeom prst="rect">
            <a:avLst/>
          </a:prstGeom>
        </p:spPr>
      </p:pic>
      <p:pic>
        <p:nvPicPr>
          <p:cNvPr id="18" name="Picture 2" descr="Season of Creation 2023: Let Justice and Peace Flow – Churches Together in  Cornwall infoHub">
            <a:extLst>
              <a:ext uri="{FF2B5EF4-FFF2-40B4-BE49-F238E27FC236}">
                <a16:creationId xmlns:a16="http://schemas.microsoft.com/office/drawing/2014/main" id="{E94F1984-FB2C-0A46-B76F-15EF70905E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000" b="21242"/>
          <a:stretch/>
        </p:blipFill>
        <p:spPr bwMode="auto">
          <a:xfrm>
            <a:off x="295443" y="5073650"/>
            <a:ext cx="1114691" cy="127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38E11D0-8363-25BB-E395-9968E98513B9}"/>
              </a:ext>
            </a:extLst>
          </p:cNvPr>
          <p:cNvSpPr txBox="1"/>
          <p:nvPr/>
        </p:nvSpPr>
        <p:spPr>
          <a:xfrm flipH="1">
            <a:off x="-139700" y="6250577"/>
            <a:ext cx="208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15BAF5"/>
                </a:solidFill>
              </a:rPr>
              <a:t>A Mighty River</a:t>
            </a:r>
          </a:p>
          <a:p>
            <a:pPr algn="ctr"/>
            <a:r>
              <a:rPr lang="en-US" sz="1200" dirty="0">
                <a:solidFill>
                  <a:srgbClr val="15BAF5"/>
                </a:solidFill>
              </a:rPr>
              <a:t>Amos 5: 24</a:t>
            </a:r>
            <a:endParaRPr lang="en-GB" sz="1200" dirty="0">
              <a:solidFill>
                <a:srgbClr val="15BAF5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0737"/>
            <a:ext cx="10693400" cy="6015355"/>
            <a:chOff x="0" y="770737"/>
            <a:chExt cx="10693400" cy="6015355"/>
          </a:xfrm>
        </p:grpSpPr>
        <p:sp>
          <p:nvSpPr>
            <p:cNvPr id="3" name="object 3"/>
            <p:cNvSpPr/>
            <p:nvPr/>
          </p:nvSpPr>
          <p:spPr>
            <a:xfrm>
              <a:off x="0" y="770737"/>
              <a:ext cx="10693400" cy="6015355"/>
            </a:xfrm>
            <a:custGeom>
              <a:avLst/>
              <a:gdLst/>
              <a:ahLst/>
              <a:cxnLst/>
              <a:rect l="l" t="t" r="r" b="b"/>
              <a:pathLst>
                <a:path w="10693400" h="6015355">
                  <a:moveTo>
                    <a:pt x="10693400" y="6015037"/>
                  </a:moveTo>
                  <a:lnTo>
                    <a:pt x="0" y="6015037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6015037"/>
                  </a:lnTo>
                  <a:close/>
                </a:path>
              </a:pathLst>
            </a:custGeom>
            <a:solidFill>
              <a:srgbClr val="0049A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5007" y="3493223"/>
              <a:ext cx="2432170" cy="99567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550" y="4599279"/>
              <a:ext cx="2565349" cy="1655673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 rot="21120000">
            <a:off x="1431091" y="2740514"/>
            <a:ext cx="2448957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635"/>
              </a:lnSpc>
            </a:pPr>
            <a:r>
              <a:rPr sz="3800" b="1" dirty="0">
                <a:solidFill>
                  <a:srgbClr val="6FC473"/>
                </a:solidFill>
                <a:latin typeface="Tahoma"/>
                <a:cs typeface="Tahoma"/>
              </a:rPr>
              <a:t>Season</a:t>
            </a:r>
            <a:r>
              <a:rPr sz="3800" b="1" spc="80" dirty="0">
                <a:solidFill>
                  <a:srgbClr val="6FC473"/>
                </a:solidFill>
                <a:latin typeface="Tahoma"/>
                <a:cs typeface="Tahoma"/>
              </a:rPr>
              <a:t> </a:t>
            </a:r>
            <a:r>
              <a:rPr sz="5700" b="1" spc="-37" baseline="1461" dirty="0">
                <a:solidFill>
                  <a:srgbClr val="6FC473"/>
                </a:solidFill>
                <a:latin typeface="Tahoma"/>
                <a:cs typeface="Tahoma"/>
              </a:rPr>
              <a:t>of</a:t>
            </a:r>
            <a:endParaRPr sz="5700" baseline="1461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 rot="21120000">
            <a:off x="1007166" y="3205304"/>
            <a:ext cx="3427584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650"/>
              </a:lnSpc>
            </a:pPr>
            <a:r>
              <a:rPr sz="3800" b="1" dirty="0" err="1">
                <a:solidFill>
                  <a:srgbClr val="6FC473"/>
                </a:solidFill>
                <a:latin typeface="Tahoma"/>
                <a:cs typeface="Tahoma"/>
              </a:rPr>
              <a:t>Creatio</a:t>
            </a:r>
            <a:r>
              <a:rPr lang="en-GB" sz="5700" b="1" baseline="1461" dirty="0">
                <a:solidFill>
                  <a:srgbClr val="6FC473"/>
                </a:solidFill>
                <a:latin typeface="Tahoma"/>
                <a:cs typeface="Tahoma"/>
              </a:rPr>
              <a:t>n</a:t>
            </a:r>
            <a:endParaRPr sz="5700" baseline="2192" dirty="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7455" y="1044712"/>
            <a:ext cx="2046605" cy="337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b="1" dirty="0">
                <a:solidFill>
                  <a:srgbClr val="FFFFFF"/>
                </a:solidFill>
                <a:latin typeface="Trebuchet MS"/>
                <a:cs typeface="Trebuchet MS"/>
              </a:rPr>
              <a:t>21st</a:t>
            </a:r>
            <a:r>
              <a:rPr sz="2050" b="1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50" b="1" spc="65" dirty="0">
                <a:solidFill>
                  <a:srgbClr val="FFFFFF"/>
                </a:solidFill>
                <a:latin typeface="Trebuchet MS"/>
                <a:cs typeface="Trebuchet MS"/>
              </a:rPr>
              <a:t>September</a:t>
            </a:r>
            <a:endParaRPr sz="205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69023" y="1887194"/>
            <a:ext cx="7735392" cy="346710"/>
            <a:chOff x="569023" y="1887194"/>
            <a:chExt cx="7735392" cy="346710"/>
          </a:xfrm>
        </p:grpSpPr>
        <p:sp>
          <p:nvSpPr>
            <p:cNvPr id="10" name="object 10"/>
            <p:cNvSpPr/>
            <p:nvPr/>
          </p:nvSpPr>
          <p:spPr>
            <a:xfrm>
              <a:off x="569023" y="1887194"/>
              <a:ext cx="3810635" cy="346710"/>
            </a:xfrm>
            <a:custGeom>
              <a:avLst/>
              <a:gdLst/>
              <a:ahLst/>
              <a:cxnLst/>
              <a:rect l="l" t="t" r="r" b="b"/>
              <a:pathLst>
                <a:path w="3810635" h="346710">
                  <a:moveTo>
                    <a:pt x="256578" y="311391"/>
                  </a:moveTo>
                  <a:lnTo>
                    <a:pt x="217081" y="330339"/>
                  </a:lnTo>
                  <a:lnTo>
                    <a:pt x="178956" y="338485"/>
                  </a:lnTo>
                  <a:lnTo>
                    <a:pt x="165188" y="339026"/>
                  </a:lnTo>
                  <a:lnTo>
                    <a:pt x="141223" y="337660"/>
                  </a:lnTo>
                  <a:lnTo>
                    <a:pt x="97673" y="326741"/>
                  </a:lnTo>
                  <a:lnTo>
                    <a:pt x="60344" y="305311"/>
                  </a:lnTo>
                  <a:lnTo>
                    <a:pt x="31398" y="275866"/>
                  </a:lnTo>
                  <a:lnTo>
                    <a:pt x="11342" y="239376"/>
                  </a:lnTo>
                  <a:lnTo>
                    <a:pt x="1256" y="198631"/>
                  </a:lnTo>
                  <a:lnTo>
                    <a:pt x="0" y="176847"/>
                  </a:lnTo>
                  <a:lnTo>
                    <a:pt x="1274" y="153631"/>
                  </a:lnTo>
                  <a:lnTo>
                    <a:pt x="11487" y="110789"/>
                  </a:lnTo>
                  <a:lnTo>
                    <a:pt x="31652" y="73120"/>
                  </a:lnTo>
                  <a:lnTo>
                    <a:pt x="60028" y="43247"/>
                  </a:lnTo>
                  <a:lnTo>
                    <a:pt x="95949" y="21979"/>
                  </a:lnTo>
                  <a:lnTo>
                    <a:pt x="137076" y="11167"/>
                  </a:lnTo>
                  <a:lnTo>
                    <a:pt x="159435" y="9817"/>
                  </a:lnTo>
                  <a:lnTo>
                    <a:pt x="172795" y="10264"/>
                  </a:lnTo>
                  <a:lnTo>
                    <a:pt x="221728" y="20779"/>
                  </a:lnTo>
                  <a:lnTo>
                    <a:pt x="235140" y="76149"/>
                  </a:lnTo>
                  <a:lnTo>
                    <a:pt x="216623" y="65244"/>
                  </a:lnTo>
                  <a:lnTo>
                    <a:pt x="198050" y="57462"/>
                  </a:lnTo>
                  <a:lnTo>
                    <a:pt x="179419" y="52798"/>
                  </a:lnTo>
                  <a:lnTo>
                    <a:pt x="160731" y="51244"/>
                  </a:lnTo>
                  <a:lnTo>
                    <a:pt x="145464" y="52275"/>
                  </a:lnTo>
                  <a:lnTo>
                    <a:pt x="103085" y="67767"/>
                  </a:lnTo>
                  <a:lnTo>
                    <a:pt x="69262" y="99065"/>
                  </a:lnTo>
                  <a:lnTo>
                    <a:pt x="48837" y="142139"/>
                  </a:lnTo>
                  <a:lnTo>
                    <a:pt x="44894" y="174574"/>
                  </a:lnTo>
                  <a:lnTo>
                    <a:pt x="45797" y="191559"/>
                  </a:lnTo>
                  <a:lnTo>
                    <a:pt x="59372" y="237477"/>
                  </a:lnTo>
                  <a:lnTo>
                    <a:pt x="88133" y="272694"/>
                  </a:lnTo>
                  <a:lnTo>
                    <a:pt x="129822" y="293211"/>
                  </a:lnTo>
                  <a:lnTo>
                    <a:pt x="163017" y="297154"/>
                  </a:lnTo>
                  <a:lnTo>
                    <a:pt x="183904" y="295620"/>
                  </a:lnTo>
                  <a:lnTo>
                    <a:pt x="203412" y="291017"/>
                  </a:lnTo>
                  <a:lnTo>
                    <a:pt x="221535" y="283342"/>
                  </a:lnTo>
                  <a:lnTo>
                    <a:pt x="238264" y="272592"/>
                  </a:lnTo>
                  <a:lnTo>
                    <a:pt x="256578" y="311391"/>
                  </a:lnTo>
                  <a:close/>
                </a:path>
                <a:path w="3810635" h="346710">
                  <a:moveTo>
                    <a:pt x="608457" y="335457"/>
                  </a:moveTo>
                  <a:lnTo>
                    <a:pt x="565289" y="335457"/>
                  </a:lnTo>
                  <a:lnTo>
                    <a:pt x="565289" y="194271"/>
                  </a:lnTo>
                  <a:lnTo>
                    <a:pt x="396379" y="194271"/>
                  </a:lnTo>
                  <a:lnTo>
                    <a:pt x="396379" y="335457"/>
                  </a:lnTo>
                  <a:lnTo>
                    <a:pt x="353212" y="335457"/>
                  </a:lnTo>
                  <a:lnTo>
                    <a:pt x="353212" y="13385"/>
                  </a:lnTo>
                  <a:lnTo>
                    <a:pt x="396379" y="13385"/>
                  </a:lnTo>
                  <a:lnTo>
                    <a:pt x="396379" y="152844"/>
                  </a:lnTo>
                  <a:lnTo>
                    <a:pt x="565289" y="152844"/>
                  </a:lnTo>
                  <a:lnTo>
                    <a:pt x="565289" y="13385"/>
                  </a:lnTo>
                  <a:lnTo>
                    <a:pt x="608457" y="13385"/>
                  </a:lnTo>
                  <a:lnTo>
                    <a:pt x="608457" y="335457"/>
                  </a:lnTo>
                  <a:close/>
                </a:path>
                <a:path w="3810635" h="346710">
                  <a:moveTo>
                    <a:pt x="893952" y="250825"/>
                  </a:moveTo>
                  <a:lnTo>
                    <a:pt x="770229" y="250825"/>
                  </a:lnTo>
                  <a:lnTo>
                    <a:pt x="735850" y="335457"/>
                  </a:lnTo>
                  <a:lnTo>
                    <a:pt x="693089" y="335457"/>
                  </a:lnTo>
                  <a:lnTo>
                    <a:pt x="833831" y="0"/>
                  </a:lnTo>
                  <a:lnTo>
                    <a:pt x="836561" y="0"/>
                  </a:lnTo>
                  <a:lnTo>
                    <a:pt x="977303" y="335457"/>
                  </a:lnTo>
                  <a:lnTo>
                    <a:pt x="927493" y="335457"/>
                  </a:lnTo>
                  <a:lnTo>
                    <a:pt x="893952" y="250825"/>
                  </a:lnTo>
                  <a:close/>
                </a:path>
                <a:path w="3810635" h="346710">
                  <a:moveTo>
                    <a:pt x="879322" y="213410"/>
                  </a:moveTo>
                  <a:lnTo>
                    <a:pt x="833386" y="95745"/>
                  </a:lnTo>
                  <a:lnTo>
                    <a:pt x="785761" y="213410"/>
                  </a:lnTo>
                  <a:lnTo>
                    <a:pt x="879322" y="213410"/>
                  </a:lnTo>
                  <a:close/>
                </a:path>
                <a:path w="3810635" h="346710">
                  <a:moveTo>
                    <a:pt x="1342123" y="13385"/>
                  </a:moveTo>
                  <a:lnTo>
                    <a:pt x="1342123" y="346125"/>
                  </a:lnTo>
                  <a:lnTo>
                    <a:pt x="1340840" y="346125"/>
                  </a:lnTo>
                  <a:lnTo>
                    <a:pt x="1104252" y="106057"/>
                  </a:lnTo>
                  <a:lnTo>
                    <a:pt x="1105141" y="335457"/>
                  </a:lnTo>
                  <a:lnTo>
                    <a:pt x="1061542" y="335457"/>
                  </a:lnTo>
                  <a:lnTo>
                    <a:pt x="1061542" y="3517"/>
                  </a:lnTo>
                  <a:lnTo>
                    <a:pt x="1063675" y="3517"/>
                  </a:lnTo>
                  <a:lnTo>
                    <a:pt x="1299806" y="246354"/>
                  </a:lnTo>
                  <a:lnTo>
                    <a:pt x="1298968" y="13385"/>
                  </a:lnTo>
                  <a:lnTo>
                    <a:pt x="1342123" y="13385"/>
                  </a:lnTo>
                  <a:close/>
                </a:path>
                <a:path w="3810635" h="346710">
                  <a:moveTo>
                    <a:pt x="1711413" y="307822"/>
                  </a:moveTo>
                  <a:lnTo>
                    <a:pt x="1665338" y="329247"/>
                  </a:lnTo>
                  <a:lnTo>
                    <a:pt x="1620893" y="338412"/>
                  </a:lnTo>
                  <a:lnTo>
                    <a:pt x="1607235" y="339026"/>
                  </a:lnTo>
                  <a:lnTo>
                    <a:pt x="1582812" y="337734"/>
                  </a:lnTo>
                  <a:lnTo>
                    <a:pt x="1538498" y="327410"/>
                  </a:lnTo>
                  <a:lnTo>
                    <a:pt x="1500552" y="307041"/>
                  </a:lnTo>
                  <a:lnTo>
                    <a:pt x="1471026" y="278584"/>
                  </a:lnTo>
                  <a:lnTo>
                    <a:pt x="1450503" y="242887"/>
                  </a:lnTo>
                  <a:lnTo>
                    <a:pt x="1440164" y="202371"/>
                  </a:lnTo>
                  <a:lnTo>
                    <a:pt x="1438871" y="180479"/>
                  </a:lnTo>
                  <a:lnTo>
                    <a:pt x="1440257" y="155025"/>
                  </a:lnTo>
                  <a:lnTo>
                    <a:pt x="1451344" y="109440"/>
                  </a:lnTo>
                  <a:lnTo>
                    <a:pt x="1473176" y="71179"/>
                  </a:lnTo>
                  <a:lnTo>
                    <a:pt x="1503258" y="41709"/>
                  </a:lnTo>
                  <a:lnTo>
                    <a:pt x="1540629" y="21368"/>
                  </a:lnTo>
                  <a:lnTo>
                    <a:pt x="1582056" y="11100"/>
                  </a:lnTo>
                  <a:lnTo>
                    <a:pt x="1604060" y="9817"/>
                  </a:lnTo>
                  <a:lnTo>
                    <a:pt x="1617477" y="10225"/>
                  </a:lnTo>
                  <a:lnTo>
                    <a:pt x="1655318" y="16319"/>
                  </a:lnTo>
                  <a:lnTo>
                    <a:pt x="1698625" y="33426"/>
                  </a:lnTo>
                  <a:lnTo>
                    <a:pt x="1684337" y="73025"/>
                  </a:lnTo>
                  <a:lnTo>
                    <a:pt x="1676699" y="69163"/>
                  </a:lnTo>
                  <a:lnTo>
                    <a:pt x="1668154" y="65547"/>
                  </a:lnTo>
                  <a:lnTo>
                    <a:pt x="1627852" y="54508"/>
                  </a:lnTo>
                  <a:lnTo>
                    <a:pt x="1609420" y="52984"/>
                  </a:lnTo>
                  <a:lnTo>
                    <a:pt x="1591252" y="53933"/>
                  </a:lnTo>
                  <a:lnTo>
                    <a:pt x="1543291" y="68211"/>
                  </a:lnTo>
                  <a:lnTo>
                    <a:pt x="1507551" y="98152"/>
                  </a:lnTo>
                  <a:lnTo>
                    <a:pt x="1487239" y="141801"/>
                  </a:lnTo>
                  <a:lnTo>
                    <a:pt x="1483359" y="176847"/>
                  </a:lnTo>
                  <a:lnTo>
                    <a:pt x="1484329" y="193747"/>
                  </a:lnTo>
                  <a:lnTo>
                    <a:pt x="1498892" y="238759"/>
                  </a:lnTo>
                  <a:lnTo>
                    <a:pt x="1529606" y="272623"/>
                  </a:lnTo>
                  <a:lnTo>
                    <a:pt x="1573558" y="292041"/>
                  </a:lnTo>
                  <a:lnTo>
                    <a:pt x="1608086" y="295770"/>
                  </a:lnTo>
                  <a:lnTo>
                    <a:pt x="1616510" y="295565"/>
                  </a:lnTo>
                  <a:lnTo>
                    <a:pt x="1655799" y="288410"/>
                  </a:lnTo>
                  <a:lnTo>
                    <a:pt x="1667814" y="219163"/>
                  </a:lnTo>
                  <a:lnTo>
                    <a:pt x="1603667" y="219163"/>
                  </a:lnTo>
                  <a:lnTo>
                    <a:pt x="1603667" y="177749"/>
                  </a:lnTo>
                  <a:lnTo>
                    <a:pt x="1711413" y="177749"/>
                  </a:lnTo>
                  <a:lnTo>
                    <a:pt x="1711413" y="307822"/>
                  </a:lnTo>
                  <a:close/>
                </a:path>
                <a:path w="3810635" h="346710">
                  <a:moveTo>
                    <a:pt x="1861096" y="13385"/>
                  </a:moveTo>
                  <a:lnTo>
                    <a:pt x="1861096" y="335457"/>
                  </a:lnTo>
                  <a:lnTo>
                    <a:pt x="1817928" y="335457"/>
                  </a:lnTo>
                  <a:lnTo>
                    <a:pt x="1817928" y="13385"/>
                  </a:lnTo>
                  <a:lnTo>
                    <a:pt x="1861096" y="13385"/>
                  </a:lnTo>
                  <a:close/>
                </a:path>
                <a:path w="3810635" h="346710">
                  <a:moveTo>
                    <a:pt x="2258466" y="13385"/>
                  </a:moveTo>
                  <a:lnTo>
                    <a:pt x="2258466" y="346125"/>
                  </a:lnTo>
                  <a:lnTo>
                    <a:pt x="2257171" y="346125"/>
                  </a:lnTo>
                  <a:lnTo>
                    <a:pt x="2020582" y="106057"/>
                  </a:lnTo>
                  <a:lnTo>
                    <a:pt x="2021484" y="335457"/>
                  </a:lnTo>
                  <a:lnTo>
                    <a:pt x="1977872" y="335457"/>
                  </a:lnTo>
                  <a:lnTo>
                    <a:pt x="1977872" y="3517"/>
                  </a:lnTo>
                  <a:lnTo>
                    <a:pt x="1980057" y="3517"/>
                  </a:lnTo>
                  <a:lnTo>
                    <a:pt x="2216150" y="246354"/>
                  </a:lnTo>
                  <a:lnTo>
                    <a:pt x="2215299" y="13385"/>
                  </a:lnTo>
                  <a:lnTo>
                    <a:pt x="2258466" y="13385"/>
                  </a:lnTo>
                  <a:close/>
                </a:path>
                <a:path w="3810635" h="346710">
                  <a:moveTo>
                    <a:pt x="2627807" y="307822"/>
                  </a:moveTo>
                  <a:lnTo>
                    <a:pt x="2581668" y="329247"/>
                  </a:lnTo>
                  <a:lnTo>
                    <a:pt x="2537250" y="338412"/>
                  </a:lnTo>
                  <a:lnTo>
                    <a:pt x="2523578" y="339026"/>
                  </a:lnTo>
                  <a:lnTo>
                    <a:pt x="2499147" y="337734"/>
                  </a:lnTo>
                  <a:lnTo>
                    <a:pt x="2454829" y="327410"/>
                  </a:lnTo>
                  <a:lnTo>
                    <a:pt x="2416885" y="307041"/>
                  </a:lnTo>
                  <a:lnTo>
                    <a:pt x="2387367" y="278584"/>
                  </a:lnTo>
                  <a:lnTo>
                    <a:pt x="2366839" y="242887"/>
                  </a:lnTo>
                  <a:lnTo>
                    <a:pt x="2356495" y="202371"/>
                  </a:lnTo>
                  <a:lnTo>
                    <a:pt x="2355202" y="180479"/>
                  </a:lnTo>
                  <a:lnTo>
                    <a:pt x="2356588" y="155025"/>
                  </a:lnTo>
                  <a:lnTo>
                    <a:pt x="2367696" y="109440"/>
                  </a:lnTo>
                  <a:lnTo>
                    <a:pt x="2389528" y="71179"/>
                  </a:lnTo>
                  <a:lnTo>
                    <a:pt x="2419589" y="41709"/>
                  </a:lnTo>
                  <a:lnTo>
                    <a:pt x="2456961" y="21368"/>
                  </a:lnTo>
                  <a:lnTo>
                    <a:pt x="2498413" y="11100"/>
                  </a:lnTo>
                  <a:lnTo>
                    <a:pt x="2520454" y="9817"/>
                  </a:lnTo>
                  <a:lnTo>
                    <a:pt x="2533834" y="10225"/>
                  </a:lnTo>
                  <a:lnTo>
                    <a:pt x="2571648" y="16319"/>
                  </a:lnTo>
                  <a:lnTo>
                    <a:pt x="2614955" y="33426"/>
                  </a:lnTo>
                  <a:lnTo>
                    <a:pt x="2600718" y="73025"/>
                  </a:lnTo>
                  <a:lnTo>
                    <a:pt x="2593081" y="69163"/>
                  </a:lnTo>
                  <a:lnTo>
                    <a:pt x="2584534" y="65547"/>
                  </a:lnTo>
                  <a:lnTo>
                    <a:pt x="2544208" y="54508"/>
                  </a:lnTo>
                  <a:lnTo>
                    <a:pt x="2525763" y="52984"/>
                  </a:lnTo>
                  <a:lnTo>
                    <a:pt x="2507593" y="53933"/>
                  </a:lnTo>
                  <a:lnTo>
                    <a:pt x="2459634" y="68211"/>
                  </a:lnTo>
                  <a:lnTo>
                    <a:pt x="2423910" y="98152"/>
                  </a:lnTo>
                  <a:lnTo>
                    <a:pt x="2403582" y="141801"/>
                  </a:lnTo>
                  <a:lnTo>
                    <a:pt x="2399703" y="176847"/>
                  </a:lnTo>
                  <a:lnTo>
                    <a:pt x="2400671" y="193747"/>
                  </a:lnTo>
                  <a:lnTo>
                    <a:pt x="2415273" y="238759"/>
                  </a:lnTo>
                  <a:lnTo>
                    <a:pt x="2445982" y="272623"/>
                  </a:lnTo>
                  <a:lnTo>
                    <a:pt x="2489939" y="292041"/>
                  </a:lnTo>
                  <a:lnTo>
                    <a:pt x="2524467" y="295770"/>
                  </a:lnTo>
                  <a:lnTo>
                    <a:pt x="2532888" y="295565"/>
                  </a:lnTo>
                  <a:lnTo>
                    <a:pt x="2572140" y="288410"/>
                  </a:lnTo>
                  <a:lnTo>
                    <a:pt x="2584145" y="219163"/>
                  </a:lnTo>
                  <a:lnTo>
                    <a:pt x="2519997" y="219163"/>
                  </a:lnTo>
                  <a:lnTo>
                    <a:pt x="2519997" y="177749"/>
                  </a:lnTo>
                  <a:lnTo>
                    <a:pt x="2627807" y="177749"/>
                  </a:lnTo>
                  <a:lnTo>
                    <a:pt x="2627807" y="307822"/>
                  </a:lnTo>
                  <a:close/>
                </a:path>
                <a:path w="3810635" h="346710">
                  <a:moveTo>
                    <a:pt x="3154413" y="335457"/>
                  </a:moveTo>
                  <a:lnTo>
                    <a:pt x="3111195" y="335457"/>
                  </a:lnTo>
                  <a:lnTo>
                    <a:pt x="3111195" y="194271"/>
                  </a:lnTo>
                  <a:lnTo>
                    <a:pt x="2942272" y="194271"/>
                  </a:lnTo>
                  <a:lnTo>
                    <a:pt x="2942272" y="335457"/>
                  </a:lnTo>
                  <a:lnTo>
                    <a:pt x="2899117" y="335457"/>
                  </a:lnTo>
                  <a:lnTo>
                    <a:pt x="2899117" y="13385"/>
                  </a:lnTo>
                  <a:lnTo>
                    <a:pt x="2942272" y="13385"/>
                  </a:lnTo>
                  <a:lnTo>
                    <a:pt x="2942272" y="152844"/>
                  </a:lnTo>
                  <a:lnTo>
                    <a:pt x="3111195" y="152844"/>
                  </a:lnTo>
                  <a:lnTo>
                    <a:pt x="3111195" y="13385"/>
                  </a:lnTo>
                  <a:lnTo>
                    <a:pt x="3154413" y="13385"/>
                  </a:lnTo>
                  <a:lnTo>
                    <a:pt x="3154413" y="335457"/>
                  </a:lnTo>
                  <a:close/>
                </a:path>
                <a:path w="3810635" h="346710">
                  <a:moveTo>
                    <a:pt x="3439909" y="250825"/>
                  </a:moveTo>
                  <a:lnTo>
                    <a:pt x="3316135" y="250825"/>
                  </a:lnTo>
                  <a:lnTo>
                    <a:pt x="3281756" y="335457"/>
                  </a:lnTo>
                  <a:lnTo>
                    <a:pt x="3238995" y="335457"/>
                  </a:lnTo>
                  <a:lnTo>
                    <a:pt x="3379736" y="0"/>
                  </a:lnTo>
                  <a:lnTo>
                    <a:pt x="3382467" y="0"/>
                  </a:lnTo>
                  <a:lnTo>
                    <a:pt x="3523208" y="335457"/>
                  </a:lnTo>
                  <a:lnTo>
                    <a:pt x="3473399" y="335457"/>
                  </a:lnTo>
                  <a:lnTo>
                    <a:pt x="3439909" y="250825"/>
                  </a:lnTo>
                  <a:close/>
                </a:path>
                <a:path w="3810635" h="346710">
                  <a:moveTo>
                    <a:pt x="3425228" y="213410"/>
                  </a:moveTo>
                  <a:lnTo>
                    <a:pt x="3379292" y="95745"/>
                  </a:lnTo>
                  <a:lnTo>
                    <a:pt x="3331667" y="213410"/>
                  </a:lnTo>
                  <a:lnTo>
                    <a:pt x="3425228" y="213410"/>
                  </a:lnTo>
                  <a:close/>
                </a:path>
                <a:path w="3810635" h="346710">
                  <a:moveTo>
                    <a:pt x="3750856" y="168363"/>
                  </a:moveTo>
                  <a:lnTo>
                    <a:pt x="3785792" y="189573"/>
                  </a:lnTo>
                  <a:lnTo>
                    <a:pt x="3809592" y="232308"/>
                  </a:lnTo>
                  <a:lnTo>
                    <a:pt x="3810596" y="245071"/>
                  </a:lnTo>
                  <a:lnTo>
                    <a:pt x="3809657" y="259756"/>
                  </a:lnTo>
                  <a:lnTo>
                    <a:pt x="3795610" y="296062"/>
                  </a:lnTo>
                  <a:lnTo>
                    <a:pt x="3756418" y="325881"/>
                  </a:lnTo>
                  <a:lnTo>
                    <a:pt x="3717410" y="334861"/>
                  </a:lnTo>
                  <a:lnTo>
                    <a:pt x="3703231" y="335457"/>
                  </a:lnTo>
                  <a:lnTo>
                    <a:pt x="3607435" y="335457"/>
                  </a:lnTo>
                  <a:lnTo>
                    <a:pt x="3607435" y="13385"/>
                  </a:lnTo>
                  <a:lnTo>
                    <a:pt x="3690734" y="13385"/>
                  </a:lnTo>
                  <a:lnTo>
                    <a:pt x="3734625" y="18449"/>
                  </a:lnTo>
                  <a:lnTo>
                    <a:pt x="3779195" y="45017"/>
                  </a:lnTo>
                  <a:lnTo>
                    <a:pt x="3794518" y="94399"/>
                  </a:lnTo>
                  <a:lnTo>
                    <a:pt x="3783063" y="138798"/>
                  </a:lnTo>
                  <a:lnTo>
                    <a:pt x="3750856" y="168363"/>
                  </a:lnTo>
                  <a:close/>
                </a:path>
              </a:pathLst>
            </a:custGeom>
            <a:ln w="12809">
              <a:solidFill>
                <a:srgbClr val="F0F9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3220" y="1935602"/>
              <a:ext cx="112225" cy="11212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3220" y="2076788"/>
              <a:ext cx="128201" cy="11213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476254" y="1898751"/>
              <a:ext cx="1155065" cy="327660"/>
            </a:xfrm>
            <a:custGeom>
              <a:avLst/>
              <a:gdLst/>
              <a:ahLst/>
              <a:cxnLst/>
              <a:rect l="l" t="t" r="r" b="b"/>
              <a:pathLst>
                <a:path w="1155064" h="327660">
                  <a:moveTo>
                    <a:pt x="43154" y="1828"/>
                  </a:moveTo>
                  <a:lnTo>
                    <a:pt x="43154" y="323900"/>
                  </a:lnTo>
                  <a:lnTo>
                    <a:pt x="0" y="323900"/>
                  </a:lnTo>
                  <a:lnTo>
                    <a:pt x="0" y="1828"/>
                  </a:lnTo>
                  <a:lnTo>
                    <a:pt x="43154" y="1828"/>
                  </a:lnTo>
                  <a:close/>
                </a:path>
                <a:path w="1155064" h="327660">
                  <a:moveTo>
                    <a:pt x="350138" y="1828"/>
                  </a:moveTo>
                  <a:lnTo>
                    <a:pt x="350138" y="43256"/>
                  </a:lnTo>
                  <a:lnTo>
                    <a:pt x="263677" y="43256"/>
                  </a:lnTo>
                  <a:lnTo>
                    <a:pt x="263677" y="323900"/>
                  </a:lnTo>
                  <a:lnTo>
                    <a:pt x="220510" y="323900"/>
                  </a:lnTo>
                  <a:lnTo>
                    <a:pt x="220510" y="43256"/>
                  </a:lnTo>
                  <a:lnTo>
                    <a:pt x="136321" y="43256"/>
                  </a:lnTo>
                  <a:lnTo>
                    <a:pt x="136321" y="1828"/>
                  </a:lnTo>
                  <a:lnTo>
                    <a:pt x="350138" y="1828"/>
                  </a:lnTo>
                  <a:close/>
                </a:path>
                <a:path w="1155064" h="327660">
                  <a:moveTo>
                    <a:pt x="609892" y="59283"/>
                  </a:moveTo>
                  <a:lnTo>
                    <a:pt x="572884" y="44145"/>
                  </a:lnTo>
                  <a:lnTo>
                    <a:pt x="535927" y="38290"/>
                  </a:lnTo>
                  <a:lnTo>
                    <a:pt x="523444" y="39027"/>
                  </a:lnTo>
                  <a:lnTo>
                    <a:pt x="487550" y="56607"/>
                  </a:lnTo>
                  <a:lnTo>
                    <a:pt x="478929" y="82448"/>
                  </a:lnTo>
                  <a:lnTo>
                    <a:pt x="480055" y="92002"/>
                  </a:lnTo>
                  <a:lnTo>
                    <a:pt x="506865" y="121524"/>
                  </a:lnTo>
                  <a:lnTo>
                    <a:pt x="548436" y="140296"/>
                  </a:lnTo>
                  <a:lnTo>
                    <a:pt x="560404" y="144859"/>
                  </a:lnTo>
                  <a:lnTo>
                    <a:pt x="571388" y="149629"/>
                  </a:lnTo>
                  <a:lnTo>
                    <a:pt x="606136" y="172226"/>
                  </a:lnTo>
                  <a:lnTo>
                    <a:pt x="627478" y="209688"/>
                  </a:lnTo>
                  <a:lnTo>
                    <a:pt x="630339" y="235686"/>
                  </a:lnTo>
                  <a:lnTo>
                    <a:pt x="629529" y="248331"/>
                  </a:lnTo>
                  <a:lnTo>
                    <a:pt x="610260" y="292453"/>
                  </a:lnTo>
                  <a:lnTo>
                    <a:pt x="568213" y="320750"/>
                  </a:lnTo>
                  <a:lnTo>
                    <a:pt x="524814" y="327469"/>
                  </a:lnTo>
                  <a:lnTo>
                    <a:pt x="510006" y="326873"/>
                  </a:lnTo>
                  <a:lnTo>
                    <a:pt x="467271" y="317893"/>
                  </a:lnTo>
                  <a:lnTo>
                    <a:pt x="429648" y="300611"/>
                  </a:lnTo>
                  <a:lnTo>
                    <a:pt x="418807" y="293535"/>
                  </a:lnTo>
                  <a:lnTo>
                    <a:pt x="437895" y="259308"/>
                  </a:lnTo>
                  <a:lnTo>
                    <a:pt x="446542" y="265317"/>
                  </a:lnTo>
                  <a:lnTo>
                    <a:pt x="456023" y="270848"/>
                  </a:lnTo>
                  <a:lnTo>
                    <a:pt x="499924" y="287031"/>
                  </a:lnTo>
                  <a:lnTo>
                    <a:pt x="520801" y="289217"/>
                  </a:lnTo>
                  <a:lnTo>
                    <a:pt x="533279" y="288381"/>
                  </a:lnTo>
                  <a:lnTo>
                    <a:pt x="574463" y="268319"/>
                  </a:lnTo>
                  <a:lnTo>
                    <a:pt x="585393" y="236143"/>
                  </a:lnTo>
                  <a:lnTo>
                    <a:pt x="584377" y="225557"/>
                  </a:lnTo>
                  <a:lnTo>
                    <a:pt x="560161" y="194280"/>
                  </a:lnTo>
                  <a:lnTo>
                    <a:pt x="523430" y="175958"/>
                  </a:lnTo>
                  <a:lnTo>
                    <a:pt x="510387" y="170883"/>
                  </a:lnTo>
                  <a:lnTo>
                    <a:pt x="498500" y="165854"/>
                  </a:lnTo>
                  <a:lnTo>
                    <a:pt x="461464" y="144313"/>
                  </a:lnTo>
                  <a:lnTo>
                    <a:pt x="437565" y="109642"/>
                  </a:lnTo>
                  <a:lnTo>
                    <a:pt x="434327" y="86017"/>
                  </a:lnTo>
                  <a:lnTo>
                    <a:pt x="435981" y="67992"/>
                  </a:lnTo>
                  <a:lnTo>
                    <a:pt x="460768" y="24803"/>
                  </a:lnTo>
                  <a:lnTo>
                    <a:pt x="509506" y="2073"/>
                  </a:lnTo>
                  <a:lnTo>
                    <a:pt x="529729" y="0"/>
                  </a:lnTo>
                  <a:lnTo>
                    <a:pt x="555297" y="1619"/>
                  </a:lnTo>
                  <a:lnTo>
                    <a:pt x="579916" y="6475"/>
                  </a:lnTo>
                  <a:lnTo>
                    <a:pt x="603588" y="14567"/>
                  </a:lnTo>
                  <a:lnTo>
                    <a:pt x="626313" y="25895"/>
                  </a:lnTo>
                  <a:lnTo>
                    <a:pt x="609892" y="59283"/>
                  </a:lnTo>
                  <a:close/>
                </a:path>
                <a:path w="1155064" h="327660">
                  <a:moveTo>
                    <a:pt x="891374" y="1828"/>
                  </a:moveTo>
                  <a:lnTo>
                    <a:pt x="979639" y="1828"/>
                  </a:lnTo>
                  <a:lnTo>
                    <a:pt x="1008400" y="3317"/>
                  </a:lnTo>
                  <a:lnTo>
                    <a:pt x="1058147" y="15223"/>
                  </a:lnTo>
                  <a:lnTo>
                    <a:pt x="1097543" y="38413"/>
                  </a:lnTo>
                  <a:lnTo>
                    <a:pt x="1126300" y="69150"/>
                  </a:lnTo>
                  <a:lnTo>
                    <a:pt x="1144556" y="106200"/>
                  </a:lnTo>
                  <a:lnTo>
                    <a:pt x="1153582" y="145959"/>
                  </a:lnTo>
                  <a:lnTo>
                    <a:pt x="1154709" y="166636"/>
                  </a:lnTo>
                  <a:lnTo>
                    <a:pt x="1153343" y="189330"/>
                  </a:lnTo>
                  <a:lnTo>
                    <a:pt x="1142423" y="230666"/>
                  </a:lnTo>
                  <a:lnTo>
                    <a:pt x="1121020" y="266191"/>
                  </a:lnTo>
                  <a:lnTo>
                    <a:pt x="1091790" y="293815"/>
                  </a:lnTo>
                  <a:lnTo>
                    <a:pt x="1055831" y="313013"/>
                  </a:lnTo>
                  <a:lnTo>
                    <a:pt x="1016189" y="322691"/>
                  </a:lnTo>
                  <a:lnTo>
                    <a:pt x="995159" y="323900"/>
                  </a:lnTo>
                  <a:lnTo>
                    <a:pt x="891374" y="323900"/>
                  </a:lnTo>
                  <a:lnTo>
                    <a:pt x="891374" y="1828"/>
                  </a:lnTo>
                  <a:close/>
                </a:path>
              </a:pathLst>
            </a:custGeom>
            <a:ln w="12809">
              <a:solidFill>
                <a:srgbClr val="F0F9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4442" y="1935602"/>
              <a:ext cx="188323" cy="25158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695505" y="1887194"/>
              <a:ext cx="1069340" cy="335915"/>
            </a:xfrm>
            <a:custGeom>
              <a:avLst/>
              <a:gdLst/>
              <a:ahLst/>
              <a:cxnLst/>
              <a:rect l="l" t="t" r="r" b="b"/>
              <a:pathLst>
                <a:path w="1069340" h="335914">
                  <a:moveTo>
                    <a:pt x="200914" y="250825"/>
                  </a:moveTo>
                  <a:lnTo>
                    <a:pt x="77139" y="250825"/>
                  </a:lnTo>
                  <a:lnTo>
                    <a:pt x="42760" y="335457"/>
                  </a:lnTo>
                  <a:lnTo>
                    <a:pt x="0" y="335457"/>
                  </a:lnTo>
                  <a:lnTo>
                    <a:pt x="140741" y="0"/>
                  </a:lnTo>
                  <a:lnTo>
                    <a:pt x="143471" y="0"/>
                  </a:lnTo>
                  <a:lnTo>
                    <a:pt x="284213" y="335457"/>
                  </a:lnTo>
                  <a:lnTo>
                    <a:pt x="234403" y="335457"/>
                  </a:lnTo>
                  <a:lnTo>
                    <a:pt x="200914" y="250825"/>
                  </a:lnTo>
                  <a:close/>
                </a:path>
                <a:path w="1069340" h="335914">
                  <a:moveTo>
                    <a:pt x="186232" y="213410"/>
                  </a:moveTo>
                  <a:lnTo>
                    <a:pt x="140347" y="95745"/>
                  </a:lnTo>
                  <a:lnTo>
                    <a:pt x="92671" y="213410"/>
                  </a:lnTo>
                  <a:lnTo>
                    <a:pt x="186232" y="213410"/>
                  </a:lnTo>
                  <a:close/>
                </a:path>
                <a:path w="1069340" h="335914">
                  <a:moveTo>
                    <a:pt x="617931" y="13385"/>
                  </a:moveTo>
                  <a:lnTo>
                    <a:pt x="497230" y="228104"/>
                  </a:lnTo>
                  <a:lnTo>
                    <a:pt x="497230" y="335457"/>
                  </a:lnTo>
                  <a:lnTo>
                    <a:pt x="453923" y="335457"/>
                  </a:lnTo>
                  <a:lnTo>
                    <a:pt x="453923" y="228104"/>
                  </a:lnTo>
                  <a:lnTo>
                    <a:pt x="334606" y="13385"/>
                  </a:lnTo>
                  <a:lnTo>
                    <a:pt x="387997" y="13385"/>
                  </a:lnTo>
                  <a:lnTo>
                    <a:pt x="476643" y="179031"/>
                  </a:lnTo>
                  <a:lnTo>
                    <a:pt x="564845" y="13385"/>
                  </a:lnTo>
                  <a:lnTo>
                    <a:pt x="617931" y="13385"/>
                  </a:lnTo>
                  <a:close/>
                </a:path>
                <a:path w="1069340" h="335914">
                  <a:moveTo>
                    <a:pt x="1009053" y="168363"/>
                  </a:moveTo>
                  <a:lnTo>
                    <a:pt x="1043937" y="189573"/>
                  </a:lnTo>
                  <a:lnTo>
                    <a:pt x="1067768" y="232308"/>
                  </a:lnTo>
                  <a:lnTo>
                    <a:pt x="1068781" y="245071"/>
                  </a:lnTo>
                  <a:lnTo>
                    <a:pt x="1067842" y="259756"/>
                  </a:lnTo>
                  <a:lnTo>
                    <a:pt x="1053757" y="296062"/>
                  </a:lnTo>
                  <a:lnTo>
                    <a:pt x="1014603" y="325881"/>
                  </a:lnTo>
                  <a:lnTo>
                    <a:pt x="975585" y="334861"/>
                  </a:lnTo>
                  <a:lnTo>
                    <a:pt x="961428" y="335457"/>
                  </a:lnTo>
                  <a:lnTo>
                    <a:pt x="865581" y="335457"/>
                  </a:lnTo>
                  <a:lnTo>
                    <a:pt x="865581" y="13385"/>
                  </a:lnTo>
                  <a:lnTo>
                    <a:pt x="948931" y="13385"/>
                  </a:lnTo>
                  <a:lnTo>
                    <a:pt x="992798" y="18449"/>
                  </a:lnTo>
                  <a:lnTo>
                    <a:pt x="1037362" y="45017"/>
                  </a:lnTo>
                  <a:lnTo>
                    <a:pt x="1052664" y="94399"/>
                  </a:lnTo>
                  <a:lnTo>
                    <a:pt x="1041247" y="138798"/>
                  </a:lnTo>
                  <a:lnTo>
                    <a:pt x="1009053" y="168363"/>
                  </a:lnTo>
                  <a:close/>
                </a:path>
              </a:pathLst>
            </a:custGeom>
            <a:ln w="12809">
              <a:solidFill>
                <a:srgbClr val="F0F9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7887" y="1935602"/>
              <a:ext cx="112187" cy="11212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7887" y="2076788"/>
              <a:ext cx="128201" cy="11213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827088" y="1900580"/>
              <a:ext cx="794385" cy="322580"/>
            </a:xfrm>
            <a:custGeom>
              <a:avLst/>
              <a:gdLst/>
              <a:ahLst/>
              <a:cxnLst/>
              <a:rect l="l" t="t" r="r" b="b"/>
              <a:pathLst>
                <a:path w="794384" h="322580">
                  <a:moveTo>
                    <a:pt x="283324" y="0"/>
                  </a:moveTo>
                  <a:lnTo>
                    <a:pt x="162572" y="214718"/>
                  </a:lnTo>
                  <a:lnTo>
                    <a:pt x="162572" y="322072"/>
                  </a:lnTo>
                  <a:lnTo>
                    <a:pt x="119316" y="322072"/>
                  </a:lnTo>
                  <a:lnTo>
                    <a:pt x="119316" y="214718"/>
                  </a:lnTo>
                  <a:lnTo>
                    <a:pt x="0" y="0"/>
                  </a:lnTo>
                  <a:lnTo>
                    <a:pt x="53390" y="0"/>
                  </a:lnTo>
                  <a:lnTo>
                    <a:pt x="142036" y="165646"/>
                  </a:lnTo>
                  <a:lnTo>
                    <a:pt x="230238" y="0"/>
                  </a:lnTo>
                  <a:lnTo>
                    <a:pt x="283324" y="0"/>
                  </a:lnTo>
                  <a:close/>
                </a:path>
                <a:path w="794384" h="322580">
                  <a:moveTo>
                    <a:pt x="530974" y="0"/>
                  </a:moveTo>
                  <a:lnTo>
                    <a:pt x="619175" y="0"/>
                  </a:lnTo>
                  <a:lnTo>
                    <a:pt x="647950" y="1488"/>
                  </a:lnTo>
                  <a:lnTo>
                    <a:pt x="697712" y="13394"/>
                  </a:lnTo>
                  <a:lnTo>
                    <a:pt x="737101" y="36585"/>
                  </a:lnTo>
                  <a:lnTo>
                    <a:pt x="765870" y="67321"/>
                  </a:lnTo>
                  <a:lnTo>
                    <a:pt x="784132" y="104371"/>
                  </a:lnTo>
                  <a:lnTo>
                    <a:pt x="793164" y="144130"/>
                  </a:lnTo>
                  <a:lnTo>
                    <a:pt x="794296" y="164807"/>
                  </a:lnTo>
                  <a:lnTo>
                    <a:pt x="792929" y="187502"/>
                  </a:lnTo>
                  <a:lnTo>
                    <a:pt x="781994" y="228837"/>
                  </a:lnTo>
                  <a:lnTo>
                    <a:pt x="760571" y="264362"/>
                  </a:lnTo>
                  <a:lnTo>
                    <a:pt x="731380" y="291986"/>
                  </a:lnTo>
                  <a:lnTo>
                    <a:pt x="695401" y="311184"/>
                  </a:lnTo>
                  <a:lnTo>
                    <a:pt x="655739" y="320862"/>
                  </a:lnTo>
                  <a:lnTo>
                    <a:pt x="634707" y="322072"/>
                  </a:lnTo>
                  <a:lnTo>
                    <a:pt x="530974" y="322072"/>
                  </a:lnTo>
                  <a:lnTo>
                    <a:pt x="530974" y="0"/>
                  </a:lnTo>
                  <a:close/>
                </a:path>
              </a:pathLst>
            </a:custGeom>
            <a:ln w="12809">
              <a:solidFill>
                <a:srgbClr val="F0F9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94812" y="1935602"/>
              <a:ext cx="188387" cy="25158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685925" y="1887194"/>
              <a:ext cx="618490" cy="335915"/>
            </a:xfrm>
            <a:custGeom>
              <a:avLst/>
              <a:gdLst/>
              <a:ahLst/>
              <a:cxnLst/>
              <a:rect l="l" t="t" r="r" b="b"/>
              <a:pathLst>
                <a:path w="618490" h="335914">
                  <a:moveTo>
                    <a:pt x="200875" y="250825"/>
                  </a:moveTo>
                  <a:lnTo>
                    <a:pt x="77101" y="250825"/>
                  </a:lnTo>
                  <a:lnTo>
                    <a:pt x="42722" y="335457"/>
                  </a:lnTo>
                  <a:lnTo>
                    <a:pt x="0" y="335457"/>
                  </a:lnTo>
                  <a:lnTo>
                    <a:pt x="140741" y="0"/>
                  </a:lnTo>
                  <a:lnTo>
                    <a:pt x="143471" y="0"/>
                  </a:lnTo>
                  <a:lnTo>
                    <a:pt x="284213" y="335457"/>
                  </a:lnTo>
                  <a:lnTo>
                    <a:pt x="234365" y="335457"/>
                  </a:lnTo>
                  <a:lnTo>
                    <a:pt x="200875" y="250825"/>
                  </a:lnTo>
                  <a:close/>
                </a:path>
                <a:path w="618490" h="335914">
                  <a:moveTo>
                    <a:pt x="186194" y="213410"/>
                  </a:moveTo>
                  <a:lnTo>
                    <a:pt x="140296" y="95745"/>
                  </a:lnTo>
                  <a:lnTo>
                    <a:pt x="92671" y="213410"/>
                  </a:lnTo>
                  <a:lnTo>
                    <a:pt x="186194" y="213410"/>
                  </a:lnTo>
                  <a:close/>
                </a:path>
                <a:path w="618490" h="335914">
                  <a:moveTo>
                    <a:pt x="617943" y="13385"/>
                  </a:moveTo>
                  <a:lnTo>
                    <a:pt x="497192" y="228104"/>
                  </a:lnTo>
                  <a:lnTo>
                    <a:pt x="497192" y="335457"/>
                  </a:lnTo>
                  <a:lnTo>
                    <a:pt x="453885" y="335457"/>
                  </a:lnTo>
                  <a:lnTo>
                    <a:pt x="453885" y="228104"/>
                  </a:lnTo>
                  <a:lnTo>
                    <a:pt x="334568" y="13385"/>
                  </a:lnTo>
                  <a:lnTo>
                    <a:pt x="387997" y="13385"/>
                  </a:lnTo>
                  <a:lnTo>
                    <a:pt x="476656" y="179031"/>
                  </a:lnTo>
                  <a:lnTo>
                    <a:pt x="564857" y="13385"/>
                  </a:lnTo>
                  <a:lnTo>
                    <a:pt x="617943" y="13385"/>
                  </a:lnTo>
                  <a:close/>
                </a:path>
              </a:pathLst>
            </a:custGeom>
            <a:ln w="12809">
              <a:solidFill>
                <a:srgbClr val="F0F9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4710722" y="3175064"/>
            <a:ext cx="5029200" cy="25006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8600"/>
              </a:lnSpc>
              <a:spcBef>
                <a:spcPts val="95"/>
              </a:spcBef>
            </a:pPr>
            <a:r>
              <a:rPr sz="1750" b="1" dirty="0">
                <a:solidFill>
                  <a:srgbClr val="F0F9EC"/>
                </a:solidFill>
                <a:latin typeface="Lucida Sans"/>
                <a:cs typeface="Lucida Sans"/>
              </a:rPr>
              <a:t>How</a:t>
            </a:r>
            <a:r>
              <a:rPr sz="1750" b="1" spc="-135" dirty="0">
                <a:solidFill>
                  <a:srgbClr val="F0F9EC"/>
                </a:solidFill>
                <a:latin typeface="Lucida Sans"/>
                <a:cs typeface="Lucida Sans"/>
              </a:rPr>
              <a:t> </a:t>
            </a:r>
            <a:r>
              <a:rPr sz="1750" b="1" spc="55" dirty="0">
                <a:solidFill>
                  <a:srgbClr val="F0F9EC"/>
                </a:solidFill>
                <a:latin typeface="Lucida Sans"/>
                <a:cs typeface="Lucida Sans"/>
              </a:rPr>
              <a:t>we</a:t>
            </a:r>
            <a:r>
              <a:rPr sz="1750" b="1" spc="-135" dirty="0">
                <a:solidFill>
                  <a:srgbClr val="F0F9EC"/>
                </a:solidFill>
                <a:latin typeface="Lucida Sans"/>
                <a:cs typeface="Lucida Sans"/>
              </a:rPr>
              <a:t> </a:t>
            </a:r>
            <a:r>
              <a:rPr sz="1750" b="1" spc="60" dirty="0">
                <a:solidFill>
                  <a:srgbClr val="F0F9EC"/>
                </a:solidFill>
                <a:latin typeface="Lucida Sans"/>
                <a:cs typeface="Lucida Sans"/>
              </a:rPr>
              <a:t>choose</a:t>
            </a:r>
            <a:r>
              <a:rPr sz="1750" b="1" spc="-135" dirty="0">
                <a:solidFill>
                  <a:srgbClr val="F0F9EC"/>
                </a:solidFill>
                <a:latin typeface="Lucida Sans"/>
                <a:cs typeface="Lucida Sans"/>
              </a:rPr>
              <a:t> </a:t>
            </a:r>
            <a:r>
              <a:rPr sz="1750" b="1" dirty="0">
                <a:solidFill>
                  <a:srgbClr val="F0F9EC"/>
                </a:solidFill>
                <a:latin typeface="Lucida Sans"/>
                <a:cs typeface="Lucida Sans"/>
              </a:rPr>
              <a:t>to</a:t>
            </a:r>
            <a:r>
              <a:rPr sz="1750" b="1" spc="-135" dirty="0">
                <a:solidFill>
                  <a:srgbClr val="F0F9EC"/>
                </a:solidFill>
                <a:latin typeface="Lucida Sans"/>
                <a:cs typeface="Lucida Sans"/>
              </a:rPr>
              <a:t> </a:t>
            </a:r>
            <a:r>
              <a:rPr sz="1750" b="1" spc="85" dirty="0">
                <a:solidFill>
                  <a:srgbClr val="F0F9EC"/>
                </a:solidFill>
                <a:latin typeface="Lucida Sans"/>
                <a:cs typeface="Lucida Sans"/>
              </a:rPr>
              <a:t>bank</a:t>
            </a:r>
            <a:r>
              <a:rPr sz="1750" b="1" spc="-130" dirty="0">
                <a:solidFill>
                  <a:srgbClr val="F0F9EC"/>
                </a:solidFill>
                <a:latin typeface="Lucida Sans"/>
                <a:cs typeface="Lucida Sans"/>
              </a:rPr>
              <a:t> </a:t>
            </a:r>
            <a:r>
              <a:rPr sz="1750" b="1" spc="95" dirty="0">
                <a:solidFill>
                  <a:srgbClr val="F0F9EC"/>
                </a:solidFill>
                <a:latin typeface="Lucida Sans"/>
                <a:cs typeface="Lucida Sans"/>
              </a:rPr>
              <a:t>impacts</a:t>
            </a:r>
            <a:r>
              <a:rPr sz="1750" b="1" spc="-135" dirty="0">
                <a:solidFill>
                  <a:srgbClr val="F0F9EC"/>
                </a:solidFill>
                <a:latin typeface="Lucida Sans"/>
                <a:cs typeface="Lucida Sans"/>
              </a:rPr>
              <a:t> </a:t>
            </a:r>
            <a:r>
              <a:rPr sz="1750" b="1" spc="-25" dirty="0">
                <a:solidFill>
                  <a:srgbClr val="F0F9EC"/>
                </a:solidFill>
                <a:latin typeface="Lucida Sans"/>
                <a:cs typeface="Lucida Sans"/>
              </a:rPr>
              <a:t>our </a:t>
            </a:r>
            <a:r>
              <a:rPr sz="1750" b="1" spc="110" dirty="0">
                <a:solidFill>
                  <a:srgbClr val="F0F9EC"/>
                </a:solidFill>
                <a:latin typeface="Lucida Sans"/>
                <a:cs typeface="Lucida Sans"/>
              </a:rPr>
              <a:t>common</a:t>
            </a:r>
            <a:r>
              <a:rPr sz="1750" b="1" spc="-125" dirty="0">
                <a:solidFill>
                  <a:srgbClr val="F0F9EC"/>
                </a:solidFill>
                <a:latin typeface="Lucida Sans"/>
                <a:cs typeface="Lucida Sans"/>
              </a:rPr>
              <a:t> </a:t>
            </a:r>
            <a:r>
              <a:rPr sz="1750" b="1" spc="95" dirty="0">
                <a:solidFill>
                  <a:srgbClr val="F0F9EC"/>
                </a:solidFill>
                <a:latin typeface="Lucida Sans"/>
                <a:cs typeface="Lucida Sans"/>
              </a:rPr>
              <a:t>home.</a:t>
            </a:r>
            <a:r>
              <a:rPr sz="1750" b="1" spc="-120" dirty="0">
                <a:solidFill>
                  <a:srgbClr val="F0F9EC"/>
                </a:solidFill>
                <a:latin typeface="Lucida Sans"/>
                <a:cs typeface="Lucida Sans"/>
              </a:rPr>
              <a:t> </a:t>
            </a:r>
            <a:r>
              <a:rPr sz="1750" b="1" dirty="0">
                <a:solidFill>
                  <a:srgbClr val="F0F9EC"/>
                </a:solidFill>
                <a:latin typeface="Lucida Sans"/>
                <a:cs typeface="Lucida Sans"/>
              </a:rPr>
              <a:t>Using</a:t>
            </a:r>
            <a:r>
              <a:rPr sz="1750" b="1" spc="-120" dirty="0">
                <a:solidFill>
                  <a:srgbClr val="F0F9EC"/>
                </a:solidFill>
                <a:latin typeface="Lucida Sans"/>
                <a:cs typeface="Lucida Sans"/>
              </a:rPr>
              <a:t> </a:t>
            </a:r>
            <a:r>
              <a:rPr sz="1750" b="1" spc="75" dirty="0">
                <a:solidFill>
                  <a:srgbClr val="F0F9EC"/>
                </a:solidFill>
                <a:latin typeface="Lucida Sans"/>
                <a:cs typeface="Lucida Sans"/>
              </a:rPr>
              <a:t>banks</a:t>
            </a:r>
            <a:r>
              <a:rPr sz="1750" b="1" spc="-120" dirty="0">
                <a:solidFill>
                  <a:srgbClr val="F0F9EC"/>
                </a:solidFill>
                <a:latin typeface="Lucida Sans"/>
                <a:cs typeface="Lucida Sans"/>
              </a:rPr>
              <a:t> </a:t>
            </a:r>
            <a:r>
              <a:rPr sz="1750" b="1" spc="90" dirty="0">
                <a:solidFill>
                  <a:srgbClr val="F0F9EC"/>
                </a:solidFill>
                <a:latin typeface="Lucida Sans"/>
                <a:cs typeface="Lucida Sans"/>
              </a:rPr>
              <a:t>that</a:t>
            </a:r>
            <a:r>
              <a:rPr sz="1750" b="1" spc="-120" dirty="0">
                <a:solidFill>
                  <a:srgbClr val="F0F9EC"/>
                </a:solidFill>
                <a:latin typeface="Lucida Sans"/>
                <a:cs typeface="Lucida Sans"/>
              </a:rPr>
              <a:t> </a:t>
            </a:r>
            <a:r>
              <a:rPr sz="1750" b="1" spc="60" dirty="0">
                <a:solidFill>
                  <a:srgbClr val="F0F9EC"/>
                </a:solidFill>
                <a:latin typeface="Lucida Sans"/>
                <a:cs typeface="Lucida Sans"/>
              </a:rPr>
              <a:t>are </a:t>
            </a:r>
            <a:r>
              <a:rPr sz="1750" b="1" spc="75" dirty="0">
                <a:solidFill>
                  <a:srgbClr val="F0F9EC"/>
                </a:solidFill>
                <a:latin typeface="Lucida Sans"/>
                <a:cs typeface="Lucida Sans"/>
              </a:rPr>
              <a:t>ethical</a:t>
            </a:r>
            <a:r>
              <a:rPr sz="1750" b="1" spc="-65" dirty="0">
                <a:solidFill>
                  <a:srgbClr val="F0F9EC"/>
                </a:solidFill>
                <a:latin typeface="Lucida Sans"/>
                <a:cs typeface="Lucida Sans"/>
              </a:rPr>
              <a:t> </a:t>
            </a:r>
            <a:r>
              <a:rPr sz="1750" b="1" dirty="0">
                <a:solidFill>
                  <a:srgbClr val="F0F9EC"/>
                </a:solidFill>
                <a:latin typeface="Lucida Sans"/>
                <a:cs typeface="Lucida Sans"/>
              </a:rPr>
              <a:t>help</a:t>
            </a:r>
            <a:r>
              <a:rPr sz="1750" b="1" spc="-65" dirty="0">
                <a:solidFill>
                  <a:srgbClr val="F0F9EC"/>
                </a:solidFill>
                <a:latin typeface="Lucida Sans"/>
                <a:cs typeface="Lucida Sans"/>
              </a:rPr>
              <a:t> </a:t>
            </a:r>
            <a:r>
              <a:rPr sz="1750" b="1" dirty="0">
                <a:solidFill>
                  <a:srgbClr val="F0F9EC"/>
                </a:solidFill>
                <a:latin typeface="Lucida Sans"/>
                <a:cs typeface="Lucida Sans"/>
              </a:rPr>
              <a:t>to</a:t>
            </a:r>
            <a:r>
              <a:rPr sz="1750" b="1" spc="-65" dirty="0">
                <a:solidFill>
                  <a:srgbClr val="F0F9EC"/>
                </a:solidFill>
                <a:latin typeface="Lucida Sans"/>
                <a:cs typeface="Lucida Sans"/>
              </a:rPr>
              <a:t> </a:t>
            </a:r>
            <a:r>
              <a:rPr sz="1750" b="1" dirty="0">
                <a:solidFill>
                  <a:srgbClr val="F0F9EC"/>
                </a:solidFill>
                <a:latin typeface="Lucida Sans"/>
                <a:cs typeface="Lucida Sans"/>
              </a:rPr>
              <a:t>support</a:t>
            </a:r>
            <a:r>
              <a:rPr sz="1750" b="1" spc="-65" dirty="0">
                <a:solidFill>
                  <a:srgbClr val="F0F9EC"/>
                </a:solidFill>
                <a:latin typeface="Lucida Sans"/>
                <a:cs typeface="Lucida Sans"/>
              </a:rPr>
              <a:t> </a:t>
            </a:r>
            <a:r>
              <a:rPr sz="1750" b="1" spc="50" dirty="0">
                <a:solidFill>
                  <a:srgbClr val="F0F9EC"/>
                </a:solidFill>
                <a:latin typeface="Lucida Sans"/>
                <a:cs typeface="Lucida Sans"/>
              </a:rPr>
              <a:t>those</a:t>
            </a:r>
            <a:r>
              <a:rPr sz="1750" b="1" spc="-60" dirty="0">
                <a:solidFill>
                  <a:srgbClr val="F0F9EC"/>
                </a:solidFill>
                <a:latin typeface="Lucida Sans"/>
                <a:cs typeface="Lucida Sans"/>
              </a:rPr>
              <a:t> </a:t>
            </a:r>
            <a:r>
              <a:rPr sz="1750" b="1" spc="70" dirty="0">
                <a:solidFill>
                  <a:srgbClr val="F0F9EC"/>
                </a:solidFill>
                <a:latin typeface="Lucida Sans"/>
                <a:cs typeface="Lucida Sans"/>
              </a:rPr>
              <a:t>most</a:t>
            </a:r>
            <a:r>
              <a:rPr sz="1750" b="1" spc="-65" dirty="0">
                <a:solidFill>
                  <a:srgbClr val="F0F9EC"/>
                </a:solidFill>
                <a:latin typeface="Lucida Sans"/>
                <a:cs typeface="Lucida Sans"/>
              </a:rPr>
              <a:t> </a:t>
            </a:r>
            <a:r>
              <a:rPr sz="1750" b="1" dirty="0">
                <a:solidFill>
                  <a:srgbClr val="F0F9EC"/>
                </a:solidFill>
                <a:latin typeface="Lucida Sans"/>
                <a:cs typeface="Lucida Sans"/>
              </a:rPr>
              <a:t>in</a:t>
            </a:r>
            <a:r>
              <a:rPr sz="1750" b="1" spc="-65" dirty="0">
                <a:solidFill>
                  <a:srgbClr val="F0F9EC"/>
                </a:solidFill>
                <a:latin typeface="Lucida Sans"/>
                <a:cs typeface="Lucida Sans"/>
              </a:rPr>
              <a:t> </a:t>
            </a:r>
            <a:r>
              <a:rPr sz="1750" b="1" spc="45" dirty="0">
                <a:solidFill>
                  <a:srgbClr val="F0F9EC"/>
                </a:solidFill>
                <a:latin typeface="Lucida Sans"/>
                <a:cs typeface="Lucida Sans"/>
              </a:rPr>
              <a:t>need </a:t>
            </a:r>
            <a:r>
              <a:rPr sz="1750" b="1" spc="95" dirty="0">
                <a:solidFill>
                  <a:srgbClr val="F0F9EC"/>
                </a:solidFill>
                <a:latin typeface="Lucida Sans"/>
                <a:cs typeface="Lucida Sans"/>
              </a:rPr>
              <a:t>and</a:t>
            </a:r>
            <a:r>
              <a:rPr sz="1750" b="1" spc="-130" dirty="0">
                <a:solidFill>
                  <a:srgbClr val="F0F9EC"/>
                </a:solidFill>
                <a:latin typeface="Lucida Sans"/>
                <a:cs typeface="Lucida Sans"/>
              </a:rPr>
              <a:t> </a:t>
            </a:r>
            <a:r>
              <a:rPr sz="1750" b="1" dirty="0">
                <a:solidFill>
                  <a:srgbClr val="F0F9EC"/>
                </a:solidFill>
                <a:latin typeface="Lucida Sans"/>
                <a:cs typeface="Lucida Sans"/>
              </a:rPr>
              <a:t>shift</a:t>
            </a:r>
            <a:r>
              <a:rPr sz="1750" b="1" spc="-130" dirty="0">
                <a:solidFill>
                  <a:srgbClr val="F0F9EC"/>
                </a:solidFill>
                <a:latin typeface="Lucida Sans"/>
                <a:cs typeface="Lucida Sans"/>
              </a:rPr>
              <a:t> </a:t>
            </a:r>
            <a:r>
              <a:rPr sz="1750" b="1" spc="65" dirty="0">
                <a:solidFill>
                  <a:srgbClr val="F0F9EC"/>
                </a:solidFill>
                <a:latin typeface="Lucida Sans"/>
                <a:cs typeface="Lucida Sans"/>
              </a:rPr>
              <a:t>the</a:t>
            </a:r>
            <a:r>
              <a:rPr sz="1750" b="1" spc="-130" dirty="0">
                <a:solidFill>
                  <a:srgbClr val="F0F9EC"/>
                </a:solidFill>
                <a:latin typeface="Lucida Sans"/>
                <a:cs typeface="Lucida Sans"/>
              </a:rPr>
              <a:t> </a:t>
            </a:r>
            <a:r>
              <a:rPr sz="1750" b="1" spc="105" dirty="0">
                <a:solidFill>
                  <a:srgbClr val="F0F9EC"/>
                </a:solidFill>
                <a:latin typeface="Lucida Sans"/>
                <a:cs typeface="Lucida Sans"/>
              </a:rPr>
              <a:t>balance</a:t>
            </a:r>
            <a:r>
              <a:rPr sz="1750" b="1" spc="-130" dirty="0">
                <a:solidFill>
                  <a:srgbClr val="F0F9EC"/>
                </a:solidFill>
                <a:latin typeface="Lucida Sans"/>
                <a:cs typeface="Lucida Sans"/>
              </a:rPr>
              <a:t> </a:t>
            </a:r>
            <a:r>
              <a:rPr sz="1750" b="1" spc="-30" dirty="0">
                <a:solidFill>
                  <a:srgbClr val="F0F9EC"/>
                </a:solidFill>
                <a:latin typeface="Lucida Sans"/>
                <a:cs typeface="Lucida Sans"/>
              </a:rPr>
              <a:t>of</a:t>
            </a:r>
            <a:r>
              <a:rPr sz="1750" b="1" spc="-130" dirty="0">
                <a:solidFill>
                  <a:srgbClr val="F0F9EC"/>
                </a:solidFill>
                <a:latin typeface="Lucida Sans"/>
                <a:cs typeface="Lucida Sans"/>
              </a:rPr>
              <a:t> </a:t>
            </a:r>
            <a:r>
              <a:rPr sz="1750" b="1" spc="45" dirty="0">
                <a:solidFill>
                  <a:srgbClr val="F0F9EC"/>
                </a:solidFill>
                <a:latin typeface="Lucida Sans"/>
                <a:cs typeface="Lucida Sans"/>
              </a:rPr>
              <a:t>power.</a:t>
            </a:r>
            <a:endParaRPr sz="1750">
              <a:latin typeface="Lucida Sans"/>
              <a:cs typeface="Lucida Sans"/>
            </a:endParaRPr>
          </a:p>
          <a:p>
            <a:pPr algn="ctr">
              <a:lnSpc>
                <a:spcPct val="100000"/>
              </a:lnSpc>
              <a:spcBef>
                <a:spcPts val="969"/>
              </a:spcBef>
            </a:pPr>
            <a:r>
              <a:rPr sz="1400" i="1" spc="135" dirty="0">
                <a:solidFill>
                  <a:srgbClr val="F0F9EC"/>
                </a:solidFill>
                <a:latin typeface="Century Gothic"/>
                <a:cs typeface="Century Gothic"/>
              </a:rPr>
              <a:t>QUESTION:</a:t>
            </a:r>
            <a:endParaRPr sz="140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250"/>
              </a:spcBef>
            </a:pPr>
            <a:r>
              <a:rPr sz="1400" i="1" spc="150" dirty="0">
                <a:solidFill>
                  <a:srgbClr val="F0F9EC"/>
                </a:solidFill>
                <a:latin typeface="Century Gothic"/>
                <a:cs typeface="Century Gothic"/>
              </a:rPr>
              <a:t>WHAT</a:t>
            </a:r>
            <a:r>
              <a:rPr sz="1400" i="1" spc="390" dirty="0">
                <a:solidFill>
                  <a:srgbClr val="F0F9EC"/>
                </a:solidFill>
                <a:latin typeface="Century Gothic"/>
                <a:cs typeface="Century Gothic"/>
              </a:rPr>
              <a:t> </a:t>
            </a:r>
            <a:r>
              <a:rPr sz="1400" i="1" spc="70" dirty="0">
                <a:solidFill>
                  <a:srgbClr val="F0F9EC"/>
                </a:solidFill>
                <a:latin typeface="Century Gothic"/>
                <a:cs typeface="Century Gothic"/>
              </a:rPr>
              <a:t>ARE</a:t>
            </a:r>
            <a:r>
              <a:rPr sz="1400" i="1" spc="395" dirty="0">
                <a:solidFill>
                  <a:srgbClr val="F0F9EC"/>
                </a:solidFill>
                <a:latin typeface="Century Gothic"/>
                <a:cs typeface="Century Gothic"/>
              </a:rPr>
              <a:t> </a:t>
            </a:r>
            <a:r>
              <a:rPr sz="1400" i="1" spc="75" dirty="0">
                <a:solidFill>
                  <a:srgbClr val="F0F9EC"/>
                </a:solidFill>
                <a:latin typeface="Century Gothic"/>
                <a:cs typeface="Century Gothic"/>
              </a:rPr>
              <a:t>YOU</a:t>
            </a:r>
            <a:r>
              <a:rPr sz="1400" i="1" spc="390" dirty="0">
                <a:solidFill>
                  <a:srgbClr val="F0F9EC"/>
                </a:solidFill>
                <a:latin typeface="Century Gothic"/>
                <a:cs typeface="Century Gothic"/>
              </a:rPr>
              <a:t> </a:t>
            </a:r>
            <a:r>
              <a:rPr sz="1400" i="1" spc="100" dirty="0">
                <a:solidFill>
                  <a:srgbClr val="F0F9EC"/>
                </a:solidFill>
                <a:latin typeface="Century Gothic"/>
                <a:cs typeface="Century Gothic"/>
              </a:rPr>
              <a:t>ALREADY</a:t>
            </a:r>
            <a:r>
              <a:rPr sz="1400" i="1" spc="395" dirty="0">
                <a:solidFill>
                  <a:srgbClr val="F0F9EC"/>
                </a:solidFill>
                <a:latin typeface="Century Gothic"/>
                <a:cs typeface="Century Gothic"/>
              </a:rPr>
              <a:t> </a:t>
            </a:r>
            <a:r>
              <a:rPr sz="1400" i="1" spc="60" dirty="0">
                <a:solidFill>
                  <a:srgbClr val="F0F9EC"/>
                </a:solidFill>
                <a:latin typeface="Century Gothic"/>
                <a:cs typeface="Century Gothic"/>
              </a:rPr>
              <a:t>DOING?</a:t>
            </a:r>
            <a:endParaRPr sz="1400">
              <a:latin typeface="Century Gothic"/>
              <a:cs typeface="Century Gothic"/>
            </a:endParaRPr>
          </a:p>
          <a:p>
            <a:pPr marL="156210" marR="148590" algn="ctr">
              <a:lnSpc>
                <a:spcPct val="114900"/>
              </a:lnSpc>
            </a:pPr>
            <a:r>
              <a:rPr sz="1400" i="1" spc="150" dirty="0">
                <a:solidFill>
                  <a:srgbClr val="F0F9EC"/>
                </a:solidFill>
                <a:latin typeface="Century Gothic"/>
                <a:cs typeface="Century Gothic"/>
              </a:rPr>
              <a:t>WHAT</a:t>
            </a:r>
            <a:r>
              <a:rPr sz="1400" i="1" spc="385" dirty="0">
                <a:solidFill>
                  <a:srgbClr val="F0F9EC"/>
                </a:solidFill>
                <a:latin typeface="Century Gothic"/>
                <a:cs typeface="Century Gothic"/>
              </a:rPr>
              <a:t> </a:t>
            </a:r>
            <a:r>
              <a:rPr sz="1400" i="1" spc="90" dirty="0">
                <a:solidFill>
                  <a:srgbClr val="F0F9EC"/>
                </a:solidFill>
                <a:latin typeface="Century Gothic"/>
                <a:cs typeface="Century Gothic"/>
              </a:rPr>
              <a:t>COULD</a:t>
            </a:r>
            <a:r>
              <a:rPr sz="1400" i="1" spc="390" dirty="0">
                <a:solidFill>
                  <a:srgbClr val="F0F9EC"/>
                </a:solidFill>
                <a:latin typeface="Century Gothic"/>
                <a:cs typeface="Century Gothic"/>
              </a:rPr>
              <a:t> </a:t>
            </a:r>
            <a:r>
              <a:rPr sz="1400" i="1" spc="75" dirty="0">
                <a:solidFill>
                  <a:srgbClr val="F0F9EC"/>
                </a:solidFill>
                <a:latin typeface="Century Gothic"/>
                <a:cs typeface="Century Gothic"/>
              </a:rPr>
              <a:t>YOU</a:t>
            </a:r>
            <a:r>
              <a:rPr sz="1400" i="1" spc="390" dirty="0">
                <a:solidFill>
                  <a:srgbClr val="F0F9EC"/>
                </a:solidFill>
                <a:latin typeface="Century Gothic"/>
                <a:cs typeface="Century Gothic"/>
              </a:rPr>
              <a:t> </a:t>
            </a:r>
            <a:r>
              <a:rPr sz="1400" i="1" spc="50" dirty="0">
                <a:solidFill>
                  <a:srgbClr val="F0F9EC"/>
                </a:solidFill>
                <a:latin typeface="Century Gothic"/>
                <a:cs typeface="Century Gothic"/>
              </a:rPr>
              <a:t>ADD</a:t>
            </a:r>
            <a:r>
              <a:rPr sz="1400" i="1" spc="390" dirty="0">
                <a:solidFill>
                  <a:srgbClr val="F0F9EC"/>
                </a:solidFill>
                <a:latin typeface="Century Gothic"/>
                <a:cs typeface="Century Gothic"/>
              </a:rPr>
              <a:t> </a:t>
            </a:r>
            <a:r>
              <a:rPr sz="1400" i="1" spc="105" dirty="0">
                <a:solidFill>
                  <a:srgbClr val="F0F9EC"/>
                </a:solidFill>
                <a:latin typeface="Century Gothic"/>
                <a:cs typeface="Century Gothic"/>
              </a:rPr>
              <a:t>TO</a:t>
            </a:r>
            <a:r>
              <a:rPr sz="1400" i="1" spc="385" dirty="0">
                <a:solidFill>
                  <a:srgbClr val="F0F9EC"/>
                </a:solidFill>
                <a:latin typeface="Century Gothic"/>
                <a:cs typeface="Century Gothic"/>
              </a:rPr>
              <a:t> </a:t>
            </a:r>
            <a:r>
              <a:rPr sz="1400" i="1" spc="100" dirty="0">
                <a:solidFill>
                  <a:srgbClr val="F0F9EC"/>
                </a:solidFill>
                <a:latin typeface="Century Gothic"/>
                <a:cs typeface="Century Gothic"/>
              </a:rPr>
              <a:t>YOUR</a:t>
            </a:r>
            <a:r>
              <a:rPr sz="1400" i="1" spc="390" dirty="0">
                <a:solidFill>
                  <a:srgbClr val="F0F9EC"/>
                </a:solidFill>
                <a:latin typeface="Century Gothic"/>
                <a:cs typeface="Century Gothic"/>
              </a:rPr>
              <a:t> </a:t>
            </a:r>
            <a:r>
              <a:rPr sz="1400" i="1" spc="120" dirty="0">
                <a:solidFill>
                  <a:srgbClr val="F0F9EC"/>
                </a:solidFill>
                <a:latin typeface="Century Gothic"/>
                <a:cs typeface="Century Gothic"/>
              </a:rPr>
              <a:t>HOUSEHOLD </a:t>
            </a:r>
            <a:r>
              <a:rPr sz="1400" i="1" spc="150" dirty="0">
                <a:solidFill>
                  <a:srgbClr val="F0F9EC"/>
                </a:solidFill>
                <a:latin typeface="Century Gothic"/>
                <a:cs typeface="Century Gothic"/>
              </a:rPr>
              <a:t>ROUTINE</a:t>
            </a:r>
            <a:r>
              <a:rPr sz="1400" i="1" spc="385" dirty="0">
                <a:solidFill>
                  <a:srgbClr val="F0F9EC"/>
                </a:solidFill>
                <a:latin typeface="Century Gothic"/>
                <a:cs typeface="Century Gothic"/>
              </a:rPr>
              <a:t> </a:t>
            </a:r>
            <a:r>
              <a:rPr sz="1400" i="1" spc="105" dirty="0">
                <a:solidFill>
                  <a:srgbClr val="F0F9EC"/>
                </a:solidFill>
                <a:latin typeface="Century Gothic"/>
                <a:cs typeface="Century Gothic"/>
              </a:rPr>
              <a:t>TO</a:t>
            </a:r>
            <a:r>
              <a:rPr sz="1400" i="1" spc="390" dirty="0">
                <a:solidFill>
                  <a:srgbClr val="F0F9EC"/>
                </a:solidFill>
                <a:latin typeface="Century Gothic"/>
                <a:cs typeface="Century Gothic"/>
              </a:rPr>
              <a:t> </a:t>
            </a:r>
            <a:r>
              <a:rPr sz="1400" i="1" spc="175" dirty="0">
                <a:solidFill>
                  <a:srgbClr val="F0F9EC"/>
                </a:solidFill>
                <a:latin typeface="Century Gothic"/>
                <a:cs typeface="Century Gothic"/>
              </a:rPr>
              <a:t>FURTHER</a:t>
            </a:r>
            <a:r>
              <a:rPr sz="1400" i="1" spc="385" dirty="0">
                <a:solidFill>
                  <a:srgbClr val="F0F9EC"/>
                </a:solidFill>
                <a:latin typeface="Century Gothic"/>
                <a:cs typeface="Century Gothic"/>
              </a:rPr>
              <a:t> </a:t>
            </a:r>
            <a:r>
              <a:rPr sz="1400" i="1" spc="155" dirty="0">
                <a:solidFill>
                  <a:srgbClr val="F0F9EC"/>
                </a:solidFill>
                <a:latin typeface="Century Gothic"/>
                <a:cs typeface="Century Gothic"/>
              </a:rPr>
              <a:t>LESSEN</a:t>
            </a:r>
            <a:r>
              <a:rPr sz="1400" i="1" spc="390" dirty="0">
                <a:solidFill>
                  <a:srgbClr val="F0F9EC"/>
                </a:solidFill>
                <a:latin typeface="Century Gothic"/>
                <a:cs typeface="Century Gothic"/>
              </a:rPr>
              <a:t> </a:t>
            </a:r>
            <a:r>
              <a:rPr sz="1400" i="1" spc="80" dirty="0">
                <a:solidFill>
                  <a:srgbClr val="F0F9EC"/>
                </a:solidFill>
                <a:latin typeface="Century Gothic"/>
                <a:cs typeface="Century Gothic"/>
              </a:rPr>
              <a:t>YOUR</a:t>
            </a:r>
            <a:endParaRPr sz="140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245"/>
              </a:spcBef>
            </a:pPr>
            <a:r>
              <a:rPr sz="1400" i="1" spc="125" dirty="0">
                <a:solidFill>
                  <a:srgbClr val="F0F9EC"/>
                </a:solidFill>
                <a:latin typeface="Century Gothic"/>
                <a:cs typeface="Century Gothic"/>
              </a:rPr>
              <a:t>ENVIRONMENTAL</a:t>
            </a:r>
            <a:r>
              <a:rPr sz="1400" i="1" spc="420" dirty="0">
                <a:solidFill>
                  <a:srgbClr val="F0F9EC"/>
                </a:solidFill>
                <a:latin typeface="Century Gothic"/>
                <a:cs typeface="Century Gothic"/>
              </a:rPr>
              <a:t> </a:t>
            </a:r>
            <a:r>
              <a:rPr sz="1400" i="1" spc="140" dirty="0">
                <a:solidFill>
                  <a:srgbClr val="F0F9EC"/>
                </a:solidFill>
                <a:latin typeface="Century Gothic"/>
                <a:cs typeface="Century Gothic"/>
              </a:rPr>
              <a:t>FOOTPRINT?</a:t>
            </a:r>
            <a:endParaRPr sz="1400">
              <a:latin typeface="Century Gothic"/>
              <a:cs typeface="Century Gothic"/>
            </a:endParaRPr>
          </a:p>
        </p:txBody>
      </p:sp>
      <p:pic>
        <p:nvPicPr>
          <p:cNvPr id="32" name="Picture 31" descr="A logo with a cross and text&#10;&#10;Description automatically generated">
            <a:extLst>
              <a:ext uri="{FF2B5EF4-FFF2-40B4-BE49-F238E27FC236}">
                <a16:creationId xmlns:a16="http://schemas.microsoft.com/office/drawing/2014/main" id="{AFCF2012-3D2A-6A12-0229-3AAF0B0451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95" b="4743"/>
          <a:stretch/>
        </p:blipFill>
        <p:spPr>
          <a:xfrm>
            <a:off x="8928100" y="5053992"/>
            <a:ext cx="1841499" cy="1632690"/>
          </a:xfrm>
          <a:prstGeom prst="rect">
            <a:avLst/>
          </a:prstGeom>
        </p:spPr>
      </p:pic>
      <p:pic>
        <p:nvPicPr>
          <p:cNvPr id="33" name="Picture 2" descr="Season of Creation 2023: Let Justice and Peace Flow – Churches Together in  Cornwall infoHub">
            <a:extLst>
              <a:ext uri="{FF2B5EF4-FFF2-40B4-BE49-F238E27FC236}">
                <a16:creationId xmlns:a16="http://schemas.microsoft.com/office/drawing/2014/main" id="{F6B06590-FE48-B1B4-3C1D-F29A082C63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000" b="21242"/>
          <a:stretch/>
        </p:blipFill>
        <p:spPr bwMode="auto">
          <a:xfrm>
            <a:off x="295443" y="5018261"/>
            <a:ext cx="1114691" cy="127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8B8EC12-CC58-2EDD-4461-7FAAAF23D39A}"/>
              </a:ext>
            </a:extLst>
          </p:cNvPr>
          <p:cNvSpPr txBox="1"/>
          <p:nvPr/>
        </p:nvSpPr>
        <p:spPr>
          <a:xfrm flipH="1">
            <a:off x="-139700" y="6195188"/>
            <a:ext cx="208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15BAF5"/>
                </a:solidFill>
              </a:rPr>
              <a:t>A Mighty River</a:t>
            </a:r>
          </a:p>
          <a:p>
            <a:pPr algn="ctr"/>
            <a:r>
              <a:rPr lang="en-US" sz="1200" dirty="0">
                <a:solidFill>
                  <a:srgbClr val="15BAF5"/>
                </a:solidFill>
              </a:rPr>
              <a:t>Amos 5: 24</a:t>
            </a:r>
            <a:endParaRPr lang="en-GB" sz="1200" dirty="0">
              <a:solidFill>
                <a:srgbClr val="15BAF5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1604" y="730251"/>
            <a:ext cx="10725004" cy="6055841"/>
            <a:chOff x="-31604" y="730251"/>
            <a:chExt cx="10725004" cy="6055841"/>
          </a:xfrm>
        </p:grpSpPr>
        <p:sp>
          <p:nvSpPr>
            <p:cNvPr id="3" name="object 3"/>
            <p:cNvSpPr/>
            <p:nvPr/>
          </p:nvSpPr>
          <p:spPr>
            <a:xfrm>
              <a:off x="0" y="770737"/>
              <a:ext cx="10693400" cy="6015355"/>
            </a:xfrm>
            <a:custGeom>
              <a:avLst/>
              <a:gdLst/>
              <a:ahLst/>
              <a:cxnLst/>
              <a:rect l="l" t="t" r="r" b="b"/>
              <a:pathLst>
                <a:path w="10693400" h="6015355">
                  <a:moveTo>
                    <a:pt x="10693400" y="6015037"/>
                  </a:moveTo>
                  <a:lnTo>
                    <a:pt x="0" y="6015037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601503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40" b="19842"/>
            <a:stretch/>
          </p:blipFill>
          <p:spPr>
            <a:xfrm>
              <a:off x="-31604" y="730251"/>
              <a:ext cx="10725003" cy="42672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610921" y="5490589"/>
            <a:ext cx="5471795" cy="649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05130">
              <a:lnSpc>
                <a:spcPct val="116900"/>
              </a:lnSpc>
              <a:spcBef>
                <a:spcPts val="100"/>
              </a:spcBef>
            </a:pP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What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kind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175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world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do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we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want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5" dirty="0">
                <a:solidFill>
                  <a:srgbClr val="FFFFFF"/>
                </a:solidFill>
                <a:latin typeface="Trebuchet MS"/>
                <a:cs typeface="Trebuchet MS"/>
              </a:rPr>
              <a:t>leave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those who</a:t>
            </a:r>
            <a:r>
              <a:rPr sz="175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come</a:t>
            </a:r>
            <a:r>
              <a:rPr sz="1750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after</a:t>
            </a:r>
            <a:r>
              <a:rPr sz="175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14" dirty="0">
                <a:solidFill>
                  <a:srgbClr val="FFFFFF"/>
                </a:solidFill>
                <a:latin typeface="Trebuchet MS"/>
                <a:cs typeface="Trebuchet MS"/>
              </a:rPr>
              <a:t>us,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75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children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who</a:t>
            </a:r>
            <a:r>
              <a:rPr sz="175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are</a:t>
            </a:r>
            <a:r>
              <a:rPr sz="175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now</a:t>
            </a:r>
            <a:r>
              <a:rPr sz="175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growing</a:t>
            </a:r>
            <a:r>
              <a:rPr sz="175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40" dirty="0">
                <a:solidFill>
                  <a:srgbClr val="FFFFFF"/>
                </a:solidFill>
                <a:latin typeface="Trebuchet MS"/>
                <a:cs typeface="Trebuchet MS"/>
              </a:rPr>
              <a:t>up?</a:t>
            </a:r>
            <a:endParaRPr sz="175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5833" y="1044711"/>
            <a:ext cx="2139950" cy="337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b="1" dirty="0">
                <a:solidFill>
                  <a:srgbClr val="FFFFFF"/>
                </a:solidFill>
                <a:latin typeface="Trebuchet MS"/>
                <a:cs typeface="Trebuchet MS"/>
              </a:rPr>
              <a:t>22nd</a:t>
            </a:r>
            <a:r>
              <a:rPr sz="2050" b="1" spc="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50" b="1" spc="65" dirty="0">
                <a:solidFill>
                  <a:srgbClr val="FFFFFF"/>
                </a:solidFill>
                <a:latin typeface="Trebuchet MS"/>
                <a:cs typeface="Trebuchet MS"/>
              </a:rPr>
              <a:t>September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54830" y="6170065"/>
            <a:ext cx="2983865" cy="29273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(Laudato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Si</a:t>
            </a: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35" dirty="0">
                <a:solidFill>
                  <a:srgbClr val="FFFFFF"/>
                </a:solidFill>
                <a:latin typeface="Trebuchet MS"/>
                <a:cs typeface="Trebuchet MS"/>
              </a:rPr>
              <a:t>160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70" dirty="0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Pope</a:t>
            </a: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Francis)</a:t>
            </a:r>
            <a:endParaRPr sz="1750">
              <a:latin typeface="Trebuchet MS"/>
              <a:cs typeface="Trebuchet MS"/>
            </a:endParaRPr>
          </a:p>
        </p:txBody>
      </p:sp>
      <p:pic>
        <p:nvPicPr>
          <p:cNvPr id="21" name="Picture 20" descr="A logo with a cross and text&#10;&#10;Description automatically generated">
            <a:extLst>
              <a:ext uri="{FF2B5EF4-FFF2-40B4-BE49-F238E27FC236}">
                <a16:creationId xmlns:a16="http://schemas.microsoft.com/office/drawing/2014/main" id="{32078120-0687-56F9-11F7-86025489BA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95" b="4743"/>
          <a:stretch/>
        </p:blipFill>
        <p:spPr>
          <a:xfrm>
            <a:off x="9050105" y="5226050"/>
            <a:ext cx="1674899" cy="1484981"/>
          </a:xfrm>
          <a:prstGeom prst="rect">
            <a:avLst/>
          </a:prstGeom>
        </p:spPr>
      </p:pic>
      <p:pic>
        <p:nvPicPr>
          <p:cNvPr id="22" name="Picture 2" descr="Season of Creation 2023: Let Justice and Peace Flow – Churches Together in  Cornwall infoHub">
            <a:extLst>
              <a:ext uri="{FF2B5EF4-FFF2-40B4-BE49-F238E27FC236}">
                <a16:creationId xmlns:a16="http://schemas.microsoft.com/office/drawing/2014/main" id="{C9F7AD33-6C0A-1EA6-6188-44F936DA5F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000" b="21242"/>
          <a:stretch/>
        </p:blipFill>
        <p:spPr bwMode="auto">
          <a:xfrm>
            <a:off x="317500" y="5149850"/>
            <a:ext cx="1053994" cy="120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46A41F1-E890-8955-C067-D43BEB040FFE}"/>
              </a:ext>
            </a:extLst>
          </p:cNvPr>
          <p:cNvSpPr txBox="1"/>
          <p:nvPr/>
        </p:nvSpPr>
        <p:spPr>
          <a:xfrm flipH="1">
            <a:off x="88900" y="6272996"/>
            <a:ext cx="151119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15BAF5"/>
                </a:solidFill>
              </a:rPr>
              <a:t>A Mighty River</a:t>
            </a:r>
          </a:p>
          <a:p>
            <a:pPr algn="ctr"/>
            <a:r>
              <a:rPr lang="en-US" sz="1100" dirty="0">
                <a:solidFill>
                  <a:srgbClr val="15BAF5"/>
                </a:solidFill>
              </a:rPr>
              <a:t>Amos 5: 24</a:t>
            </a:r>
            <a:endParaRPr lang="en-GB" sz="1100" dirty="0">
              <a:solidFill>
                <a:srgbClr val="15BAF5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1604" y="770408"/>
            <a:ext cx="10725004" cy="6015684"/>
            <a:chOff x="-31604" y="770408"/>
            <a:chExt cx="10725004" cy="6015684"/>
          </a:xfrm>
        </p:grpSpPr>
        <p:sp>
          <p:nvSpPr>
            <p:cNvPr id="3" name="object 3"/>
            <p:cNvSpPr/>
            <p:nvPr/>
          </p:nvSpPr>
          <p:spPr>
            <a:xfrm>
              <a:off x="0" y="770737"/>
              <a:ext cx="10693400" cy="6015355"/>
            </a:xfrm>
            <a:custGeom>
              <a:avLst/>
              <a:gdLst/>
              <a:ahLst/>
              <a:cxnLst/>
              <a:rect l="l" t="t" r="r" b="b"/>
              <a:pathLst>
                <a:path w="10693400" h="6015355">
                  <a:moveTo>
                    <a:pt x="10693400" y="6015037"/>
                  </a:moveTo>
                  <a:lnTo>
                    <a:pt x="0" y="6015037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6015037"/>
                  </a:lnTo>
                  <a:close/>
                </a:path>
              </a:pathLst>
            </a:custGeom>
            <a:solidFill>
              <a:srgbClr val="90A6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000"/>
            <a:stretch/>
          </p:blipFill>
          <p:spPr>
            <a:xfrm>
              <a:off x="-31604" y="770408"/>
              <a:ext cx="10725003" cy="438906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782830" y="5312712"/>
            <a:ext cx="4894580" cy="961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6900"/>
              </a:lnSpc>
              <a:spcBef>
                <a:spcPts val="100"/>
              </a:spcBef>
            </a:pPr>
            <a:r>
              <a:rPr sz="1750" spc="-20" dirty="0">
                <a:solidFill>
                  <a:srgbClr val="FFFFFF"/>
                </a:solidFill>
                <a:latin typeface="Trebuchet MS"/>
                <a:cs typeface="Trebuchet MS"/>
              </a:rPr>
              <a:t>Happiness</a:t>
            </a:r>
            <a:r>
              <a:rPr sz="175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means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knowing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how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25" dirty="0">
                <a:solidFill>
                  <a:srgbClr val="FFFFFF"/>
                </a:solidFill>
                <a:latin typeface="Trebuchet MS"/>
                <a:cs typeface="Trebuchet MS"/>
              </a:rPr>
              <a:t>limit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0" dirty="0">
                <a:solidFill>
                  <a:srgbClr val="FFFFFF"/>
                </a:solidFill>
                <a:latin typeface="Trebuchet MS"/>
                <a:cs typeface="Trebuchet MS"/>
              </a:rPr>
              <a:t>some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needs 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which</a:t>
            </a:r>
            <a:r>
              <a:rPr sz="175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only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diminish </a:t>
            </a:r>
            <a:r>
              <a:rPr sz="1750" spc="-114" dirty="0">
                <a:solidFill>
                  <a:srgbClr val="FFFFFF"/>
                </a:solidFill>
                <a:latin typeface="Trebuchet MS"/>
                <a:cs typeface="Trebuchet MS"/>
              </a:rPr>
              <a:t>us,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being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open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750" spc="2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many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different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possibilities 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which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life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can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offer.</a:t>
            </a:r>
            <a:endParaRPr sz="175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2201" y="1044711"/>
            <a:ext cx="2087245" cy="337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b="1" dirty="0">
                <a:solidFill>
                  <a:srgbClr val="FFFFFF"/>
                </a:solidFill>
                <a:latin typeface="Trebuchet MS"/>
                <a:cs typeface="Trebuchet MS"/>
              </a:rPr>
              <a:t>23rd</a:t>
            </a:r>
            <a:r>
              <a:rPr sz="2050" b="1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50" b="1" spc="65" dirty="0">
                <a:solidFill>
                  <a:srgbClr val="FFFFFF"/>
                </a:solidFill>
                <a:latin typeface="Trebuchet MS"/>
                <a:cs typeface="Trebuchet MS"/>
              </a:rPr>
              <a:t>September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94658" y="6304080"/>
            <a:ext cx="3131185" cy="29273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(Laudato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Si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100" dirty="0">
                <a:solidFill>
                  <a:srgbClr val="FFFFFF"/>
                </a:solidFill>
                <a:latin typeface="Trebuchet MS"/>
                <a:cs typeface="Trebuchet MS"/>
              </a:rPr>
              <a:t>223</a:t>
            </a:r>
            <a:r>
              <a:rPr sz="1750" spc="4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70" dirty="0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Pope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Francis)</a:t>
            </a:r>
            <a:endParaRPr sz="1750">
              <a:latin typeface="Trebuchet MS"/>
              <a:cs typeface="Trebuchet MS"/>
            </a:endParaRPr>
          </a:p>
        </p:txBody>
      </p:sp>
      <p:pic>
        <p:nvPicPr>
          <p:cNvPr id="18" name="Picture 17" descr="A logo with a cross and text&#10;&#10;Description automatically generated">
            <a:extLst>
              <a:ext uri="{FF2B5EF4-FFF2-40B4-BE49-F238E27FC236}">
                <a16:creationId xmlns:a16="http://schemas.microsoft.com/office/drawing/2014/main" id="{456EF8D2-B7F0-E88D-DB96-796CB55164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95" b="4743"/>
          <a:stretch/>
        </p:blipFill>
        <p:spPr>
          <a:xfrm>
            <a:off x="9050105" y="5226050"/>
            <a:ext cx="1674899" cy="1484981"/>
          </a:xfrm>
          <a:prstGeom prst="rect">
            <a:avLst/>
          </a:prstGeom>
        </p:spPr>
      </p:pic>
      <p:pic>
        <p:nvPicPr>
          <p:cNvPr id="19" name="Picture 2" descr="Season of Creation 2023: Let Justice and Peace Flow – Churches Together in  Cornwall infoHub">
            <a:extLst>
              <a:ext uri="{FF2B5EF4-FFF2-40B4-BE49-F238E27FC236}">
                <a16:creationId xmlns:a16="http://schemas.microsoft.com/office/drawing/2014/main" id="{8D0940EA-AE77-FB50-25B9-3D062A7739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000" b="21242"/>
          <a:stretch/>
        </p:blipFill>
        <p:spPr bwMode="auto">
          <a:xfrm>
            <a:off x="317500" y="5226050"/>
            <a:ext cx="1053994" cy="120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7AFD17A-F57B-3A24-6D75-D5F6BE3B8B28}"/>
              </a:ext>
            </a:extLst>
          </p:cNvPr>
          <p:cNvSpPr txBox="1"/>
          <p:nvPr/>
        </p:nvSpPr>
        <p:spPr>
          <a:xfrm flipH="1">
            <a:off x="88900" y="6349196"/>
            <a:ext cx="151119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A Mighty River</a:t>
            </a:r>
          </a:p>
          <a:p>
            <a:pPr algn="ctr"/>
            <a:r>
              <a:rPr lang="en-US" sz="1100" dirty="0">
                <a:solidFill>
                  <a:srgbClr val="0070C0"/>
                </a:solidFill>
              </a:rPr>
              <a:t>Amos 5: 24</a:t>
            </a:r>
            <a:endParaRPr lang="en-GB" sz="11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0408"/>
            <a:ext cx="10769599" cy="6015684"/>
            <a:chOff x="0" y="770408"/>
            <a:chExt cx="10769599" cy="6015684"/>
          </a:xfrm>
          <a:solidFill>
            <a:srgbClr val="3B2A08"/>
          </a:solidFill>
        </p:grpSpPr>
        <p:sp>
          <p:nvSpPr>
            <p:cNvPr id="3" name="object 3"/>
            <p:cNvSpPr/>
            <p:nvPr/>
          </p:nvSpPr>
          <p:spPr>
            <a:xfrm>
              <a:off x="0" y="770737"/>
              <a:ext cx="10693400" cy="6015355"/>
            </a:xfrm>
            <a:custGeom>
              <a:avLst/>
              <a:gdLst/>
              <a:ahLst/>
              <a:cxnLst/>
              <a:rect l="l" t="t" r="r" b="b"/>
              <a:pathLst>
                <a:path w="10693400" h="6015355">
                  <a:moveTo>
                    <a:pt x="10693400" y="6015037"/>
                  </a:moveTo>
                  <a:lnTo>
                    <a:pt x="0" y="6015037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601503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" t="8743" r="-354" b="28074"/>
            <a:stretch/>
          </p:blipFill>
          <p:spPr>
            <a:xfrm>
              <a:off x="1" y="770408"/>
              <a:ext cx="10769598" cy="4096227"/>
            </a:xfrm>
            <a:prstGeom prst="rect">
              <a:avLst/>
            </a:prstGeom>
            <a:grpFill/>
          </p:spPr>
        </p:pic>
      </p:grpSp>
      <p:sp>
        <p:nvSpPr>
          <p:cNvPr id="5" name="object 5"/>
          <p:cNvSpPr txBox="1"/>
          <p:nvPr/>
        </p:nvSpPr>
        <p:spPr>
          <a:xfrm>
            <a:off x="1733964" y="5060740"/>
            <a:ext cx="6851650" cy="1250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4900"/>
              </a:lnSpc>
              <a:spcBef>
                <a:spcPts val="95"/>
              </a:spcBef>
            </a:pPr>
            <a:r>
              <a:rPr sz="1750" spc="-114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ecological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crisis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also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7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summons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5" dirty="0">
                <a:solidFill>
                  <a:srgbClr val="FFFFFF"/>
                </a:solidFill>
                <a:latin typeface="Trebuchet MS"/>
                <a:cs typeface="Trebuchet MS"/>
              </a:rPr>
              <a:t>profound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90" dirty="0">
                <a:solidFill>
                  <a:srgbClr val="FFFFFF"/>
                </a:solidFill>
                <a:latin typeface="Trebuchet MS"/>
                <a:cs typeface="Trebuchet MS"/>
              </a:rPr>
              <a:t>interior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conversion… 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Living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our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vocation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be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protectors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God’s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handiwork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essential</a:t>
            </a:r>
            <a:endParaRPr sz="1750">
              <a:latin typeface="Trebuchet MS"/>
              <a:cs typeface="Trebuchet MS"/>
            </a:endParaRPr>
          </a:p>
          <a:p>
            <a:pPr marL="557530" marR="549910" algn="ctr">
              <a:lnSpc>
                <a:spcPct val="114900"/>
              </a:lnSpc>
            </a:pP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7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life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14" dirty="0">
                <a:solidFill>
                  <a:srgbClr val="FFFFFF"/>
                </a:solidFill>
                <a:latin typeface="Trebuchet MS"/>
                <a:cs typeface="Trebuchet MS"/>
              </a:rPr>
              <a:t>virtue;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10" dirty="0">
                <a:solidFill>
                  <a:srgbClr val="FFFFFF"/>
                </a:solidFill>
                <a:latin typeface="Trebuchet MS"/>
                <a:cs typeface="Trebuchet MS"/>
              </a:rPr>
              <a:t>it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not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an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optional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or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7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0" dirty="0">
                <a:solidFill>
                  <a:srgbClr val="FFFFFF"/>
                </a:solidFill>
                <a:latin typeface="Trebuchet MS"/>
                <a:cs typeface="Trebuchet MS"/>
              </a:rPr>
              <a:t>secondary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aspect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our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Christian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experience.</a:t>
            </a:r>
            <a:endParaRPr sz="175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1591" y="1044713"/>
            <a:ext cx="2088514" cy="337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b="1" dirty="0">
                <a:solidFill>
                  <a:srgbClr val="FFFFFF"/>
                </a:solidFill>
                <a:latin typeface="Trebuchet MS"/>
                <a:cs typeface="Trebuchet MS"/>
              </a:rPr>
              <a:t>24th</a:t>
            </a:r>
            <a:r>
              <a:rPr sz="2050" b="1" spc="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50" b="1" spc="65" dirty="0">
                <a:solidFill>
                  <a:srgbClr val="FFFFFF"/>
                </a:solidFill>
                <a:latin typeface="Trebuchet MS"/>
                <a:cs typeface="Trebuchet MS"/>
              </a:rPr>
              <a:t>September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33678" y="6341731"/>
            <a:ext cx="3052445" cy="29273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(Laudato</a:t>
            </a:r>
            <a:r>
              <a:rPr sz="175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Si</a:t>
            </a:r>
            <a:r>
              <a:rPr sz="175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217</a:t>
            </a:r>
            <a:r>
              <a:rPr sz="1750" spc="3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70" dirty="0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sz="175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Pope</a:t>
            </a:r>
            <a:r>
              <a:rPr sz="175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Francis)</a:t>
            </a:r>
            <a:endParaRPr sz="1750">
              <a:latin typeface="Trebuchet MS"/>
              <a:cs typeface="Trebuchet MS"/>
            </a:endParaRPr>
          </a:p>
        </p:txBody>
      </p:sp>
      <p:pic>
        <p:nvPicPr>
          <p:cNvPr id="18" name="Picture 17" descr="A logo with a cross and text&#10;&#10;Description automatically generated">
            <a:extLst>
              <a:ext uri="{FF2B5EF4-FFF2-40B4-BE49-F238E27FC236}">
                <a16:creationId xmlns:a16="http://schemas.microsoft.com/office/drawing/2014/main" id="{60A7E616-ABFB-97CE-20BB-CD3B341967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95" b="4743"/>
          <a:stretch/>
        </p:blipFill>
        <p:spPr>
          <a:xfrm>
            <a:off x="8928100" y="5053992"/>
            <a:ext cx="1841499" cy="1632690"/>
          </a:xfrm>
          <a:prstGeom prst="rect">
            <a:avLst/>
          </a:prstGeom>
        </p:spPr>
      </p:pic>
      <p:pic>
        <p:nvPicPr>
          <p:cNvPr id="19" name="Picture 2" descr="Season of Creation 2023: Let Justice and Peace Flow – Churches Together in  Cornwall infoHub">
            <a:extLst>
              <a:ext uri="{FF2B5EF4-FFF2-40B4-BE49-F238E27FC236}">
                <a16:creationId xmlns:a16="http://schemas.microsoft.com/office/drawing/2014/main" id="{FEEB4754-2EE9-084B-EF02-5D3777233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000" b="21242"/>
          <a:stretch/>
        </p:blipFill>
        <p:spPr bwMode="auto">
          <a:xfrm>
            <a:off x="295443" y="5018261"/>
            <a:ext cx="1114691" cy="127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FF81996-7345-40FF-94C0-4CFB240CE8A7}"/>
              </a:ext>
            </a:extLst>
          </p:cNvPr>
          <p:cNvSpPr txBox="1"/>
          <p:nvPr/>
        </p:nvSpPr>
        <p:spPr>
          <a:xfrm flipH="1">
            <a:off x="-139700" y="6195188"/>
            <a:ext cx="208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A Mighty River</a:t>
            </a:r>
          </a:p>
          <a:p>
            <a:pPr algn="ctr"/>
            <a:r>
              <a:rPr lang="en-US" sz="1200" dirty="0">
                <a:solidFill>
                  <a:srgbClr val="0070C0"/>
                </a:solidFill>
              </a:rPr>
              <a:t>Amos 5: 24</a:t>
            </a:r>
            <a:endParaRPr lang="en-GB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ree Green Grass Pathway Stock Photo">
            <a:extLst>
              <a:ext uri="{FF2B5EF4-FFF2-40B4-BE49-F238E27FC236}">
                <a16:creationId xmlns:a16="http://schemas.microsoft.com/office/drawing/2014/main" id="{E1E81862-6CC9-5B2D-E839-17BF098966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6" b="28234"/>
          <a:stretch/>
        </p:blipFill>
        <p:spPr bwMode="auto">
          <a:xfrm>
            <a:off x="0" y="-1"/>
            <a:ext cx="10693400" cy="755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/>
          <p:cNvSpPr txBox="1"/>
          <p:nvPr/>
        </p:nvSpPr>
        <p:spPr>
          <a:xfrm>
            <a:off x="2581173" y="1945881"/>
            <a:ext cx="5530850" cy="4238625"/>
          </a:xfrm>
          <a:prstGeom prst="rect">
            <a:avLst/>
          </a:prstGeom>
          <a:solidFill>
            <a:srgbClr val="FFFFFF">
              <a:alpha val="79998"/>
            </a:srgbClr>
          </a:solidFill>
        </p:spPr>
        <p:txBody>
          <a:bodyPr vert="horz" wrap="square" lIns="0" tIns="1517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195"/>
              </a:spcBef>
            </a:pPr>
            <a:r>
              <a:rPr sz="1400" b="1" dirty="0">
                <a:latin typeface="Trebuchet MS"/>
                <a:cs typeface="Trebuchet MS"/>
              </a:rPr>
              <a:t>Day</a:t>
            </a:r>
            <a:r>
              <a:rPr sz="1400" b="1" spc="-45" dirty="0">
                <a:latin typeface="Trebuchet MS"/>
                <a:cs typeface="Trebuchet MS"/>
              </a:rPr>
              <a:t> </a:t>
            </a:r>
            <a:r>
              <a:rPr sz="1400" b="1" spc="-250" dirty="0">
                <a:latin typeface="Trebuchet MS"/>
                <a:cs typeface="Trebuchet MS"/>
              </a:rPr>
              <a:t>1:</a:t>
            </a:r>
            <a:r>
              <a:rPr sz="1400" b="1" spc="-45" dirty="0">
                <a:latin typeface="Trebuchet MS"/>
                <a:cs typeface="Trebuchet MS"/>
              </a:rPr>
              <a:t> </a:t>
            </a:r>
            <a:r>
              <a:rPr sz="1400" b="1" spc="-10" dirty="0">
                <a:latin typeface="Trebuchet MS"/>
                <a:cs typeface="Trebuchet MS"/>
              </a:rPr>
              <a:t>Thankyou</a:t>
            </a:r>
            <a:r>
              <a:rPr sz="1400" b="1" spc="-40" dirty="0">
                <a:latin typeface="Trebuchet MS"/>
                <a:cs typeface="Trebuchet MS"/>
              </a:rPr>
              <a:t> </a:t>
            </a:r>
            <a:r>
              <a:rPr sz="1400" b="1" dirty="0">
                <a:latin typeface="Trebuchet MS"/>
                <a:cs typeface="Trebuchet MS"/>
              </a:rPr>
              <a:t>for</a:t>
            </a:r>
            <a:r>
              <a:rPr sz="1400" b="1" spc="-45" dirty="0">
                <a:latin typeface="Trebuchet MS"/>
                <a:cs typeface="Trebuchet MS"/>
              </a:rPr>
              <a:t> </a:t>
            </a:r>
            <a:r>
              <a:rPr sz="1400" b="1" spc="-35" dirty="0">
                <a:latin typeface="Trebuchet MS"/>
                <a:cs typeface="Trebuchet MS"/>
              </a:rPr>
              <a:t>the</a:t>
            </a:r>
            <a:r>
              <a:rPr sz="1400" b="1" spc="-45" dirty="0">
                <a:latin typeface="Trebuchet MS"/>
                <a:cs typeface="Trebuchet MS"/>
              </a:rPr>
              <a:t> </a:t>
            </a:r>
            <a:r>
              <a:rPr sz="1400" b="1" spc="-25" dirty="0">
                <a:latin typeface="Trebuchet MS"/>
                <a:cs typeface="Trebuchet MS"/>
              </a:rPr>
              <a:t>Sun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00">
              <a:latin typeface="Trebuchet MS"/>
              <a:cs typeface="Trebuchet MS"/>
            </a:endParaRPr>
          </a:p>
          <a:p>
            <a:pPr marL="60960" marR="52705" algn="ctr">
              <a:lnSpc>
                <a:spcPts val="1620"/>
              </a:lnSpc>
            </a:pPr>
            <a:r>
              <a:rPr sz="1400" spc="-110" dirty="0">
                <a:latin typeface="Gill Sans MT"/>
                <a:cs typeface="Gill Sans MT"/>
              </a:rPr>
              <a:t>“We</a:t>
            </a:r>
            <a:r>
              <a:rPr sz="1400" spc="25" dirty="0">
                <a:latin typeface="Gill Sans MT"/>
                <a:cs typeface="Gill Sans MT"/>
              </a:rPr>
              <a:t> </a:t>
            </a:r>
            <a:r>
              <a:rPr sz="1400" spc="60" dirty="0">
                <a:latin typeface="Gill Sans MT"/>
                <a:cs typeface="Gill Sans MT"/>
              </a:rPr>
              <a:t>praise</a:t>
            </a:r>
            <a:r>
              <a:rPr sz="1400" spc="3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you,</a:t>
            </a:r>
            <a:r>
              <a:rPr sz="1400" spc="3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Lord,</a:t>
            </a:r>
            <a:r>
              <a:rPr sz="1400" spc="2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for</a:t>
            </a:r>
            <a:r>
              <a:rPr sz="1400" spc="25" dirty="0">
                <a:latin typeface="Gill Sans MT"/>
                <a:cs typeface="Gill Sans MT"/>
              </a:rPr>
              <a:t> </a:t>
            </a:r>
            <a:r>
              <a:rPr sz="1400" spc="75" dirty="0">
                <a:latin typeface="Gill Sans MT"/>
                <a:cs typeface="Gill Sans MT"/>
              </a:rPr>
              <a:t>all</a:t>
            </a:r>
            <a:r>
              <a:rPr sz="1400" spc="3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your</a:t>
            </a:r>
            <a:r>
              <a:rPr sz="1400" spc="3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creatures,</a:t>
            </a:r>
            <a:r>
              <a:rPr sz="1400" spc="25" dirty="0">
                <a:latin typeface="Gill Sans MT"/>
                <a:cs typeface="Gill Sans MT"/>
              </a:rPr>
              <a:t> </a:t>
            </a:r>
            <a:r>
              <a:rPr sz="1400" spc="70" dirty="0">
                <a:latin typeface="Gill Sans MT"/>
                <a:cs typeface="Gill Sans MT"/>
              </a:rPr>
              <a:t>especially</a:t>
            </a:r>
            <a:r>
              <a:rPr sz="1400" spc="3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for</a:t>
            </a:r>
            <a:r>
              <a:rPr sz="1400" spc="3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Brother</a:t>
            </a:r>
            <a:r>
              <a:rPr sz="1400" spc="25" dirty="0">
                <a:latin typeface="Gill Sans MT"/>
                <a:cs typeface="Gill Sans MT"/>
              </a:rPr>
              <a:t> </a:t>
            </a:r>
            <a:r>
              <a:rPr sz="1400" spc="40" dirty="0">
                <a:latin typeface="Gill Sans MT"/>
                <a:cs typeface="Gill Sans MT"/>
              </a:rPr>
              <a:t>Sun, </a:t>
            </a:r>
            <a:r>
              <a:rPr sz="1400" dirty="0">
                <a:latin typeface="Gill Sans MT"/>
                <a:cs typeface="Gill Sans MT"/>
              </a:rPr>
              <a:t>who</a:t>
            </a:r>
            <a:r>
              <a:rPr sz="1400" spc="6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is</a:t>
            </a:r>
            <a:r>
              <a:rPr sz="1400" spc="7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the</a:t>
            </a:r>
            <a:r>
              <a:rPr sz="1400" spc="70" dirty="0">
                <a:latin typeface="Gill Sans MT"/>
                <a:cs typeface="Gill Sans MT"/>
              </a:rPr>
              <a:t> </a:t>
            </a:r>
            <a:r>
              <a:rPr sz="1400" spc="100" dirty="0">
                <a:latin typeface="Gill Sans MT"/>
                <a:cs typeface="Gill Sans MT"/>
              </a:rPr>
              <a:t>day</a:t>
            </a:r>
            <a:r>
              <a:rPr sz="1400" spc="7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through</a:t>
            </a:r>
            <a:r>
              <a:rPr sz="1400" spc="6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whom</a:t>
            </a:r>
            <a:r>
              <a:rPr sz="1400" spc="7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you</a:t>
            </a:r>
            <a:r>
              <a:rPr sz="1400" spc="70" dirty="0">
                <a:latin typeface="Gill Sans MT"/>
                <a:cs typeface="Gill Sans MT"/>
              </a:rPr>
              <a:t> </a:t>
            </a:r>
            <a:r>
              <a:rPr sz="1400" spc="85" dirty="0">
                <a:latin typeface="Gill Sans MT"/>
                <a:cs typeface="Gill Sans MT"/>
              </a:rPr>
              <a:t>give</a:t>
            </a:r>
            <a:r>
              <a:rPr sz="1400" spc="7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us</a:t>
            </a:r>
            <a:r>
              <a:rPr sz="1400" spc="6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light.”</a:t>
            </a:r>
            <a:r>
              <a:rPr sz="1400" spc="70" dirty="0">
                <a:latin typeface="Gill Sans MT"/>
                <a:cs typeface="Gill Sans MT"/>
              </a:rPr>
              <a:t> </a:t>
            </a:r>
            <a:r>
              <a:rPr sz="1400" spc="55" dirty="0">
                <a:latin typeface="Gill Sans MT"/>
                <a:cs typeface="Gill Sans MT"/>
              </a:rPr>
              <a:t>(St</a:t>
            </a:r>
            <a:r>
              <a:rPr sz="1400" spc="70" dirty="0">
                <a:latin typeface="Gill Sans MT"/>
                <a:cs typeface="Gill Sans MT"/>
              </a:rPr>
              <a:t> </a:t>
            </a:r>
            <a:r>
              <a:rPr sz="1400" spc="50" dirty="0">
                <a:latin typeface="Gill Sans MT"/>
                <a:cs typeface="Gill Sans MT"/>
              </a:rPr>
              <a:t>Francis</a:t>
            </a:r>
            <a:r>
              <a:rPr sz="1400" spc="70" dirty="0">
                <a:latin typeface="Gill Sans MT"/>
                <a:cs typeface="Gill Sans MT"/>
              </a:rPr>
              <a:t> of</a:t>
            </a:r>
            <a:r>
              <a:rPr sz="1400" spc="65" dirty="0">
                <a:latin typeface="Gill Sans MT"/>
                <a:cs typeface="Gill Sans MT"/>
              </a:rPr>
              <a:t> </a:t>
            </a:r>
            <a:r>
              <a:rPr sz="1400" spc="-10" dirty="0">
                <a:latin typeface="Gill Sans MT"/>
                <a:cs typeface="Gill Sans MT"/>
              </a:rPr>
              <a:t>Assisi)</a:t>
            </a:r>
            <a:endParaRPr sz="14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00">
              <a:latin typeface="Gill Sans MT"/>
              <a:cs typeface="Gill Sans MT"/>
            </a:endParaRPr>
          </a:p>
          <a:p>
            <a:pPr marL="73660" marR="113664" algn="ctr">
              <a:lnSpc>
                <a:spcPts val="1620"/>
              </a:lnSpc>
            </a:pPr>
            <a:r>
              <a:rPr sz="1400" spc="-35" dirty="0">
                <a:latin typeface="Gill Sans MT"/>
                <a:cs typeface="Gill Sans MT"/>
              </a:rPr>
              <a:t>“I</a:t>
            </a:r>
            <a:r>
              <a:rPr sz="1400" spc="55" dirty="0">
                <a:latin typeface="Gill Sans MT"/>
                <a:cs typeface="Gill Sans MT"/>
              </a:rPr>
              <a:t> </a:t>
            </a:r>
            <a:r>
              <a:rPr sz="1400" spc="65" dirty="0">
                <a:latin typeface="Gill Sans MT"/>
                <a:cs typeface="Gill Sans MT"/>
              </a:rPr>
              <a:t>dream</a:t>
            </a:r>
            <a:r>
              <a:rPr sz="1400" spc="60" dirty="0">
                <a:latin typeface="Gill Sans MT"/>
                <a:cs typeface="Gill Sans MT"/>
              </a:rPr>
              <a:t> that</a:t>
            </a:r>
            <a:r>
              <a:rPr sz="1400" spc="5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this</a:t>
            </a:r>
            <a:r>
              <a:rPr sz="1400" spc="6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Amazon,</a:t>
            </a:r>
            <a:r>
              <a:rPr sz="1400" spc="6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so</a:t>
            </a:r>
            <a:r>
              <a:rPr sz="1400" spc="55" dirty="0">
                <a:latin typeface="Gill Sans MT"/>
                <a:cs typeface="Gill Sans MT"/>
              </a:rPr>
              <a:t> </a:t>
            </a:r>
            <a:r>
              <a:rPr sz="1400" spc="70" dirty="0">
                <a:latin typeface="Gill Sans MT"/>
                <a:cs typeface="Gill Sans MT"/>
              </a:rPr>
              <a:t>beautiful</a:t>
            </a:r>
            <a:r>
              <a:rPr sz="1400" spc="60" dirty="0">
                <a:latin typeface="Gill Sans MT"/>
                <a:cs typeface="Gill Sans MT"/>
              </a:rPr>
              <a:t> </a:t>
            </a:r>
            <a:r>
              <a:rPr sz="1400" spc="110" dirty="0">
                <a:latin typeface="Gill Sans MT"/>
                <a:cs typeface="Gill Sans MT"/>
              </a:rPr>
              <a:t>and</a:t>
            </a:r>
            <a:r>
              <a:rPr sz="1400" spc="6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diverse,</a:t>
            </a:r>
            <a:r>
              <a:rPr sz="1400" spc="50" dirty="0">
                <a:latin typeface="Gill Sans MT"/>
                <a:cs typeface="Gill Sans MT"/>
              </a:rPr>
              <a:t> </a:t>
            </a:r>
            <a:r>
              <a:rPr sz="1400" spc="215" dirty="0">
                <a:latin typeface="Gill Sans MT"/>
                <a:cs typeface="Gill Sans MT"/>
              </a:rPr>
              <a:t>a</a:t>
            </a:r>
            <a:r>
              <a:rPr sz="1400" spc="60" dirty="0">
                <a:latin typeface="Gill Sans MT"/>
                <a:cs typeface="Gill Sans MT"/>
              </a:rPr>
              <a:t> </a:t>
            </a:r>
            <a:r>
              <a:rPr sz="1400" spc="90" dirty="0">
                <a:latin typeface="Gill Sans MT"/>
                <a:cs typeface="Gill Sans MT"/>
              </a:rPr>
              <a:t>gift</a:t>
            </a:r>
            <a:r>
              <a:rPr sz="1400" spc="6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from</a:t>
            </a:r>
            <a:r>
              <a:rPr sz="1400" spc="55" dirty="0">
                <a:latin typeface="Gill Sans MT"/>
                <a:cs typeface="Gill Sans MT"/>
              </a:rPr>
              <a:t> </a:t>
            </a:r>
            <a:r>
              <a:rPr sz="1400" spc="35" dirty="0">
                <a:latin typeface="Gill Sans MT"/>
                <a:cs typeface="Gill Sans MT"/>
              </a:rPr>
              <a:t>God, </a:t>
            </a:r>
            <a:r>
              <a:rPr sz="1400" dirty="0">
                <a:latin typeface="Gill Sans MT"/>
                <a:cs typeface="Gill Sans MT"/>
              </a:rPr>
              <a:t>this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earth</a:t>
            </a:r>
            <a:r>
              <a:rPr sz="1400" spc="5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which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spc="75" dirty="0">
                <a:latin typeface="Gill Sans MT"/>
                <a:cs typeface="Gill Sans MT"/>
              </a:rPr>
              <a:t>gives</a:t>
            </a:r>
            <a:r>
              <a:rPr sz="1400" spc="50" dirty="0">
                <a:latin typeface="Gill Sans MT"/>
                <a:cs typeface="Gill Sans MT"/>
              </a:rPr>
              <a:t> </a:t>
            </a:r>
            <a:r>
              <a:rPr sz="1400" spc="55" dirty="0">
                <a:latin typeface="Gill Sans MT"/>
                <a:cs typeface="Gill Sans MT"/>
              </a:rPr>
              <a:t>life,</a:t>
            </a:r>
            <a:r>
              <a:rPr sz="1400" spc="5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our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spc="55" dirty="0">
                <a:latin typeface="Gill Sans MT"/>
                <a:cs typeface="Gill Sans MT"/>
              </a:rPr>
              <a:t>life,</a:t>
            </a:r>
            <a:r>
              <a:rPr sz="1400" spc="5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our</a:t>
            </a:r>
            <a:r>
              <a:rPr sz="1400" spc="50" dirty="0">
                <a:latin typeface="Gill Sans MT"/>
                <a:cs typeface="Gill Sans MT"/>
              </a:rPr>
              <a:t> </a:t>
            </a:r>
            <a:r>
              <a:rPr sz="1400" spc="-10" dirty="0">
                <a:latin typeface="Gill Sans MT"/>
                <a:cs typeface="Gill Sans MT"/>
              </a:rPr>
              <a:t>mother,</a:t>
            </a:r>
            <a:endParaRPr sz="1400">
              <a:latin typeface="Gill Sans MT"/>
              <a:cs typeface="Gill Sans MT"/>
            </a:endParaRPr>
          </a:p>
          <a:p>
            <a:pPr marL="635" algn="ctr">
              <a:lnSpc>
                <a:spcPts val="1555"/>
              </a:lnSpc>
            </a:pPr>
            <a:r>
              <a:rPr sz="1400" dirty="0">
                <a:latin typeface="Gill Sans MT"/>
                <a:cs typeface="Gill Sans MT"/>
              </a:rPr>
              <a:t>is</a:t>
            </a:r>
            <a:r>
              <a:rPr sz="1400" spc="11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not</a:t>
            </a:r>
            <a:r>
              <a:rPr sz="1400" spc="11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transformed</a:t>
            </a:r>
            <a:r>
              <a:rPr sz="1400" spc="11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into</a:t>
            </a:r>
            <a:r>
              <a:rPr sz="1400" spc="110" dirty="0">
                <a:latin typeface="Gill Sans MT"/>
                <a:cs typeface="Gill Sans MT"/>
              </a:rPr>
              <a:t> </a:t>
            </a:r>
            <a:r>
              <a:rPr sz="1400" spc="215" dirty="0">
                <a:latin typeface="Gill Sans MT"/>
                <a:cs typeface="Gill Sans MT"/>
              </a:rPr>
              <a:t>a</a:t>
            </a:r>
            <a:r>
              <a:rPr sz="1400" spc="105" dirty="0">
                <a:latin typeface="Gill Sans MT"/>
                <a:cs typeface="Gill Sans MT"/>
              </a:rPr>
              <a:t> </a:t>
            </a:r>
            <a:r>
              <a:rPr sz="1400" spc="-10" dirty="0">
                <a:latin typeface="Gill Sans MT"/>
                <a:cs typeface="Gill Sans MT"/>
              </a:rPr>
              <a:t>desert.”</a:t>
            </a:r>
            <a:endParaRPr sz="1400">
              <a:latin typeface="Gill Sans MT"/>
              <a:cs typeface="Gill Sans MT"/>
            </a:endParaRPr>
          </a:p>
          <a:p>
            <a:pPr algn="ctr">
              <a:lnSpc>
                <a:spcPts val="1650"/>
              </a:lnSpc>
            </a:pPr>
            <a:r>
              <a:rPr sz="1400" dirty="0">
                <a:latin typeface="Gill Sans MT"/>
                <a:cs typeface="Gill Sans MT"/>
              </a:rPr>
              <a:t>(Fr.</a:t>
            </a:r>
            <a:r>
              <a:rPr sz="1400" spc="30" dirty="0">
                <a:latin typeface="Gill Sans MT"/>
                <a:cs typeface="Gill Sans MT"/>
              </a:rPr>
              <a:t> </a:t>
            </a:r>
            <a:r>
              <a:rPr sz="1400" spc="-10" dirty="0">
                <a:latin typeface="Gill Sans MT"/>
                <a:cs typeface="Gill Sans MT"/>
              </a:rPr>
              <a:t>Henri</a:t>
            </a:r>
            <a:r>
              <a:rPr sz="1400" spc="35" dirty="0">
                <a:latin typeface="Gill Sans MT"/>
                <a:cs typeface="Gill Sans MT"/>
              </a:rPr>
              <a:t> </a:t>
            </a:r>
            <a:r>
              <a:rPr sz="1400" spc="100" dirty="0">
                <a:latin typeface="Gill Sans MT"/>
                <a:cs typeface="Gill Sans MT"/>
              </a:rPr>
              <a:t>de</a:t>
            </a:r>
            <a:r>
              <a:rPr sz="1400" spc="3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Roziers,</a:t>
            </a:r>
            <a:r>
              <a:rPr sz="1400" spc="35" dirty="0">
                <a:latin typeface="Gill Sans MT"/>
                <a:cs typeface="Gill Sans MT"/>
              </a:rPr>
              <a:t> </a:t>
            </a:r>
            <a:r>
              <a:rPr sz="1400" spc="50" dirty="0">
                <a:latin typeface="Gill Sans MT"/>
                <a:cs typeface="Gill Sans MT"/>
              </a:rPr>
              <a:t>Pastoral</a:t>
            </a:r>
            <a:r>
              <a:rPr sz="1400" spc="30" dirty="0">
                <a:latin typeface="Gill Sans MT"/>
                <a:cs typeface="Gill Sans MT"/>
              </a:rPr>
              <a:t> </a:t>
            </a:r>
            <a:r>
              <a:rPr sz="1400" spc="60" dirty="0">
                <a:latin typeface="Gill Sans MT"/>
                <a:cs typeface="Gill Sans MT"/>
              </a:rPr>
              <a:t>Land</a:t>
            </a:r>
            <a:r>
              <a:rPr sz="1400" spc="3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Commission,</a:t>
            </a:r>
            <a:r>
              <a:rPr sz="1400" spc="30" dirty="0">
                <a:latin typeface="Gill Sans MT"/>
                <a:cs typeface="Gill Sans MT"/>
              </a:rPr>
              <a:t> </a:t>
            </a:r>
            <a:r>
              <a:rPr sz="1400" spc="-10" dirty="0">
                <a:latin typeface="Gill Sans MT"/>
                <a:cs typeface="Gill Sans MT"/>
              </a:rPr>
              <a:t>Brazil)</a:t>
            </a:r>
            <a:endParaRPr sz="14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</a:pPr>
            <a:endParaRPr sz="1350">
              <a:latin typeface="Gill Sans MT"/>
              <a:cs typeface="Gill Sans MT"/>
            </a:endParaRPr>
          </a:p>
          <a:p>
            <a:pPr marR="40005" algn="ctr">
              <a:lnSpc>
                <a:spcPts val="1650"/>
              </a:lnSpc>
            </a:pPr>
            <a:r>
              <a:rPr sz="1400" dirty="0">
                <a:latin typeface="Gill Sans MT"/>
                <a:cs typeface="Gill Sans MT"/>
              </a:rPr>
              <a:t>Creator</a:t>
            </a:r>
            <a:r>
              <a:rPr sz="1400" spc="175" dirty="0">
                <a:latin typeface="Gill Sans MT"/>
                <a:cs typeface="Gill Sans MT"/>
              </a:rPr>
              <a:t> </a:t>
            </a:r>
            <a:r>
              <a:rPr sz="1400" spc="35" dirty="0">
                <a:latin typeface="Gill Sans MT"/>
                <a:cs typeface="Gill Sans MT"/>
              </a:rPr>
              <a:t>God,</a:t>
            </a:r>
            <a:endParaRPr sz="1400">
              <a:latin typeface="Gill Sans MT"/>
              <a:cs typeface="Gill Sans MT"/>
            </a:endParaRPr>
          </a:p>
          <a:p>
            <a:pPr marR="40005" algn="ctr">
              <a:lnSpc>
                <a:spcPts val="1625"/>
              </a:lnSpc>
            </a:pPr>
            <a:r>
              <a:rPr sz="1400" spc="-125" dirty="0">
                <a:latin typeface="Gill Sans MT"/>
                <a:cs typeface="Gill Sans MT"/>
              </a:rPr>
              <a:t>We</a:t>
            </a:r>
            <a:r>
              <a:rPr sz="1400" spc="35" dirty="0">
                <a:latin typeface="Gill Sans MT"/>
                <a:cs typeface="Gill Sans MT"/>
              </a:rPr>
              <a:t> </a:t>
            </a:r>
            <a:r>
              <a:rPr sz="1400" spc="70" dirty="0">
                <a:latin typeface="Gill Sans MT"/>
                <a:cs typeface="Gill Sans MT"/>
              </a:rPr>
              <a:t>are</a:t>
            </a:r>
            <a:r>
              <a:rPr sz="1400" spc="3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nourished</a:t>
            </a:r>
            <a:r>
              <a:rPr sz="1400" spc="35" dirty="0">
                <a:latin typeface="Gill Sans MT"/>
                <a:cs typeface="Gill Sans MT"/>
              </a:rPr>
              <a:t> </a:t>
            </a:r>
            <a:r>
              <a:rPr sz="1400" spc="50" dirty="0">
                <a:latin typeface="Gill Sans MT"/>
                <a:cs typeface="Gill Sans MT"/>
              </a:rPr>
              <a:t>by</a:t>
            </a:r>
            <a:r>
              <a:rPr sz="1400" spc="35" dirty="0">
                <a:latin typeface="Gill Sans MT"/>
                <a:cs typeface="Gill Sans MT"/>
              </a:rPr>
              <a:t> </a:t>
            </a:r>
            <a:r>
              <a:rPr sz="1400" spc="-10" dirty="0">
                <a:latin typeface="Gill Sans MT"/>
                <a:cs typeface="Gill Sans MT"/>
              </a:rPr>
              <a:t>your</a:t>
            </a:r>
            <a:r>
              <a:rPr sz="1400" spc="35" dirty="0">
                <a:latin typeface="Gill Sans MT"/>
                <a:cs typeface="Gill Sans MT"/>
              </a:rPr>
              <a:t> </a:t>
            </a:r>
            <a:r>
              <a:rPr sz="1400" spc="70" dirty="0">
                <a:latin typeface="Gill Sans MT"/>
                <a:cs typeface="Gill Sans MT"/>
              </a:rPr>
              <a:t>radiance.</a:t>
            </a:r>
            <a:endParaRPr sz="1400">
              <a:latin typeface="Gill Sans MT"/>
              <a:cs typeface="Gill Sans MT"/>
            </a:endParaRPr>
          </a:p>
          <a:p>
            <a:pPr marR="40005" algn="ctr">
              <a:lnSpc>
                <a:spcPts val="1625"/>
              </a:lnSpc>
            </a:pPr>
            <a:r>
              <a:rPr sz="1400" dirty="0">
                <a:latin typeface="Gill Sans MT"/>
                <a:cs typeface="Gill Sans MT"/>
              </a:rPr>
              <a:t>Forgive</a:t>
            </a:r>
            <a:r>
              <a:rPr sz="1400" spc="7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us</a:t>
            </a:r>
            <a:r>
              <a:rPr sz="1400" spc="7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for</a:t>
            </a:r>
            <a:r>
              <a:rPr sz="1400" spc="7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the</a:t>
            </a:r>
            <a:r>
              <a:rPr sz="1400" spc="7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harm</a:t>
            </a:r>
            <a:r>
              <a:rPr sz="1400" spc="65" dirty="0">
                <a:latin typeface="Gill Sans MT"/>
                <a:cs typeface="Gill Sans MT"/>
              </a:rPr>
              <a:t> we</a:t>
            </a:r>
            <a:r>
              <a:rPr sz="1400" spc="70" dirty="0">
                <a:latin typeface="Gill Sans MT"/>
                <a:cs typeface="Gill Sans MT"/>
              </a:rPr>
              <a:t> </a:t>
            </a:r>
            <a:r>
              <a:rPr sz="1400" spc="95" dirty="0">
                <a:latin typeface="Gill Sans MT"/>
                <a:cs typeface="Gill Sans MT"/>
              </a:rPr>
              <a:t>cause</a:t>
            </a:r>
            <a:r>
              <a:rPr sz="1400" spc="7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your</a:t>
            </a:r>
            <a:r>
              <a:rPr sz="1400" spc="70" dirty="0">
                <a:latin typeface="Gill Sans MT"/>
                <a:cs typeface="Gill Sans MT"/>
              </a:rPr>
              <a:t> </a:t>
            </a:r>
            <a:r>
              <a:rPr sz="1400" spc="-10" dirty="0">
                <a:latin typeface="Gill Sans MT"/>
                <a:cs typeface="Gill Sans MT"/>
              </a:rPr>
              <a:t>earth,</a:t>
            </a:r>
            <a:endParaRPr sz="1400">
              <a:latin typeface="Gill Sans MT"/>
              <a:cs typeface="Gill Sans MT"/>
            </a:endParaRPr>
          </a:p>
          <a:p>
            <a:pPr marL="635" algn="ctr">
              <a:lnSpc>
                <a:spcPts val="1650"/>
              </a:lnSpc>
            </a:pPr>
            <a:r>
              <a:rPr sz="1400" dirty="0">
                <a:latin typeface="Gill Sans MT"/>
                <a:cs typeface="Gill Sans MT"/>
              </a:rPr>
              <a:t>the</a:t>
            </a:r>
            <a:r>
              <a:rPr sz="1400" spc="60" dirty="0">
                <a:latin typeface="Gill Sans MT"/>
                <a:cs typeface="Gill Sans MT"/>
              </a:rPr>
              <a:t> </a:t>
            </a:r>
            <a:r>
              <a:rPr sz="1400" spc="85" dirty="0">
                <a:latin typeface="Gill Sans MT"/>
                <a:cs typeface="Gill Sans MT"/>
              </a:rPr>
              <a:t>heat</a:t>
            </a:r>
            <a:r>
              <a:rPr sz="1400" spc="60" dirty="0">
                <a:latin typeface="Gill Sans MT"/>
                <a:cs typeface="Gill Sans MT"/>
              </a:rPr>
              <a:t> </a:t>
            </a:r>
            <a:r>
              <a:rPr sz="1400" spc="110" dirty="0">
                <a:latin typeface="Gill Sans MT"/>
                <a:cs typeface="Gill Sans MT"/>
              </a:rPr>
              <a:t>and</a:t>
            </a:r>
            <a:r>
              <a:rPr sz="1400" spc="6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drought</a:t>
            </a:r>
            <a:r>
              <a:rPr sz="1400" spc="60" dirty="0">
                <a:latin typeface="Gill Sans MT"/>
                <a:cs typeface="Gill Sans MT"/>
              </a:rPr>
              <a:t> </a:t>
            </a:r>
            <a:r>
              <a:rPr sz="1400" spc="70" dirty="0">
                <a:latin typeface="Gill Sans MT"/>
                <a:cs typeface="Gill Sans MT"/>
              </a:rPr>
              <a:t>unleashed</a:t>
            </a:r>
            <a:r>
              <a:rPr sz="1400" spc="60" dirty="0">
                <a:latin typeface="Gill Sans MT"/>
                <a:cs typeface="Gill Sans MT"/>
              </a:rPr>
              <a:t> </a:t>
            </a:r>
            <a:r>
              <a:rPr sz="1400" spc="50" dirty="0">
                <a:latin typeface="Gill Sans MT"/>
                <a:cs typeface="Gill Sans MT"/>
              </a:rPr>
              <a:t>by</a:t>
            </a:r>
            <a:r>
              <a:rPr sz="1400" spc="60" dirty="0">
                <a:latin typeface="Gill Sans MT"/>
                <a:cs typeface="Gill Sans MT"/>
              </a:rPr>
              <a:t> </a:t>
            </a:r>
            <a:r>
              <a:rPr sz="1400" spc="65" dirty="0">
                <a:latin typeface="Gill Sans MT"/>
                <a:cs typeface="Gill Sans MT"/>
              </a:rPr>
              <a:t>climate</a:t>
            </a:r>
            <a:r>
              <a:rPr sz="1400" spc="60" dirty="0">
                <a:latin typeface="Gill Sans MT"/>
                <a:cs typeface="Gill Sans MT"/>
              </a:rPr>
              <a:t> </a:t>
            </a:r>
            <a:r>
              <a:rPr sz="1400" spc="100" dirty="0">
                <a:latin typeface="Gill Sans MT"/>
                <a:cs typeface="Gill Sans MT"/>
              </a:rPr>
              <a:t>change.</a:t>
            </a:r>
            <a:endParaRPr sz="14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</a:pPr>
            <a:endParaRPr sz="1350">
              <a:latin typeface="Gill Sans MT"/>
              <a:cs typeface="Gill Sans MT"/>
            </a:endParaRPr>
          </a:p>
          <a:p>
            <a:pPr marR="41275" algn="ctr">
              <a:lnSpc>
                <a:spcPct val="100000"/>
              </a:lnSpc>
            </a:pPr>
            <a:r>
              <a:rPr sz="1400" spc="85" dirty="0">
                <a:latin typeface="Gill Sans MT"/>
                <a:cs typeface="Gill Sans MT"/>
              </a:rPr>
              <a:t>St</a:t>
            </a:r>
            <a:r>
              <a:rPr sz="1400" spc="6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Francis,</a:t>
            </a:r>
            <a:r>
              <a:rPr sz="1400" spc="6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you</a:t>
            </a:r>
            <a:r>
              <a:rPr sz="1400" spc="6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loved</a:t>
            </a:r>
            <a:r>
              <a:rPr sz="1400" spc="6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our</a:t>
            </a:r>
            <a:r>
              <a:rPr sz="1400" spc="60" dirty="0">
                <a:latin typeface="Gill Sans MT"/>
                <a:cs typeface="Gill Sans MT"/>
              </a:rPr>
              <a:t> </a:t>
            </a:r>
            <a:r>
              <a:rPr sz="1400" spc="75" dirty="0">
                <a:latin typeface="Gill Sans MT"/>
                <a:cs typeface="Gill Sans MT"/>
              </a:rPr>
              <a:t>sacred</a:t>
            </a:r>
            <a:r>
              <a:rPr sz="1400" spc="6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world,</a:t>
            </a:r>
            <a:r>
              <a:rPr sz="1400" spc="6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you</a:t>
            </a:r>
            <a:r>
              <a:rPr sz="1400" spc="65" dirty="0">
                <a:latin typeface="Gill Sans MT"/>
                <a:cs typeface="Gill Sans MT"/>
              </a:rPr>
              <a:t> </a:t>
            </a:r>
            <a:r>
              <a:rPr sz="1400" spc="70" dirty="0">
                <a:latin typeface="Gill Sans MT"/>
                <a:cs typeface="Gill Sans MT"/>
              </a:rPr>
              <a:t>praised</a:t>
            </a:r>
            <a:r>
              <a:rPr sz="1400" spc="60" dirty="0">
                <a:latin typeface="Gill Sans MT"/>
                <a:cs typeface="Gill Sans MT"/>
              </a:rPr>
              <a:t> </a:t>
            </a:r>
            <a:r>
              <a:rPr sz="1400" spc="65" dirty="0">
                <a:latin typeface="Gill Sans MT"/>
                <a:cs typeface="Gill Sans MT"/>
              </a:rPr>
              <a:t>God </a:t>
            </a:r>
            <a:r>
              <a:rPr sz="1400" spc="60" dirty="0">
                <a:latin typeface="Gill Sans MT"/>
                <a:cs typeface="Gill Sans MT"/>
              </a:rPr>
              <a:t>ceaselessly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81375" y="1152867"/>
            <a:ext cx="5530647" cy="579755"/>
          </a:xfrm>
          <a:prstGeom prst="rect">
            <a:avLst/>
          </a:prstGeom>
          <a:solidFill>
            <a:srgbClr val="FFFFFF">
              <a:alpha val="79998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26034" algn="ctr">
              <a:lnSpc>
                <a:spcPts val="2670"/>
              </a:lnSpc>
            </a:pPr>
            <a:r>
              <a:rPr sz="2450" b="1" dirty="0">
                <a:solidFill>
                  <a:srgbClr val="120C04"/>
                </a:solidFill>
                <a:latin typeface="Trebuchet MS"/>
                <a:cs typeface="Trebuchet MS"/>
              </a:rPr>
              <a:t>Novena</a:t>
            </a:r>
            <a:r>
              <a:rPr sz="2450" b="1" spc="-110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2450" b="1" spc="-10" dirty="0">
                <a:solidFill>
                  <a:srgbClr val="120C04"/>
                </a:solidFill>
                <a:latin typeface="Trebuchet MS"/>
                <a:cs typeface="Trebuchet MS"/>
              </a:rPr>
              <a:t>to</a:t>
            </a:r>
            <a:r>
              <a:rPr sz="2450" b="1" spc="-110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2450" b="1" spc="100" dirty="0">
                <a:solidFill>
                  <a:srgbClr val="120C04"/>
                </a:solidFill>
                <a:latin typeface="Trebuchet MS"/>
                <a:cs typeface="Trebuchet MS"/>
              </a:rPr>
              <a:t>St</a:t>
            </a:r>
            <a:r>
              <a:rPr sz="2450" b="1" spc="-110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2450" b="1" spc="-10" dirty="0">
                <a:solidFill>
                  <a:srgbClr val="120C04"/>
                </a:solidFill>
                <a:latin typeface="Trebuchet MS"/>
                <a:cs typeface="Trebuchet MS"/>
              </a:rPr>
              <a:t>Francis</a:t>
            </a:r>
            <a:endParaRPr sz="2450">
              <a:latin typeface="Trebuchet MS"/>
              <a:cs typeface="Trebuchet MS"/>
            </a:endParaRPr>
          </a:p>
          <a:p>
            <a:pPr marL="104775" algn="ctr">
              <a:lnSpc>
                <a:spcPts val="1720"/>
              </a:lnSpc>
            </a:pPr>
            <a:r>
              <a:rPr sz="1650" dirty="0">
                <a:solidFill>
                  <a:srgbClr val="120C04"/>
                </a:solidFill>
                <a:latin typeface="Gill Sans MT"/>
                <a:cs typeface="Gill Sans MT"/>
              </a:rPr>
              <a:t>For</a:t>
            </a:r>
            <a:r>
              <a:rPr sz="1650" spc="-5" dirty="0">
                <a:solidFill>
                  <a:srgbClr val="120C04"/>
                </a:solidFill>
                <a:latin typeface="Gill Sans MT"/>
                <a:cs typeface="Gill Sans MT"/>
              </a:rPr>
              <a:t> </a:t>
            </a:r>
            <a:r>
              <a:rPr sz="1650" spc="235" dirty="0">
                <a:solidFill>
                  <a:srgbClr val="120C04"/>
                </a:solidFill>
                <a:latin typeface="Gill Sans MT"/>
                <a:cs typeface="Gill Sans MT"/>
              </a:rPr>
              <a:t>a</a:t>
            </a:r>
            <a:r>
              <a:rPr sz="1650" spc="-5" dirty="0">
                <a:solidFill>
                  <a:srgbClr val="120C04"/>
                </a:solidFill>
                <a:latin typeface="Gill Sans MT"/>
                <a:cs typeface="Gill Sans MT"/>
              </a:rPr>
              <a:t> </a:t>
            </a:r>
            <a:r>
              <a:rPr sz="1650" dirty="0">
                <a:solidFill>
                  <a:srgbClr val="120C04"/>
                </a:solidFill>
                <a:latin typeface="Gill Sans MT"/>
                <a:cs typeface="Gill Sans MT"/>
              </a:rPr>
              <a:t>world under</a:t>
            </a:r>
            <a:r>
              <a:rPr sz="1650" spc="-5" dirty="0">
                <a:solidFill>
                  <a:srgbClr val="120C04"/>
                </a:solidFill>
                <a:latin typeface="Gill Sans MT"/>
                <a:cs typeface="Gill Sans MT"/>
              </a:rPr>
              <a:t> </a:t>
            </a:r>
            <a:r>
              <a:rPr sz="1650" spc="-10" dirty="0">
                <a:solidFill>
                  <a:srgbClr val="120C04"/>
                </a:solidFill>
                <a:latin typeface="Gill Sans MT"/>
                <a:cs typeface="Gill Sans MT"/>
              </a:rPr>
              <a:t>threat</a:t>
            </a:r>
            <a:endParaRPr sz="1650">
              <a:latin typeface="Gill Sans MT"/>
              <a:cs typeface="Gill Sans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52367" y="5386879"/>
            <a:ext cx="4589145" cy="24384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1400" dirty="0">
                <a:latin typeface="Gill Sans MT"/>
                <a:cs typeface="Gill Sans MT"/>
              </a:rPr>
              <a:t>for</a:t>
            </a:r>
            <a:r>
              <a:rPr sz="1400" spc="1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his</a:t>
            </a:r>
            <a:r>
              <a:rPr sz="1400" spc="15" dirty="0">
                <a:latin typeface="Gill Sans MT"/>
                <a:cs typeface="Gill Sans MT"/>
              </a:rPr>
              <a:t> </a:t>
            </a:r>
            <a:r>
              <a:rPr sz="1400" spc="90" dirty="0">
                <a:latin typeface="Gill Sans MT"/>
                <a:cs typeface="Gill Sans MT"/>
              </a:rPr>
              <a:t>dazzling</a:t>
            </a:r>
            <a:r>
              <a:rPr sz="1400" spc="15" dirty="0">
                <a:latin typeface="Gill Sans MT"/>
                <a:cs typeface="Gill Sans MT"/>
              </a:rPr>
              <a:t> </a:t>
            </a:r>
            <a:r>
              <a:rPr sz="1400" spc="50" dirty="0">
                <a:latin typeface="Gill Sans MT"/>
                <a:cs typeface="Gill Sans MT"/>
              </a:rPr>
              <a:t>creation.</a:t>
            </a:r>
            <a:r>
              <a:rPr sz="1400" spc="10" dirty="0">
                <a:latin typeface="Gill Sans MT"/>
                <a:cs typeface="Gill Sans MT"/>
              </a:rPr>
              <a:t> </a:t>
            </a:r>
            <a:r>
              <a:rPr sz="1400" spc="75" dirty="0">
                <a:latin typeface="Gill Sans MT"/>
                <a:cs typeface="Gill Sans MT"/>
              </a:rPr>
              <a:t>May</a:t>
            </a:r>
            <a:r>
              <a:rPr sz="1400" spc="15" dirty="0">
                <a:latin typeface="Gill Sans MT"/>
                <a:cs typeface="Gill Sans MT"/>
              </a:rPr>
              <a:t> </a:t>
            </a:r>
            <a:r>
              <a:rPr sz="1400" spc="65" dirty="0">
                <a:latin typeface="Gill Sans MT"/>
                <a:cs typeface="Gill Sans MT"/>
              </a:rPr>
              <a:t>we</a:t>
            </a:r>
            <a:r>
              <a:rPr sz="1400" spc="15" dirty="0">
                <a:latin typeface="Gill Sans MT"/>
                <a:cs typeface="Gill Sans MT"/>
              </a:rPr>
              <a:t> </a:t>
            </a:r>
            <a:r>
              <a:rPr sz="1400" spc="50" dirty="0">
                <a:latin typeface="Gill Sans MT"/>
                <a:cs typeface="Gill Sans MT"/>
              </a:rPr>
              <a:t>learn</a:t>
            </a:r>
            <a:r>
              <a:rPr sz="1400" spc="1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from</a:t>
            </a:r>
            <a:r>
              <a:rPr sz="1400" spc="1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your</a:t>
            </a:r>
            <a:r>
              <a:rPr sz="1400" spc="15" dirty="0">
                <a:latin typeface="Gill Sans MT"/>
                <a:cs typeface="Gill Sans MT"/>
              </a:rPr>
              <a:t> </a:t>
            </a:r>
            <a:r>
              <a:rPr sz="1400" spc="55" dirty="0">
                <a:latin typeface="Gill Sans MT"/>
                <a:cs typeface="Gill Sans MT"/>
              </a:rPr>
              <a:t>example.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68581" y="5799021"/>
            <a:ext cx="1757045" cy="24384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1400" spc="85" dirty="0">
                <a:latin typeface="Gill Sans MT"/>
                <a:cs typeface="Gill Sans MT"/>
              </a:rPr>
              <a:t>St</a:t>
            </a:r>
            <a:r>
              <a:rPr sz="1400" spc="10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Francis,</a:t>
            </a:r>
            <a:r>
              <a:rPr sz="1400" spc="100" dirty="0">
                <a:latin typeface="Gill Sans MT"/>
                <a:cs typeface="Gill Sans MT"/>
              </a:rPr>
              <a:t> </a:t>
            </a:r>
            <a:r>
              <a:rPr sz="1400" spc="55" dirty="0">
                <a:latin typeface="Gill Sans MT"/>
                <a:cs typeface="Gill Sans MT"/>
              </a:rPr>
              <a:t>pray</a:t>
            </a:r>
            <a:r>
              <a:rPr sz="1400" spc="10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for</a:t>
            </a:r>
            <a:r>
              <a:rPr sz="1400" spc="100" dirty="0">
                <a:latin typeface="Gill Sans MT"/>
                <a:cs typeface="Gill Sans MT"/>
              </a:rPr>
              <a:t> </a:t>
            </a:r>
            <a:r>
              <a:rPr sz="1400" spc="-25" dirty="0">
                <a:latin typeface="Gill Sans MT"/>
                <a:cs typeface="Gill Sans MT"/>
              </a:rPr>
              <a:t>us.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68423" y="6150983"/>
            <a:ext cx="2088514" cy="37973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2050" b="1" spc="80" dirty="0">
                <a:solidFill>
                  <a:srgbClr val="FFFFFF"/>
                </a:solidFill>
                <a:latin typeface="Arial"/>
                <a:cs typeface="Arial"/>
              </a:rPr>
              <a:t>25th</a:t>
            </a:r>
            <a:r>
              <a:rPr sz="205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b="1" spc="40" dirty="0">
                <a:solidFill>
                  <a:srgbClr val="FFFFFF"/>
                </a:solidFill>
                <a:latin typeface="Arial"/>
                <a:cs typeface="Arial"/>
              </a:rPr>
              <a:t>September</a:t>
            </a:r>
            <a:endParaRPr sz="2050">
              <a:latin typeface="Arial"/>
              <a:cs typeface="Arial"/>
            </a:endParaRPr>
          </a:p>
        </p:txBody>
      </p:sp>
      <p:pic>
        <p:nvPicPr>
          <p:cNvPr id="18" name="Picture 17" descr="A logo with a cross and text&#10;&#10;Description automatically generated">
            <a:extLst>
              <a:ext uri="{FF2B5EF4-FFF2-40B4-BE49-F238E27FC236}">
                <a16:creationId xmlns:a16="http://schemas.microsoft.com/office/drawing/2014/main" id="{738CC6C3-F9A0-C3D3-F971-370AC0083C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94" b="33741"/>
          <a:stretch/>
        </p:blipFill>
        <p:spPr>
          <a:xfrm>
            <a:off x="9004300" y="6251344"/>
            <a:ext cx="1841499" cy="1098715"/>
          </a:xfrm>
          <a:prstGeom prst="rect">
            <a:avLst/>
          </a:prstGeom>
        </p:spPr>
      </p:pic>
      <p:pic>
        <p:nvPicPr>
          <p:cNvPr id="19" name="Picture 2" descr="Season of Creation 2023: Let Justice and Peace Flow – Churches Together in  Cornwall infoHub">
            <a:extLst>
              <a:ext uri="{FF2B5EF4-FFF2-40B4-BE49-F238E27FC236}">
                <a16:creationId xmlns:a16="http://schemas.microsoft.com/office/drawing/2014/main" id="{A1E3806A-9DDB-1996-CCCF-F831C45CA3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000" b="21242"/>
          <a:stretch/>
        </p:blipFill>
        <p:spPr bwMode="auto">
          <a:xfrm>
            <a:off x="254053" y="6165555"/>
            <a:ext cx="1114691" cy="127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8F64E9-784B-9EC9-9752-92C126C04923}"/>
              </a:ext>
            </a:extLst>
          </p:cNvPr>
          <p:cNvSpPr txBox="1"/>
          <p:nvPr/>
        </p:nvSpPr>
        <p:spPr>
          <a:xfrm flipH="1">
            <a:off x="1048755" y="6893896"/>
            <a:ext cx="208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15BAF5"/>
                </a:solidFill>
              </a:rPr>
              <a:t>A Mighty River</a:t>
            </a:r>
          </a:p>
          <a:p>
            <a:pPr algn="ctr"/>
            <a:r>
              <a:rPr lang="en-US" sz="1200" dirty="0">
                <a:solidFill>
                  <a:srgbClr val="15BAF5"/>
                </a:solidFill>
              </a:rPr>
              <a:t>Amos 5: 24</a:t>
            </a:r>
            <a:endParaRPr lang="en-GB" sz="1200" dirty="0">
              <a:solidFill>
                <a:srgbClr val="15BAF5"/>
              </a:solidFill>
            </a:endParaRPr>
          </a:p>
        </p:txBody>
      </p:sp>
      <p:pic>
        <p:nvPicPr>
          <p:cNvPr id="21" name="Picture 20" descr="A logo with a cross and text&#10;&#10;Description automatically generated">
            <a:extLst>
              <a:ext uri="{FF2B5EF4-FFF2-40B4-BE49-F238E27FC236}">
                <a16:creationId xmlns:a16="http://schemas.microsoft.com/office/drawing/2014/main" id="{04C48D23-71D0-2D8B-BF80-6618119549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774" b="4743"/>
          <a:stretch/>
        </p:blipFill>
        <p:spPr>
          <a:xfrm>
            <a:off x="7861300" y="6779895"/>
            <a:ext cx="1841499" cy="57975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ree Stars Stock Photo">
            <a:extLst>
              <a:ext uri="{FF2B5EF4-FFF2-40B4-BE49-F238E27FC236}">
                <a16:creationId xmlns:a16="http://schemas.microsoft.com/office/drawing/2014/main" id="{C31DC331-6AB4-BC5F-1DB3-F1003338FE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18" b="30867"/>
          <a:stretch/>
        </p:blipFill>
        <p:spPr bwMode="auto">
          <a:xfrm>
            <a:off x="0" y="1"/>
            <a:ext cx="10693400" cy="755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/>
          <p:cNvSpPr txBox="1"/>
          <p:nvPr/>
        </p:nvSpPr>
        <p:spPr>
          <a:xfrm>
            <a:off x="2581375" y="1152867"/>
            <a:ext cx="5530647" cy="579755"/>
          </a:xfrm>
          <a:prstGeom prst="rect">
            <a:avLst/>
          </a:prstGeom>
          <a:solidFill>
            <a:srgbClr val="FFFFFF">
              <a:alpha val="75689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231775" algn="ctr">
              <a:lnSpc>
                <a:spcPts val="2670"/>
              </a:lnSpc>
            </a:pPr>
            <a:r>
              <a:rPr sz="2450" b="1" dirty="0">
                <a:solidFill>
                  <a:srgbClr val="120C04"/>
                </a:solidFill>
                <a:latin typeface="Trebuchet MS"/>
                <a:cs typeface="Trebuchet MS"/>
              </a:rPr>
              <a:t>Novena</a:t>
            </a:r>
            <a:r>
              <a:rPr sz="2450" b="1" spc="-110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2450" b="1" spc="-10" dirty="0">
                <a:solidFill>
                  <a:srgbClr val="120C04"/>
                </a:solidFill>
                <a:latin typeface="Trebuchet MS"/>
                <a:cs typeface="Trebuchet MS"/>
              </a:rPr>
              <a:t>to</a:t>
            </a:r>
            <a:r>
              <a:rPr sz="2450" b="1" spc="-110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2450" b="1" spc="100" dirty="0">
                <a:solidFill>
                  <a:srgbClr val="120C04"/>
                </a:solidFill>
                <a:latin typeface="Trebuchet MS"/>
                <a:cs typeface="Trebuchet MS"/>
              </a:rPr>
              <a:t>St</a:t>
            </a:r>
            <a:r>
              <a:rPr sz="2450" b="1" spc="-110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2450" b="1" spc="-10" dirty="0">
                <a:solidFill>
                  <a:srgbClr val="120C04"/>
                </a:solidFill>
                <a:latin typeface="Trebuchet MS"/>
                <a:cs typeface="Trebuchet MS"/>
              </a:rPr>
              <a:t>Francis</a:t>
            </a:r>
            <a:endParaRPr sz="2450">
              <a:latin typeface="Trebuchet MS"/>
              <a:cs typeface="Trebuchet MS"/>
            </a:endParaRPr>
          </a:p>
          <a:p>
            <a:pPr marL="310515" algn="ctr">
              <a:lnSpc>
                <a:spcPts val="1720"/>
              </a:lnSpc>
            </a:pPr>
            <a:r>
              <a:rPr sz="1650" dirty="0">
                <a:solidFill>
                  <a:srgbClr val="120C04"/>
                </a:solidFill>
                <a:latin typeface="Gill Sans MT"/>
                <a:cs typeface="Gill Sans MT"/>
              </a:rPr>
              <a:t>For</a:t>
            </a:r>
            <a:r>
              <a:rPr sz="1650" spc="-5" dirty="0">
                <a:solidFill>
                  <a:srgbClr val="120C04"/>
                </a:solidFill>
                <a:latin typeface="Gill Sans MT"/>
                <a:cs typeface="Gill Sans MT"/>
              </a:rPr>
              <a:t> </a:t>
            </a:r>
            <a:r>
              <a:rPr sz="1650" spc="235" dirty="0">
                <a:solidFill>
                  <a:srgbClr val="120C04"/>
                </a:solidFill>
                <a:latin typeface="Gill Sans MT"/>
                <a:cs typeface="Gill Sans MT"/>
              </a:rPr>
              <a:t>a</a:t>
            </a:r>
            <a:r>
              <a:rPr sz="1650" spc="-5" dirty="0">
                <a:solidFill>
                  <a:srgbClr val="120C04"/>
                </a:solidFill>
                <a:latin typeface="Gill Sans MT"/>
                <a:cs typeface="Gill Sans MT"/>
              </a:rPr>
              <a:t> </a:t>
            </a:r>
            <a:r>
              <a:rPr sz="1650" dirty="0">
                <a:solidFill>
                  <a:srgbClr val="120C04"/>
                </a:solidFill>
                <a:latin typeface="Gill Sans MT"/>
                <a:cs typeface="Gill Sans MT"/>
              </a:rPr>
              <a:t>world under</a:t>
            </a:r>
            <a:r>
              <a:rPr sz="1650" spc="-5" dirty="0">
                <a:solidFill>
                  <a:srgbClr val="120C04"/>
                </a:solidFill>
                <a:latin typeface="Gill Sans MT"/>
                <a:cs typeface="Gill Sans MT"/>
              </a:rPr>
              <a:t> </a:t>
            </a:r>
            <a:r>
              <a:rPr sz="1650" spc="-10" dirty="0">
                <a:solidFill>
                  <a:srgbClr val="120C04"/>
                </a:solidFill>
                <a:latin typeface="Gill Sans MT"/>
                <a:cs typeface="Gill Sans MT"/>
              </a:rPr>
              <a:t>threat</a:t>
            </a:r>
            <a:endParaRPr sz="165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81173" y="1945881"/>
            <a:ext cx="5530850" cy="4141518"/>
          </a:xfrm>
          <a:prstGeom prst="rect">
            <a:avLst/>
          </a:prstGeom>
          <a:solidFill>
            <a:srgbClr val="FFFFFF">
              <a:alpha val="75689"/>
            </a:srgbClr>
          </a:solidFill>
        </p:spPr>
        <p:txBody>
          <a:bodyPr vert="horz" wrap="square" lIns="0" tIns="151765" rIns="0" bIns="0" rtlCol="0">
            <a:spAutoFit/>
          </a:bodyPr>
          <a:lstStyle/>
          <a:p>
            <a:pPr marR="38735" algn="ctr">
              <a:lnSpc>
                <a:spcPct val="100000"/>
              </a:lnSpc>
              <a:spcBef>
                <a:spcPts val="1195"/>
              </a:spcBef>
            </a:pPr>
            <a:r>
              <a:rPr sz="1400" b="1" dirty="0">
                <a:latin typeface="Trebuchet MS"/>
                <a:cs typeface="Trebuchet MS"/>
              </a:rPr>
              <a:t>Day</a:t>
            </a:r>
            <a:r>
              <a:rPr sz="1400" b="1" spc="-45" dirty="0">
                <a:latin typeface="Trebuchet MS"/>
                <a:cs typeface="Trebuchet MS"/>
              </a:rPr>
              <a:t> </a:t>
            </a:r>
            <a:r>
              <a:rPr sz="1400" b="1" spc="-90" dirty="0">
                <a:latin typeface="Trebuchet MS"/>
                <a:cs typeface="Trebuchet MS"/>
              </a:rPr>
              <a:t>2:</a:t>
            </a:r>
            <a:r>
              <a:rPr sz="1400" b="1" spc="-40" dirty="0">
                <a:latin typeface="Trebuchet MS"/>
                <a:cs typeface="Trebuchet MS"/>
              </a:rPr>
              <a:t> </a:t>
            </a:r>
            <a:r>
              <a:rPr sz="1400" b="1" spc="-10" dirty="0">
                <a:latin typeface="Trebuchet MS"/>
                <a:cs typeface="Trebuchet MS"/>
              </a:rPr>
              <a:t>Thankyou</a:t>
            </a:r>
            <a:r>
              <a:rPr sz="1400" b="1" spc="-45" dirty="0">
                <a:latin typeface="Trebuchet MS"/>
                <a:cs typeface="Trebuchet MS"/>
              </a:rPr>
              <a:t> </a:t>
            </a:r>
            <a:r>
              <a:rPr sz="1400" b="1" dirty="0">
                <a:latin typeface="Trebuchet MS"/>
                <a:cs typeface="Trebuchet MS"/>
              </a:rPr>
              <a:t>for</a:t>
            </a:r>
            <a:r>
              <a:rPr sz="1400" b="1" spc="-40" dirty="0">
                <a:latin typeface="Trebuchet MS"/>
                <a:cs typeface="Trebuchet MS"/>
              </a:rPr>
              <a:t> </a:t>
            </a:r>
            <a:r>
              <a:rPr sz="1400" b="1" spc="-35" dirty="0">
                <a:latin typeface="Trebuchet MS"/>
                <a:cs typeface="Trebuchet MS"/>
              </a:rPr>
              <a:t>the</a:t>
            </a:r>
            <a:r>
              <a:rPr sz="1400" b="1" spc="-45" dirty="0">
                <a:latin typeface="Trebuchet MS"/>
                <a:cs typeface="Trebuchet MS"/>
              </a:rPr>
              <a:t> </a:t>
            </a:r>
            <a:r>
              <a:rPr sz="1400" b="1" dirty="0">
                <a:latin typeface="Trebuchet MS"/>
                <a:cs typeface="Trebuchet MS"/>
              </a:rPr>
              <a:t>night</a:t>
            </a:r>
            <a:r>
              <a:rPr sz="1400" b="1" spc="-40" dirty="0">
                <a:latin typeface="Trebuchet MS"/>
                <a:cs typeface="Trebuchet MS"/>
              </a:rPr>
              <a:t> </a:t>
            </a:r>
            <a:r>
              <a:rPr sz="1400" b="1" spc="-25" dirty="0">
                <a:latin typeface="Trebuchet MS"/>
                <a:cs typeface="Trebuchet MS"/>
              </a:rPr>
              <a:t>sky</a:t>
            </a:r>
            <a:endParaRPr sz="14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00" dirty="0">
              <a:latin typeface="Trebuchet MS"/>
              <a:cs typeface="Trebuchet MS"/>
            </a:endParaRPr>
          </a:p>
          <a:p>
            <a:pPr algn="ctr">
              <a:lnSpc>
                <a:spcPts val="1650"/>
              </a:lnSpc>
            </a:pPr>
            <a:r>
              <a:rPr sz="1400" spc="-110" dirty="0">
                <a:latin typeface="Gill Sans MT"/>
                <a:cs typeface="Gill Sans MT"/>
              </a:rPr>
              <a:t>“We</a:t>
            </a:r>
            <a:r>
              <a:rPr sz="1400" spc="40" dirty="0">
                <a:latin typeface="Gill Sans MT"/>
                <a:cs typeface="Gill Sans MT"/>
              </a:rPr>
              <a:t> </a:t>
            </a:r>
            <a:r>
              <a:rPr sz="1400" spc="60" dirty="0">
                <a:latin typeface="Gill Sans MT"/>
                <a:cs typeface="Gill Sans MT"/>
              </a:rPr>
              <a:t>praise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you,</a:t>
            </a:r>
            <a:r>
              <a:rPr sz="1400" spc="4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Lord,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for</a:t>
            </a:r>
            <a:r>
              <a:rPr sz="1400" spc="4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Sister</a:t>
            </a:r>
            <a:r>
              <a:rPr sz="1400" spc="4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Moon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spc="110" dirty="0">
                <a:latin typeface="Gill Sans MT"/>
                <a:cs typeface="Gill Sans MT"/>
              </a:rPr>
              <a:t>and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the</a:t>
            </a:r>
            <a:r>
              <a:rPr sz="1400" spc="40" dirty="0">
                <a:latin typeface="Gill Sans MT"/>
                <a:cs typeface="Gill Sans MT"/>
              </a:rPr>
              <a:t> </a:t>
            </a:r>
            <a:r>
              <a:rPr sz="1400" spc="45" dirty="0">
                <a:latin typeface="Gill Sans MT"/>
                <a:cs typeface="Gill Sans MT"/>
              </a:rPr>
              <a:t>Stars,</a:t>
            </a:r>
            <a:endParaRPr sz="1400" dirty="0">
              <a:latin typeface="Gill Sans MT"/>
              <a:cs typeface="Gill Sans MT"/>
            </a:endParaRPr>
          </a:p>
          <a:p>
            <a:pPr marL="321945" marR="364490" algn="ctr">
              <a:lnSpc>
                <a:spcPts val="1620"/>
              </a:lnSpc>
              <a:spcBef>
                <a:spcPts val="75"/>
              </a:spcBef>
            </a:pPr>
            <a:r>
              <a:rPr sz="1400" dirty="0">
                <a:latin typeface="Gill Sans MT"/>
                <a:cs typeface="Gill Sans MT"/>
              </a:rPr>
              <a:t>in</a:t>
            </a:r>
            <a:r>
              <a:rPr sz="1400" spc="9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the</a:t>
            </a:r>
            <a:r>
              <a:rPr sz="1400" spc="95" dirty="0">
                <a:latin typeface="Gill Sans MT"/>
                <a:cs typeface="Gill Sans MT"/>
              </a:rPr>
              <a:t> </a:t>
            </a:r>
            <a:r>
              <a:rPr sz="1400" spc="70" dirty="0">
                <a:latin typeface="Gill Sans MT"/>
                <a:cs typeface="Gill Sans MT"/>
              </a:rPr>
              <a:t>heavens</a:t>
            </a:r>
            <a:r>
              <a:rPr sz="1400" spc="10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you</a:t>
            </a:r>
            <a:r>
              <a:rPr sz="1400" spc="95" dirty="0">
                <a:latin typeface="Gill Sans MT"/>
                <a:cs typeface="Gill Sans MT"/>
              </a:rPr>
              <a:t> </a:t>
            </a:r>
            <a:r>
              <a:rPr sz="1400" spc="80" dirty="0">
                <a:latin typeface="Gill Sans MT"/>
                <a:cs typeface="Gill Sans MT"/>
              </a:rPr>
              <a:t>have</a:t>
            </a:r>
            <a:r>
              <a:rPr sz="1400" spc="90" dirty="0">
                <a:latin typeface="Gill Sans MT"/>
                <a:cs typeface="Gill Sans MT"/>
              </a:rPr>
              <a:t> </a:t>
            </a:r>
            <a:r>
              <a:rPr sz="1400" spc="105" dirty="0">
                <a:latin typeface="Gill Sans MT"/>
                <a:cs typeface="Gill Sans MT"/>
              </a:rPr>
              <a:t>made</a:t>
            </a:r>
            <a:r>
              <a:rPr sz="1400" spc="9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them</a:t>
            </a:r>
            <a:r>
              <a:rPr sz="1400" spc="10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bright,</a:t>
            </a:r>
            <a:r>
              <a:rPr sz="1400" spc="9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precious</a:t>
            </a:r>
            <a:r>
              <a:rPr sz="1400" spc="90" dirty="0">
                <a:latin typeface="Gill Sans MT"/>
                <a:cs typeface="Gill Sans MT"/>
              </a:rPr>
              <a:t> </a:t>
            </a:r>
            <a:r>
              <a:rPr sz="1400" spc="110" dirty="0">
                <a:latin typeface="Gill Sans MT"/>
                <a:cs typeface="Gill Sans MT"/>
              </a:rPr>
              <a:t>and</a:t>
            </a:r>
            <a:r>
              <a:rPr sz="1400" spc="100" dirty="0">
                <a:latin typeface="Gill Sans MT"/>
                <a:cs typeface="Gill Sans MT"/>
              </a:rPr>
              <a:t> </a:t>
            </a:r>
            <a:r>
              <a:rPr sz="1400" spc="-10" dirty="0">
                <a:latin typeface="Gill Sans MT"/>
                <a:cs typeface="Gill Sans MT"/>
              </a:rPr>
              <a:t>fair.” </a:t>
            </a:r>
            <a:r>
              <a:rPr sz="1400" spc="55" dirty="0">
                <a:latin typeface="Gill Sans MT"/>
                <a:cs typeface="Gill Sans MT"/>
              </a:rPr>
              <a:t>(St</a:t>
            </a:r>
            <a:r>
              <a:rPr sz="1400" dirty="0">
                <a:latin typeface="Gill Sans MT"/>
                <a:cs typeface="Gill Sans MT"/>
              </a:rPr>
              <a:t> </a:t>
            </a:r>
            <a:r>
              <a:rPr sz="1400" spc="50" dirty="0">
                <a:latin typeface="Gill Sans MT"/>
                <a:cs typeface="Gill Sans MT"/>
              </a:rPr>
              <a:t>Francis</a:t>
            </a:r>
            <a:r>
              <a:rPr sz="1400" dirty="0">
                <a:latin typeface="Gill Sans MT"/>
                <a:cs typeface="Gill Sans MT"/>
              </a:rPr>
              <a:t> </a:t>
            </a:r>
            <a:r>
              <a:rPr sz="1400" spc="70" dirty="0">
                <a:latin typeface="Gill Sans MT"/>
                <a:cs typeface="Gill Sans MT"/>
              </a:rPr>
              <a:t>of</a:t>
            </a:r>
            <a:r>
              <a:rPr sz="1400" dirty="0">
                <a:latin typeface="Gill Sans MT"/>
                <a:cs typeface="Gill Sans MT"/>
              </a:rPr>
              <a:t> </a:t>
            </a:r>
            <a:r>
              <a:rPr sz="1400" spc="-10" dirty="0">
                <a:latin typeface="Gill Sans MT"/>
                <a:cs typeface="Gill Sans MT"/>
              </a:rPr>
              <a:t>Assisi)</a:t>
            </a:r>
            <a:endParaRPr sz="1400" dirty="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</a:pPr>
            <a:endParaRPr sz="1400" dirty="0">
              <a:latin typeface="Gill Sans MT"/>
              <a:cs typeface="Gill Sans MT"/>
            </a:endParaRPr>
          </a:p>
          <a:p>
            <a:pPr marL="168910" marR="161925" indent="231775">
              <a:lnSpc>
                <a:spcPts val="1620"/>
              </a:lnSpc>
              <a:spcBef>
                <a:spcPts val="5"/>
              </a:spcBef>
            </a:pPr>
            <a:r>
              <a:rPr sz="1400" spc="-110" dirty="0">
                <a:latin typeface="Gill Sans MT"/>
                <a:cs typeface="Gill Sans MT"/>
              </a:rPr>
              <a:t>“We</a:t>
            </a:r>
            <a:r>
              <a:rPr sz="1400" spc="105" dirty="0">
                <a:latin typeface="Gill Sans MT"/>
                <a:cs typeface="Gill Sans MT"/>
              </a:rPr>
              <a:t> </a:t>
            </a:r>
            <a:r>
              <a:rPr sz="1400" spc="65" dirty="0">
                <a:latin typeface="Gill Sans MT"/>
                <a:cs typeface="Gill Sans MT"/>
              </a:rPr>
              <a:t>want</a:t>
            </a:r>
            <a:r>
              <a:rPr sz="1400" spc="11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the</a:t>
            </a:r>
            <a:r>
              <a:rPr sz="1400" spc="11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forest</a:t>
            </a:r>
            <a:r>
              <a:rPr sz="1400" spc="10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to</a:t>
            </a:r>
            <a:r>
              <a:rPr sz="1400" spc="11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remain</a:t>
            </a:r>
            <a:r>
              <a:rPr sz="1400" spc="11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quiet,</a:t>
            </a:r>
            <a:r>
              <a:rPr sz="1400" spc="10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the</a:t>
            </a:r>
            <a:r>
              <a:rPr sz="1400" spc="11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sky</a:t>
            </a:r>
            <a:r>
              <a:rPr sz="1400" spc="11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to</a:t>
            </a:r>
            <a:r>
              <a:rPr sz="1400" spc="10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remain</a:t>
            </a:r>
            <a:r>
              <a:rPr sz="1400" spc="110" dirty="0">
                <a:latin typeface="Gill Sans MT"/>
                <a:cs typeface="Gill Sans MT"/>
              </a:rPr>
              <a:t> </a:t>
            </a:r>
            <a:r>
              <a:rPr sz="1400" spc="50" dirty="0">
                <a:latin typeface="Gill Sans MT"/>
                <a:cs typeface="Gill Sans MT"/>
              </a:rPr>
              <a:t>clear,</a:t>
            </a:r>
            <a:r>
              <a:rPr sz="1400" spc="59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the</a:t>
            </a:r>
            <a:r>
              <a:rPr sz="1400" spc="80" dirty="0">
                <a:latin typeface="Gill Sans MT"/>
                <a:cs typeface="Gill Sans MT"/>
              </a:rPr>
              <a:t> </a:t>
            </a:r>
            <a:r>
              <a:rPr sz="1400" spc="70" dirty="0">
                <a:latin typeface="Gill Sans MT"/>
                <a:cs typeface="Gill Sans MT"/>
              </a:rPr>
              <a:t>evening</a:t>
            </a:r>
            <a:r>
              <a:rPr sz="1400" spc="8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darkness</a:t>
            </a:r>
            <a:r>
              <a:rPr sz="1400" spc="8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to</a:t>
            </a:r>
            <a:r>
              <a:rPr sz="1400" spc="7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really</a:t>
            </a:r>
            <a:r>
              <a:rPr sz="1400" spc="80" dirty="0">
                <a:latin typeface="Gill Sans MT"/>
                <a:cs typeface="Gill Sans MT"/>
              </a:rPr>
              <a:t> </a:t>
            </a:r>
            <a:r>
              <a:rPr sz="1400" spc="90" dirty="0">
                <a:latin typeface="Gill Sans MT"/>
                <a:cs typeface="Gill Sans MT"/>
              </a:rPr>
              <a:t>fall</a:t>
            </a:r>
            <a:r>
              <a:rPr sz="1400" spc="545" dirty="0">
                <a:latin typeface="Gill Sans MT"/>
                <a:cs typeface="Gill Sans MT"/>
              </a:rPr>
              <a:t> </a:t>
            </a:r>
            <a:r>
              <a:rPr sz="1400" spc="110" dirty="0">
                <a:latin typeface="Gill Sans MT"/>
                <a:cs typeface="Gill Sans MT"/>
              </a:rPr>
              <a:t>and</a:t>
            </a:r>
            <a:r>
              <a:rPr sz="1400" spc="8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for</a:t>
            </a:r>
            <a:r>
              <a:rPr sz="1400" spc="8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the</a:t>
            </a:r>
            <a:r>
              <a:rPr sz="1400" spc="8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stars</a:t>
            </a:r>
            <a:r>
              <a:rPr sz="1400" spc="8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to</a:t>
            </a:r>
            <a:r>
              <a:rPr sz="1400" spc="80" dirty="0">
                <a:latin typeface="Gill Sans MT"/>
                <a:cs typeface="Gill Sans MT"/>
              </a:rPr>
              <a:t> </a:t>
            </a:r>
            <a:r>
              <a:rPr sz="1400" spc="105" dirty="0">
                <a:latin typeface="Gill Sans MT"/>
                <a:cs typeface="Gill Sans MT"/>
              </a:rPr>
              <a:t>be</a:t>
            </a:r>
            <a:r>
              <a:rPr sz="1400" spc="80" dirty="0">
                <a:latin typeface="Gill Sans MT"/>
                <a:cs typeface="Gill Sans MT"/>
              </a:rPr>
              <a:t> </a:t>
            </a:r>
            <a:r>
              <a:rPr sz="1400" spc="-10" dirty="0">
                <a:latin typeface="Gill Sans MT"/>
                <a:cs typeface="Gill Sans MT"/>
              </a:rPr>
              <a:t>seen.” </a:t>
            </a:r>
            <a:r>
              <a:rPr sz="1400" dirty="0">
                <a:latin typeface="Gill Sans MT"/>
                <a:cs typeface="Gill Sans MT"/>
              </a:rPr>
              <a:t>(Davi</a:t>
            </a:r>
            <a:r>
              <a:rPr sz="1400" spc="80" dirty="0">
                <a:latin typeface="Gill Sans MT"/>
                <a:cs typeface="Gill Sans MT"/>
              </a:rPr>
              <a:t> </a:t>
            </a:r>
            <a:r>
              <a:rPr sz="1400" spc="55" dirty="0">
                <a:latin typeface="Gill Sans MT"/>
                <a:cs typeface="Gill Sans MT"/>
              </a:rPr>
              <a:t>Kopenawa,</a:t>
            </a:r>
            <a:r>
              <a:rPr sz="1400" spc="8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spokesperson</a:t>
            </a:r>
            <a:r>
              <a:rPr sz="1400" spc="8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for</a:t>
            </a:r>
            <a:r>
              <a:rPr sz="1400" spc="8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the</a:t>
            </a:r>
            <a:r>
              <a:rPr sz="1400" spc="85" dirty="0">
                <a:latin typeface="Gill Sans MT"/>
                <a:cs typeface="Gill Sans MT"/>
              </a:rPr>
              <a:t> </a:t>
            </a:r>
            <a:r>
              <a:rPr sz="1400" spc="65" dirty="0">
                <a:latin typeface="Gill Sans MT"/>
                <a:cs typeface="Gill Sans MT"/>
              </a:rPr>
              <a:t>Yanomami</a:t>
            </a:r>
            <a:r>
              <a:rPr sz="1400" spc="85" dirty="0">
                <a:latin typeface="Gill Sans MT"/>
                <a:cs typeface="Gill Sans MT"/>
              </a:rPr>
              <a:t> </a:t>
            </a:r>
            <a:r>
              <a:rPr sz="1400" spc="75" dirty="0">
                <a:latin typeface="Gill Sans MT"/>
                <a:cs typeface="Gill Sans MT"/>
              </a:rPr>
              <a:t>people</a:t>
            </a:r>
            <a:r>
              <a:rPr sz="1400" spc="85" dirty="0">
                <a:latin typeface="Gill Sans MT"/>
                <a:cs typeface="Gill Sans MT"/>
              </a:rPr>
              <a:t> </a:t>
            </a:r>
            <a:r>
              <a:rPr sz="1400" spc="70" dirty="0">
                <a:latin typeface="Gill Sans MT"/>
                <a:cs typeface="Gill Sans MT"/>
              </a:rPr>
              <a:t>of</a:t>
            </a:r>
            <a:r>
              <a:rPr sz="1400" spc="85" dirty="0">
                <a:latin typeface="Gill Sans MT"/>
                <a:cs typeface="Gill Sans MT"/>
              </a:rPr>
              <a:t> </a:t>
            </a:r>
            <a:r>
              <a:rPr sz="1400" spc="-10" dirty="0">
                <a:latin typeface="Gill Sans MT"/>
                <a:cs typeface="Gill Sans MT"/>
              </a:rPr>
              <a:t>Brazil)</a:t>
            </a:r>
            <a:endParaRPr sz="1400" dirty="0">
              <a:latin typeface="Gill Sans MT"/>
              <a:cs typeface="Gill Sans MT"/>
            </a:endParaRPr>
          </a:p>
          <a:p>
            <a:pPr algn="ctr">
              <a:lnSpc>
                <a:spcPts val="1650"/>
              </a:lnSpc>
              <a:spcBef>
                <a:spcPts val="1525"/>
              </a:spcBef>
            </a:pPr>
            <a:r>
              <a:rPr sz="1400" dirty="0">
                <a:latin typeface="Gill Sans MT"/>
                <a:cs typeface="Gill Sans MT"/>
              </a:rPr>
              <a:t>Creator</a:t>
            </a:r>
            <a:r>
              <a:rPr sz="1400" spc="175" dirty="0">
                <a:latin typeface="Gill Sans MT"/>
                <a:cs typeface="Gill Sans MT"/>
              </a:rPr>
              <a:t> </a:t>
            </a:r>
            <a:r>
              <a:rPr sz="1400" spc="35" dirty="0">
                <a:latin typeface="Gill Sans MT"/>
                <a:cs typeface="Gill Sans MT"/>
              </a:rPr>
              <a:t>God,</a:t>
            </a:r>
            <a:r>
              <a:rPr lang="en-US" sz="1400" spc="3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your</a:t>
            </a:r>
            <a:r>
              <a:rPr sz="1400" spc="20" dirty="0">
                <a:latin typeface="Gill Sans MT"/>
                <a:cs typeface="Gill Sans MT"/>
              </a:rPr>
              <a:t> </a:t>
            </a:r>
            <a:r>
              <a:rPr sz="1400" spc="60" dirty="0">
                <a:latin typeface="Gill Sans MT"/>
                <a:cs typeface="Gill Sans MT"/>
              </a:rPr>
              <a:t>night</a:t>
            </a:r>
            <a:r>
              <a:rPr sz="1400" spc="2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sky</a:t>
            </a:r>
            <a:r>
              <a:rPr sz="1400" spc="20" dirty="0">
                <a:latin typeface="Gill Sans MT"/>
                <a:cs typeface="Gill Sans MT"/>
              </a:rPr>
              <a:t> </a:t>
            </a:r>
            <a:r>
              <a:rPr sz="1400" spc="50" dirty="0">
                <a:latin typeface="Gill Sans MT"/>
                <a:cs typeface="Gill Sans MT"/>
              </a:rPr>
              <a:t>offers</a:t>
            </a:r>
            <a:r>
              <a:rPr sz="1400" spc="2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rest</a:t>
            </a:r>
            <a:r>
              <a:rPr sz="1400" spc="20" dirty="0">
                <a:latin typeface="Gill Sans MT"/>
                <a:cs typeface="Gill Sans MT"/>
              </a:rPr>
              <a:t> </a:t>
            </a:r>
            <a:r>
              <a:rPr sz="1400" spc="110" dirty="0">
                <a:latin typeface="Gill Sans MT"/>
                <a:cs typeface="Gill Sans MT"/>
              </a:rPr>
              <a:t>and</a:t>
            </a:r>
            <a:r>
              <a:rPr sz="1400" spc="2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stillness,</a:t>
            </a:r>
            <a:r>
              <a:rPr lang="en-US" sz="1400" dirty="0">
                <a:latin typeface="Gill Sans MT"/>
                <a:cs typeface="Gill Sans MT"/>
              </a:rPr>
              <a:t>                                </a:t>
            </a:r>
            <a:r>
              <a:rPr sz="1400" dirty="0">
                <a:latin typeface="Gill Sans MT"/>
                <a:cs typeface="Gill Sans MT"/>
              </a:rPr>
              <a:t>yet</a:t>
            </a:r>
            <a:r>
              <a:rPr sz="1400" spc="20" dirty="0">
                <a:latin typeface="Gill Sans MT"/>
                <a:cs typeface="Gill Sans MT"/>
              </a:rPr>
              <a:t> </a:t>
            </a:r>
            <a:r>
              <a:rPr sz="1400" spc="65" dirty="0">
                <a:latin typeface="Gill Sans MT"/>
                <a:cs typeface="Gill Sans MT"/>
              </a:rPr>
              <a:t>we</a:t>
            </a:r>
            <a:r>
              <a:rPr sz="1400" spc="25" dirty="0">
                <a:latin typeface="Gill Sans MT"/>
                <a:cs typeface="Gill Sans MT"/>
              </a:rPr>
              <a:t> </a:t>
            </a:r>
            <a:r>
              <a:rPr sz="1400" spc="50" dirty="0">
                <a:latin typeface="Gill Sans MT"/>
                <a:cs typeface="Gill Sans MT"/>
              </a:rPr>
              <a:t>flood</a:t>
            </a:r>
            <a:r>
              <a:rPr sz="1400" spc="2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our</a:t>
            </a:r>
            <a:r>
              <a:rPr sz="1400" spc="20" dirty="0">
                <a:latin typeface="Gill Sans MT"/>
                <a:cs typeface="Gill Sans MT"/>
              </a:rPr>
              <a:t> </a:t>
            </a:r>
            <a:r>
              <a:rPr sz="1400" spc="50" dirty="0">
                <a:latin typeface="Gill Sans MT"/>
                <a:cs typeface="Gill Sans MT"/>
              </a:rPr>
              <a:t>cities</a:t>
            </a:r>
            <a:r>
              <a:rPr sz="1400" spc="2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with</a:t>
            </a:r>
            <a:r>
              <a:rPr sz="1400" spc="25" dirty="0">
                <a:latin typeface="Gill Sans MT"/>
                <a:cs typeface="Gill Sans MT"/>
              </a:rPr>
              <a:t> </a:t>
            </a:r>
            <a:r>
              <a:rPr sz="1400" spc="45" dirty="0">
                <a:latin typeface="Gill Sans MT"/>
                <a:cs typeface="Gill Sans MT"/>
              </a:rPr>
              <a:t>light.</a:t>
            </a:r>
            <a:endParaRPr sz="1400" dirty="0">
              <a:latin typeface="Gill Sans MT"/>
              <a:cs typeface="Gill Sans MT"/>
            </a:endParaRPr>
          </a:p>
          <a:p>
            <a:pPr algn="ctr">
              <a:lnSpc>
                <a:spcPts val="1650"/>
              </a:lnSpc>
            </a:pPr>
            <a:r>
              <a:rPr sz="1400" dirty="0">
                <a:latin typeface="Gill Sans MT"/>
                <a:cs typeface="Gill Sans MT"/>
              </a:rPr>
              <a:t>Forgive</a:t>
            </a:r>
            <a:r>
              <a:rPr sz="1400" spc="5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us</a:t>
            </a:r>
            <a:r>
              <a:rPr sz="1400" spc="5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for</a:t>
            </a:r>
            <a:r>
              <a:rPr sz="1400" spc="6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our</a:t>
            </a:r>
            <a:r>
              <a:rPr sz="1400" spc="55" dirty="0">
                <a:latin typeface="Gill Sans MT"/>
                <a:cs typeface="Gill Sans MT"/>
              </a:rPr>
              <a:t> </a:t>
            </a:r>
            <a:r>
              <a:rPr sz="1400" spc="70" dirty="0">
                <a:latin typeface="Gill Sans MT"/>
                <a:cs typeface="Gill Sans MT"/>
              </a:rPr>
              <a:t>wasteful</a:t>
            </a:r>
            <a:r>
              <a:rPr sz="1400" spc="60" dirty="0">
                <a:latin typeface="Gill Sans MT"/>
                <a:cs typeface="Gill Sans MT"/>
              </a:rPr>
              <a:t> </a:t>
            </a:r>
            <a:r>
              <a:rPr sz="1400" spc="55" dirty="0">
                <a:latin typeface="Gill Sans MT"/>
                <a:cs typeface="Gill Sans MT"/>
              </a:rPr>
              <a:t>ways.</a:t>
            </a:r>
            <a:endParaRPr sz="1400" dirty="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00" dirty="0">
              <a:latin typeface="Gill Sans MT"/>
              <a:cs typeface="Gill Sans MT"/>
            </a:endParaRPr>
          </a:p>
          <a:p>
            <a:pPr marL="977265" marR="1019810" algn="ctr">
              <a:lnSpc>
                <a:spcPts val="1620"/>
              </a:lnSpc>
            </a:pPr>
            <a:r>
              <a:rPr sz="1400" dirty="0">
                <a:latin typeface="Gill Sans MT"/>
                <a:cs typeface="Gill Sans MT"/>
              </a:rPr>
              <a:t>Brother</a:t>
            </a:r>
            <a:r>
              <a:rPr sz="1400" spc="6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Francis,</a:t>
            </a:r>
            <a:r>
              <a:rPr sz="1400" spc="7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you</a:t>
            </a:r>
            <a:r>
              <a:rPr sz="1400" spc="70" dirty="0">
                <a:latin typeface="Gill Sans MT"/>
                <a:cs typeface="Gill Sans MT"/>
              </a:rPr>
              <a:t> </a:t>
            </a:r>
            <a:r>
              <a:rPr sz="1400" spc="60" dirty="0">
                <a:latin typeface="Gill Sans MT"/>
                <a:cs typeface="Gill Sans MT"/>
              </a:rPr>
              <a:t>chose</a:t>
            </a:r>
            <a:r>
              <a:rPr sz="1400" spc="7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poverty</a:t>
            </a:r>
            <a:r>
              <a:rPr sz="1400" spc="7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not</a:t>
            </a:r>
            <a:r>
              <a:rPr sz="1400" spc="70" dirty="0">
                <a:latin typeface="Gill Sans MT"/>
                <a:cs typeface="Gill Sans MT"/>
              </a:rPr>
              <a:t> </a:t>
            </a:r>
            <a:r>
              <a:rPr sz="1400" spc="-10" dirty="0">
                <a:latin typeface="Gill Sans MT"/>
                <a:cs typeface="Gill Sans MT"/>
              </a:rPr>
              <a:t>plenty, </a:t>
            </a:r>
            <a:r>
              <a:rPr sz="1400" spc="65" dirty="0">
                <a:latin typeface="Gill Sans MT"/>
                <a:cs typeface="Gill Sans MT"/>
              </a:rPr>
              <a:t>walking</a:t>
            </a:r>
            <a:r>
              <a:rPr sz="1400" spc="10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lightly</a:t>
            </a:r>
            <a:r>
              <a:rPr sz="1400" spc="10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on</a:t>
            </a:r>
            <a:r>
              <a:rPr sz="1400" spc="10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the</a:t>
            </a:r>
            <a:r>
              <a:rPr sz="1400" spc="105" dirty="0">
                <a:latin typeface="Gill Sans MT"/>
                <a:cs typeface="Gill Sans MT"/>
              </a:rPr>
              <a:t> </a:t>
            </a:r>
            <a:r>
              <a:rPr sz="1400" spc="40" dirty="0">
                <a:latin typeface="Gill Sans MT"/>
                <a:cs typeface="Gill Sans MT"/>
              </a:rPr>
              <a:t>earth.</a:t>
            </a:r>
            <a:endParaRPr lang="en-US" sz="1400" spc="40" dirty="0">
              <a:latin typeface="Gill Sans MT"/>
              <a:cs typeface="Gill Sans MT"/>
            </a:endParaRPr>
          </a:p>
          <a:p>
            <a:pPr marL="977265" marR="1019810" algn="ctr">
              <a:lnSpc>
                <a:spcPts val="1620"/>
              </a:lnSpc>
            </a:pPr>
            <a:endParaRPr lang="en-GB" sz="1400" spc="40" dirty="0">
              <a:latin typeface="Gill Sans MT"/>
              <a:cs typeface="Gill Sans MT"/>
            </a:endParaRPr>
          </a:p>
          <a:p>
            <a:pPr marL="977265" marR="1019810" algn="ctr">
              <a:lnSpc>
                <a:spcPts val="1620"/>
              </a:lnSpc>
            </a:pPr>
            <a:endParaRPr lang="en-GB" sz="1400" spc="40" dirty="0">
              <a:latin typeface="Gill Sans MT"/>
              <a:cs typeface="Gill Sans MT"/>
            </a:endParaRPr>
          </a:p>
          <a:p>
            <a:pPr marL="977265" marR="1019810" algn="ctr">
              <a:lnSpc>
                <a:spcPts val="1620"/>
              </a:lnSpc>
            </a:pPr>
            <a:endParaRPr lang="en-GB" sz="1400" spc="40" dirty="0">
              <a:latin typeface="Gill Sans MT"/>
              <a:cs typeface="Gill Sans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83610" y="5386879"/>
            <a:ext cx="4626610" cy="24384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1400" spc="75" dirty="0">
                <a:latin typeface="Gill Sans MT"/>
                <a:cs typeface="Gill Sans MT"/>
              </a:rPr>
              <a:t>May</a:t>
            </a:r>
            <a:r>
              <a:rPr sz="1400" spc="30" dirty="0">
                <a:latin typeface="Gill Sans MT"/>
                <a:cs typeface="Gill Sans MT"/>
              </a:rPr>
              <a:t> </a:t>
            </a:r>
            <a:r>
              <a:rPr sz="1400" spc="65" dirty="0">
                <a:latin typeface="Gill Sans MT"/>
                <a:cs typeface="Gill Sans MT"/>
              </a:rPr>
              <a:t>we</a:t>
            </a:r>
            <a:r>
              <a:rPr sz="1400" spc="3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follow</a:t>
            </a:r>
            <a:r>
              <a:rPr sz="1400" spc="3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in</a:t>
            </a:r>
            <a:r>
              <a:rPr sz="1400" spc="3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your</a:t>
            </a:r>
            <a:r>
              <a:rPr sz="1400" spc="30" dirty="0">
                <a:latin typeface="Gill Sans MT"/>
                <a:cs typeface="Gill Sans MT"/>
              </a:rPr>
              <a:t> </a:t>
            </a:r>
            <a:r>
              <a:rPr sz="1400" spc="85" dirty="0">
                <a:latin typeface="Gill Sans MT"/>
                <a:cs typeface="Gill Sans MT"/>
              </a:rPr>
              <a:t>path</a:t>
            </a:r>
            <a:r>
              <a:rPr sz="1400" spc="30" dirty="0">
                <a:latin typeface="Gill Sans MT"/>
                <a:cs typeface="Gill Sans MT"/>
              </a:rPr>
              <a:t> </a:t>
            </a:r>
            <a:r>
              <a:rPr sz="1400" spc="110" dirty="0">
                <a:latin typeface="Gill Sans MT"/>
                <a:cs typeface="Gill Sans MT"/>
              </a:rPr>
              <a:t>and</a:t>
            </a:r>
            <a:r>
              <a:rPr sz="1400" spc="30" dirty="0">
                <a:latin typeface="Gill Sans MT"/>
                <a:cs typeface="Gill Sans MT"/>
              </a:rPr>
              <a:t> </a:t>
            </a:r>
            <a:r>
              <a:rPr sz="1400" spc="55" dirty="0">
                <a:latin typeface="Gill Sans MT"/>
                <a:cs typeface="Gill Sans MT"/>
              </a:rPr>
              <a:t>reduce</a:t>
            </a:r>
            <a:r>
              <a:rPr sz="1400" spc="3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the</a:t>
            </a:r>
            <a:r>
              <a:rPr sz="1400" spc="30" dirty="0">
                <a:latin typeface="Gill Sans MT"/>
                <a:cs typeface="Gill Sans MT"/>
              </a:rPr>
              <a:t> </a:t>
            </a:r>
            <a:r>
              <a:rPr sz="1400" spc="65" dirty="0">
                <a:latin typeface="Gill Sans MT"/>
                <a:cs typeface="Gill Sans MT"/>
              </a:rPr>
              <a:t>trace</a:t>
            </a:r>
            <a:r>
              <a:rPr sz="1400" spc="30" dirty="0">
                <a:latin typeface="Gill Sans MT"/>
                <a:cs typeface="Gill Sans MT"/>
              </a:rPr>
              <a:t> </a:t>
            </a:r>
            <a:r>
              <a:rPr sz="1400" spc="65" dirty="0">
                <a:latin typeface="Gill Sans MT"/>
                <a:cs typeface="Gill Sans MT"/>
              </a:rPr>
              <a:t>we</a:t>
            </a:r>
            <a:r>
              <a:rPr sz="1400" spc="25" dirty="0">
                <a:latin typeface="Gill Sans MT"/>
                <a:cs typeface="Gill Sans MT"/>
              </a:rPr>
              <a:t> </a:t>
            </a:r>
            <a:r>
              <a:rPr sz="1400" spc="70" dirty="0">
                <a:latin typeface="Gill Sans MT"/>
                <a:cs typeface="Gill Sans MT"/>
              </a:rPr>
              <a:t>leave.</a:t>
            </a:r>
            <a:endParaRPr sz="1400" dirty="0">
              <a:latin typeface="Gill Sans MT"/>
              <a:cs typeface="Gill Sans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92218" y="5799020"/>
            <a:ext cx="1756410" cy="24384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1400" spc="85" dirty="0">
                <a:latin typeface="Gill Sans MT"/>
                <a:cs typeface="Gill Sans MT"/>
              </a:rPr>
              <a:t>St</a:t>
            </a:r>
            <a:r>
              <a:rPr sz="1400" spc="10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Francis,</a:t>
            </a:r>
            <a:r>
              <a:rPr sz="1400" spc="100" dirty="0">
                <a:latin typeface="Gill Sans MT"/>
                <a:cs typeface="Gill Sans MT"/>
              </a:rPr>
              <a:t> </a:t>
            </a:r>
            <a:r>
              <a:rPr sz="1400" spc="55" dirty="0">
                <a:latin typeface="Gill Sans MT"/>
                <a:cs typeface="Gill Sans MT"/>
              </a:rPr>
              <a:t>pray</a:t>
            </a:r>
            <a:r>
              <a:rPr sz="1400" spc="10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for</a:t>
            </a:r>
            <a:r>
              <a:rPr sz="1400" spc="100" dirty="0">
                <a:latin typeface="Gill Sans MT"/>
                <a:cs typeface="Gill Sans MT"/>
              </a:rPr>
              <a:t> </a:t>
            </a:r>
            <a:r>
              <a:rPr sz="1400" spc="-25" dirty="0">
                <a:latin typeface="Gill Sans MT"/>
                <a:cs typeface="Gill Sans MT"/>
              </a:rPr>
              <a:t>us.</a:t>
            </a:r>
            <a:endParaRPr sz="1400" dirty="0">
              <a:latin typeface="Gill Sans MT"/>
              <a:cs typeface="Gill Sans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68423" y="6150983"/>
            <a:ext cx="2088514" cy="37973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2050" b="1" spc="80" dirty="0">
                <a:solidFill>
                  <a:srgbClr val="FFFFFF"/>
                </a:solidFill>
                <a:latin typeface="Arial"/>
                <a:cs typeface="Arial"/>
              </a:rPr>
              <a:t>26th</a:t>
            </a:r>
            <a:r>
              <a:rPr sz="205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b="1" spc="40" dirty="0">
                <a:solidFill>
                  <a:srgbClr val="FFFFFF"/>
                </a:solidFill>
                <a:latin typeface="Arial"/>
                <a:cs typeface="Arial"/>
              </a:rPr>
              <a:t>September</a:t>
            </a:r>
            <a:endParaRPr sz="2050">
              <a:latin typeface="Arial"/>
              <a:cs typeface="Arial"/>
            </a:endParaRPr>
          </a:p>
        </p:txBody>
      </p:sp>
      <p:pic>
        <p:nvPicPr>
          <p:cNvPr id="18" name="Picture 17" descr="A logo with a cross and text&#10;&#10;Description automatically generated">
            <a:extLst>
              <a:ext uri="{FF2B5EF4-FFF2-40B4-BE49-F238E27FC236}">
                <a16:creationId xmlns:a16="http://schemas.microsoft.com/office/drawing/2014/main" id="{A5FF5EC5-DD4A-B7A1-C888-5D6C96E20F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94" b="33741"/>
          <a:stretch/>
        </p:blipFill>
        <p:spPr>
          <a:xfrm>
            <a:off x="9004300" y="6251344"/>
            <a:ext cx="1841499" cy="1098715"/>
          </a:xfrm>
          <a:prstGeom prst="rect">
            <a:avLst/>
          </a:prstGeom>
        </p:spPr>
      </p:pic>
      <p:pic>
        <p:nvPicPr>
          <p:cNvPr id="19" name="Picture 2" descr="Season of Creation 2023: Let Justice and Peace Flow – Churches Together in  Cornwall infoHub">
            <a:extLst>
              <a:ext uri="{FF2B5EF4-FFF2-40B4-BE49-F238E27FC236}">
                <a16:creationId xmlns:a16="http://schemas.microsoft.com/office/drawing/2014/main" id="{28AAA3A7-CE0C-E90A-53B9-1B1BC8DA12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000" b="21242"/>
          <a:stretch/>
        </p:blipFill>
        <p:spPr bwMode="auto">
          <a:xfrm>
            <a:off x="254053" y="6165555"/>
            <a:ext cx="1114691" cy="127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8FA4D56-8D4B-CD97-69FC-17A68BFA0352}"/>
              </a:ext>
            </a:extLst>
          </p:cNvPr>
          <p:cNvSpPr txBox="1"/>
          <p:nvPr/>
        </p:nvSpPr>
        <p:spPr>
          <a:xfrm flipH="1">
            <a:off x="1048755" y="6893896"/>
            <a:ext cx="208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15BAF5"/>
                </a:solidFill>
              </a:rPr>
              <a:t>A Mighty River</a:t>
            </a:r>
          </a:p>
          <a:p>
            <a:pPr algn="ctr"/>
            <a:r>
              <a:rPr lang="en-US" sz="1200" dirty="0">
                <a:solidFill>
                  <a:srgbClr val="15BAF5"/>
                </a:solidFill>
              </a:rPr>
              <a:t>Amos 5: 24</a:t>
            </a:r>
            <a:endParaRPr lang="en-GB" sz="1200" dirty="0">
              <a:solidFill>
                <a:srgbClr val="15BAF5"/>
              </a:solidFill>
            </a:endParaRPr>
          </a:p>
        </p:txBody>
      </p:sp>
      <p:pic>
        <p:nvPicPr>
          <p:cNvPr id="21" name="Picture 20" descr="A logo with a cross and text&#10;&#10;Description automatically generated">
            <a:extLst>
              <a:ext uri="{FF2B5EF4-FFF2-40B4-BE49-F238E27FC236}">
                <a16:creationId xmlns:a16="http://schemas.microsoft.com/office/drawing/2014/main" id="{537ED930-00D3-3E7A-8086-8161A7A56B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774" b="4743"/>
          <a:stretch/>
        </p:blipFill>
        <p:spPr>
          <a:xfrm>
            <a:off x="7861300" y="6779895"/>
            <a:ext cx="1841499" cy="57975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ree White Dandelion Flower Shallow Focus Photography Stock Photo">
            <a:extLst>
              <a:ext uri="{FF2B5EF4-FFF2-40B4-BE49-F238E27FC236}">
                <a16:creationId xmlns:a16="http://schemas.microsoft.com/office/drawing/2014/main" id="{D1F230FC-DABE-8D5A-7931-7BCF2F4A6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25"/>
          <a:stretch/>
        </p:blipFill>
        <p:spPr bwMode="auto">
          <a:xfrm>
            <a:off x="0" y="-31240"/>
            <a:ext cx="11366500" cy="758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/>
          <p:cNvSpPr txBox="1"/>
          <p:nvPr/>
        </p:nvSpPr>
        <p:spPr>
          <a:xfrm>
            <a:off x="2581375" y="1152867"/>
            <a:ext cx="5530647" cy="579755"/>
          </a:xfrm>
          <a:prstGeom prst="rect">
            <a:avLst/>
          </a:prstGeom>
          <a:solidFill>
            <a:srgbClr val="FFFFFF">
              <a:alpha val="62748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243204" algn="ctr">
              <a:lnSpc>
                <a:spcPts val="2670"/>
              </a:lnSpc>
            </a:pPr>
            <a:r>
              <a:rPr sz="2450" b="1" dirty="0">
                <a:solidFill>
                  <a:srgbClr val="120C04"/>
                </a:solidFill>
                <a:latin typeface="Trebuchet MS"/>
                <a:cs typeface="Trebuchet MS"/>
              </a:rPr>
              <a:t>Novena</a:t>
            </a:r>
            <a:r>
              <a:rPr sz="2450" b="1" spc="-110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2450" b="1" spc="-10" dirty="0">
                <a:solidFill>
                  <a:srgbClr val="120C04"/>
                </a:solidFill>
                <a:latin typeface="Trebuchet MS"/>
                <a:cs typeface="Trebuchet MS"/>
              </a:rPr>
              <a:t>to</a:t>
            </a:r>
            <a:r>
              <a:rPr sz="2450" b="1" spc="-110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2450" b="1" spc="100" dirty="0">
                <a:solidFill>
                  <a:srgbClr val="120C04"/>
                </a:solidFill>
                <a:latin typeface="Trebuchet MS"/>
                <a:cs typeface="Trebuchet MS"/>
              </a:rPr>
              <a:t>St</a:t>
            </a:r>
            <a:r>
              <a:rPr sz="2450" b="1" spc="-110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2450" b="1" spc="-10" dirty="0">
                <a:solidFill>
                  <a:srgbClr val="120C04"/>
                </a:solidFill>
                <a:latin typeface="Trebuchet MS"/>
                <a:cs typeface="Trebuchet MS"/>
              </a:rPr>
              <a:t>Francis</a:t>
            </a:r>
            <a:endParaRPr sz="2450">
              <a:latin typeface="Trebuchet MS"/>
              <a:cs typeface="Trebuchet MS"/>
            </a:endParaRPr>
          </a:p>
          <a:p>
            <a:pPr marL="321945" algn="ctr">
              <a:lnSpc>
                <a:spcPts val="1720"/>
              </a:lnSpc>
            </a:pPr>
            <a:r>
              <a:rPr sz="1650" dirty="0">
                <a:solidFill>
                  <a:srgbClr val="120C04"/>
                </a:solidFill>
                <a:latin typeface="Gill Sans MT"/>
                <a:cs typeface="Gill Sans MT"/>
              </a:rPr>
              <a:t>For</a:t>
            </a:r>
            <a:r>
              <a:rPr sz="1650" spc="-5" dirty="0">
                <a:solidFill>
                  <a:srgbClr val="120C04"/>
                </a:solidFill>
                <a:latin typeface="Gill Sans MT"/>
                <a:cs typeface="Gill Sans MT"/>
              </a:rPr>
              <a:t> </a:t>
            </a:r>
            <a:r>
              <a:rPr sz="1650" spc="235" dirty="0">
                <a:solidFill>
                  <a:srgbClr val="120C04"/>
                </a:solidFill>
                <a:latin typeface="Gill Sans MT"/>
                <a:cs typeface="Gill Sans MT"/>
              </a:rPr>
              <a:t>a</a:t>
            </a:r>
            <a:r>
              <a:rPr sz="1650" spc="-5" dirty="0">
                <a:solidFill>
                  <a:srgbClr val="120C04"/>
                </a:solidFill>
                <a:latin typeface="Gill Sans MT"/>
                <a:cs typeface="Gill Sans MT"/>
              </a:rPr>
              <a:t> </a:t>
            </a:r>
            <a:r>
              <a:rPr sz="1650" dirty="0">
                <a:solidFill>
                  <a:srgbClr val="120C04"/>
                </a:solidFill>
                <a:latin typeface="Gill Sans MT"/>
                <a:cs typeface="Gill Sans MT"/>
              </a:rPr>
              <a:t>world under</a:t>
            </a:r>
            <a:r>
              <a:rPr sz="1650" spc="-5" dirty="0">
                <a:solidFill>
                  <a:srgbClr val="120C04"/>
                </a:solidFill>
                <a:latin typeface="Gill Sans MT"/>
                <a:cs typeface="Gill Sans MT"/>
              </a:rPr>
              <a:t> </a:t>
            </a:r>
            <a:r>
              <a:rPr sz="1650" spc="-10" dirty="0">
                <a:solidFill>
                  <a:srgbClr val="120C04"/>
                </a:solidFill>
                <a:latin typeface="Gill Sans MT"/>
                <a:cs typeface="Gill Sans MT"/>
              </a:rPr>
              <a:t>threat</a:t>
            </a:r>
            <a:endParaRPr sz="165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81173" y="1945881"/>
            <a:ext cx="5530850" cy="4238625"/>
          </a:xfrm>
          <a:prstGeom prst="rect">
            <a:avLst/>
          </a:prstGeom>
          <a:solidFill>
            <a:srgbClr val="FFFFFF">
              <a:alpha val="72938"/>
            </a:srgbClr>
          </a:solidFill>
        </p:spPr>
        <p:txBody>
          <a:bodyPr vert="horz" wrap="square" lIns="0" tIns="1517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95"/>
              </a:spcBef>
            </a:pPr>
            <a:r>
              <a:rPr sz="1400" b="1" dirty="0">
                <a:latin typeface="Trebuchet MS"/>
                <a:cs typeface="Trebuchet MS"/>
              </a:rPr>
              <a:t>Day</a:t>
            </a:r>
            <a:r>
              <a:rPr sz="1400" b="1" spc="-40" dirty="0">
                <a:latin typeface="Trebuchet MS"/>
                <a:cs typeface="Trebuchet MS"/>
              </a:rPr>
              <a:t> </a:t>
            </a:r>
            <a:r>
              <a:rPr sz="1400" b="1" spc="-75" dirty="0">
                <a:latin typeface="Trebuchet MS"/>
                <a:cs typeface="Trebuchet MS"/>
              </a:rPr>
              <a:t>3:</a:t>
            </a:r>
            <a:r>
              <a:rPr sz="1400" b="1" spc="-35" dirty="0">
                <a:latin typeface="Trebuchet MS"/>
                <a:cs typeface="Trebuchet MS"/>
              </a:rPr>
              <a:t> </a:t>
            </a:r>
            <a:r>
              <a:rPr sz="1400" b="1" spc="-10" dirty="0">
                <a:latin typeface="Trebuchet MS"/>
                <a:cs typeface="Trebuchet MS"/>
              </a:rPr>
              <a:t>Thankyou</a:t>
            </a:r>
            <a:r>
              <a:rPr sz="1400" b="1" spc="-40" dirty="0">
                <a:latin typeface="Trebuchet MS"/>
                <a:cs typeface="Trebuchet MS"/>
              </a:rPr>
              <a:t> </a:t>
            </a:r>
            <a:r>
              <a:rPr sz="1400" b="1" dirty="0">
                <a:latin typeface="Trebuchet MS"/>
                <a:cs typeface="Trebuchet MS"/>
              </a:rPr>
              <a:t>for</a:t>
            </a:r>
            <a:r>
              <a:rPr sz="1400" b="1" spc="-35" dirty="0">
                <a:latin typeface="Trebuchet MS"/>
                <a:cs typeface="Trebuchet MS"/>
              </a:rPr>
              <a:t> </a:t>
            </a:r>
            <a:r>
              <a:rPr sz="1400" b="1" dirty="0">
                <a:latin typeface="Trebuchet MS"/>
                <a:cs typeface="Trebuchet MS"/>
              </a:rPr>
              <a:t>Wind</a:t>
            </a:r>
            <a:r>
              <a:rPr sz="1400" b="1" spc="-35" dirty="0">
                <a:latin typeface="Trebuchet MS"/>
                <a:cs typeface="Trebuchet MS"/>
              </a:rPr>
              <a:t> </a:t>
            </a:r>
            <a:r>
              <a:rPr sz="1400" b="1" spc="55" dirty="0">
                <a:latin typeface="Trebuchet MS"/>
                <a:cs typeface="Trebuchet MS"/>
              </a:rPr>
              <a:t>and</a:t>
            </a:r>
            <a:r>
              <a:rPr sz="1400" b="1" spc="-40" dirty="0">
                <a:latin typeface="Trebuchet MS"/>
                <a:cs typeface="Trebuchet MS"/>
              </a:rPr>
              <a:t> </a:t>
            </a:r>
            <a:r>
              <a:rPr sz="1400" b="1" spc="-25" dirty="0">
                <a:latin typeface="Trebuchet MS"/>
                <a:cs typeface="Trebuchet MS"/>
              </a:rPr>
              <a:t>air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00">
              <a:latin typeface="Trebuchet MS"/>
              <a:cs typeface="Trebuchet MS"/>
            </a:endParaRPr>
          </a:p>
          <a:p>
            <a:pPr marL="936625" marR="929640" algn="ctr">
              <a:lnSpc>
                <a:spcPts val="1620"/>
              </a:lnSpc>
            </a:pPr>
            <a:r>
              <a:rPr sz="1400" spc="-110" dirty="0">
                <a:latin typeface="Gill Sans MT"/>
                <a:cs typeface="Gill Sans MT"/>
              </a:rPr>
              <a:t>“We</a:t>
            </a:r>
            <a:r>
              <a:rPr sz="1400" spc="-5" dirty="0">
                <a:latin typeface="Gill Sans MT"/>
                <a:cs typeface="Gill Sans MT"/>
              </a:rPr>
              <a:t> </a:t>
            </a:r>
            <a:r>
              <a:rPr sz="1400" spc="60" dirty="0">
                <a:latin typeface="Gill Sans MT"/>
                <a:cs typeface="Gill Sans MT"/>
              </a:rPr>
              <a:t>praise</a:t>
            </a:r>
            <a:r>
              <a:rPr sz="1400" spc="-2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you,</a:t>
            </a:r>
            <a:r>
              <a:rPr sz="1400" spc="-1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Lord,</a:t>
            </a:r>
            <a:r>
              <a:rPr sz="1400" spc="-1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for</a:t>
            </a:r>
            <a:r>
              <a:rPr sz="1400" spc="-2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Brothers</a:t>
            </a:r>
            <a:r>
              <a:rPr sz="1400" spc="-10" dirty="0">
                <a:latin typeface="Gill Sans MT"/>
                <a:cs typeface="Gill Sans MT"/>
              </a:rPr>
              <a:t> </a:t>
            </a:r>
            <a:r>
              <a:rPr sz="1400" spc="-40" dirty="0">
                <a:latin typeface="Gill Sans MT"/>
                <a:cs typeface="Gill Sans MT"/>
              </a:rPr>
              <a:t>Wind</a:t>
            </a:r>
            <a:r>
              <a:rPr sz="1400" spc="-15" dirty="0">
                <a:latin typeface="Gill Sans MT"/>
                <a:cs typeface="Gill Sans MT"/>
              </a:rPr>
              <a:t> </a:t>
            </a:r>
            <a:r>
              <a:rPr sz="1400" spc="110" dirty="0">
                <a:latin typeface="Gill Sans MT"/>
                <a:cs typeface="Gill Sans MT"/>
              </a:rPr>
              <a:t>and</a:t>
            </a:r>
            <a:r>
              <a:rPr sz="1400" spc="-15" dirty="0">
                <a:latin typeface="Gill Sans MT"/>
                <a:cs typeface="Gill Sans MT"/>
              </a:rPr>
              <a:t> </a:t>
            </a:r>
            <a:r>
              <a:rPr sz="1400" spc="-20" dirty="0">
                <a:latin typeface="Gill Sans MT"/>
                <a:cs typeface="Gill Sans MT"/>
              </a:rPr>
              <a:t>Air, </a:t>
            </a:r>
            <a:r>
              <a:rPr sz="1400" spc="60" dirty="0">
                <a:latin typeface="Gill Sans MT"/>
                <a:cs typeface="Gill Sans MT"/>
              </a:rPr>
              <a:t>fair</a:t>
            </a:r>
            <a:r>
              <a:rPr sz="1400" spc="65" dirty="0">
                <a:latin typeface="Gill Sans MT"/>
                <a:cs typeface="Gill Sans MT"/>
              </a:rPr>
              <a:t> </a:t>
            </a:r>
            <a:r>
              <a:rPr sz="1400" spc="110" dirty="0">
                <a:latin typeface="Gill Sans MT"/>
                <a:cs typeface="Gill Sans MT"/>
              </a:rPr>
              <a:t>and</a:t>
            </a:r>
            <a:r>
              <a:rPr sz="1400" spc="7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stormy,</a:t>
            </a:r>
            <a:r>
              <a:rPr sz="1400" spc="65" dirty="0">
                <a:latin typeface="Gill Sans MT"/>
                <a:cs typeface="Gill Sans MT"/>
              </a:rPr>
              <a:t> </a:t>
            </a:r>
            <a:r>
              <a:rPr sz="1400" spc="75" dirty="0">
                <a:latin typeface="Gill Sans MT"/>
                <a:cs typeface="Gill Sans MT"/>
              </a:rPr>
              <a:t>all</a:t>
            </a:r>
            <a:r>
              <a:rPr sz="1400" spc="7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weather's</a:t>
            </a:r>
            <a:r>
              <a:rPr sz="1400" spc="70" dirty="0">
                <a:latin typeface="Gill Sans MT"/>
                <a:cs typeface="Gill Sans MT"/>
              </a:rPr>
              <a:t> </a:t>
            </a:r>
            <a:r>
              <a:rPr sz="1400" spc="-10" dirty="0">
                <a:latin typeface="Gill Sans MT"/>
                <a:cs typeface="Gill Sans MT"/>
              </a:rPr>
              <a:t>moods,</a:t>
            </a:r>
            <a:endParaRPr sz="1400">
              <a:latin typeface="Gill Sans MT"/>
              <a:cs typeface="Gill Sans MT"/>
            </a:endParaRPr>
          </a:p>
          <a:p>
            <a:pPr algn="ctr">
              <a:lnSpc>
                <a:spcPts val="1580"/>
              </a:lnSpc>
            </a:pPr>
            <a:r>
              <a:rPr sz="1400" spc="50" dirty="0">
                <a:latin typeface="Gill Sans MT"/>
                <a:cs typeface="Gill Sans MT"/>
              </a:rPr>
              <a:t>by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which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you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cherish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spc="75" dirty="0">
                <a:latin typeface="Gill Sans MT"/>
                <a:cs typeface="Gill Sans MT"/>
              </a:rPr>
              <a:t>all</a:t>
            </a:r>
            <a:r>
              <a:rPr sz="1400" spc="40" dirty="0">
                <a:latin typeface="Gill Sans MT"/>
                <a:cs typeface="Gill Sans MT"/>
              </a:rPr>
              <a:t> </a:t>
            </a:r>
            <a:r>
              <a:rPr sz="1400" spc="60" dirty="0">
                <a:latin typeface="Gill Sans MT"/>
                <a:cs typeface="Gill Sans MT"/>
              </a:rPr>
              <a:t>that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you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spc="80" dirty="0">
                <a:latin typeface="Gill Sans MT"/>
                <a:cs typeface="Gill Sans MT"/>
              </a:rPr>
              <a:t>have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spc="70" dirty="0">
                <a:latin typeface="Gill Sans MT"/>
                <a:cs typeface="Gill Sans MT"/>
              </a:rPr>
              <a:t>made.”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spc="55" dirty="0">
                <a:latin typeface="Gill Sans MT"/>
                <a:cs typeface="Gill Sans MT"/>
              </a:rPr>
              <a:t>(St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spc="50" dirty="0">
                <a:latin typeface="Gill Sans MT"/>
                <a:cs typeface="Gill Sans MT"/>
              </a:rPr>
              <a:t>Francis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spc="70" dirty="0">
                <a:latin typeface="Gill Sans MT"/>
                <a:cs typeface="Gill Sans MT"/>
              </a:rPr>
              <a:t>of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spc="-10" dirty="0">
                <a:latin typeface="Gill Sans MT"/>
                <a:cs typeface="Gill Sans MT"/>
              </a:rPr>
              <a:t>Assisi)</a:t>
            </a:r>
            <a:endParaRPr sz="14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00">
              <a:latin typeface="Gill Sans MT"/>
              <a:cs typeface="Gill Sans MT"/>
            </a:endParaRPr>
          </a:p>
          <a:p>
            <a:pPr marL="367665" marR="312420" algn="ctr">
              <a:lnSpc>
                <a:spcPts val="1620"/>
              </a:lnSpc>
            </a:pPr>
            <a:r>
              <a:rPr sz="1400" spc="-110" dirty="0">
                <a:latin typeface="Gill Sans MT"/>
                <a:cs typeface="Gill Sans MT"/>
              </a:rPr>
              <a:t>“We</a:t>
            </a:r>
            <a:r>
              <a:rPr sz="1400" spc="9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ourselves</a:t>
            </a:r>
            <a:r>
              <a:rPr sz="1400" spc="95" dirty="0">
                <a:latin typeface="Gill Sans MT"/>
                <a:cs typeface="Gill Sans MT"/>
              </a:rPr>
              <a:t> </a:t>
            </a:r>
            <a:r>
              <a:rPr sz="1400" spc="70" dirty="0">
                <a:latin typeface="Gill Sans MT"/>
                <a:cs typeface="Gill Sans MT"/>
              </a:rPr>
              <a:t>are</a:t>
            </a:r>
            <a:r>
              <a:rPr sz="1400" spc="9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water,</a:t>
            </a:r>
            <a:r>
              <a:rPr sz="1400" spc="9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air,</a:t>
            </a:r>
            <a:r>
              <a:rPr sz="1400" spc="9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earth</a:t>
            </a:r>
            <a:r>
              <a:rPr sz="1400" spc="95" dirty="0">
                <a:latin typeface="Gill Sans MT"/>
                <a:cs typeface="Gill Sans MT"/>
              </a:rPr>
              <a:t> </a:t>
            </a:r>
            <a:r>
              <a:rPr sz="1400" spc="110" dirty="0">
                <a:latin typeface="Gill Sans MT"/>
                <a:cs typeface="Gill Sans MT"/>
              </a:rPr>
              <a:t>and</a:t>
            </a:r>
            <a:r>
              <a:rPr sz="1400" spc="95" dirty="0">
                <a:latin typeface="Gill Sans MT"/>
                <a:cs typeface="Gill Sans MT"/>
              </a:rPr>
              <a:t> </a:t>
            </a:r>
            <a:r>
              <a:rPr sz="1400" spc="65" dirty="0">
                <a:latin typeface="Gill Sans MT"/>
                <a:cs typeface="Gill Sans MT"/>
              </a:rPr>
              <a:t>life</a:t>
            </a:r>
            <a:r>
              <a:rPr sz="1400" spc="90" dirty="0">
                <a:latin typeface="Gill Sans MT"/>
                <a:cs typeface="Gill Sans MT"/>
              </a:rPr>
              <a:t> </a:t>
            </a:r>
            <a:r>
              <a:rPr sz="1400" spc="70" dirty="0">
                <a:latin typeface="Gill Sans MT"/>
                <a:cs typeface="Gill Sans MT"/>
              </a:rPr>
              <a:t>of</a:t>
            </a:r>
            <a:r>
              <a:rPr sz="1400" spc="9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this</a:t>
            </a:r>
            <a:r>
              <a:rPr sz="1400" spc="85" dirty="0">
                <a:latin typeface="Gill Sans MT"/>
                <a:cs typeface="Gill Sans MT"/>
              </a:rPr>
              <a:t> </a:t>
            </a:r>
            <a:r>
              <a:rPr sz="1400" spc="-10" dirty="0">
                <a:latin typeface="Gill Sans MT"/>
                <a:cs typeface="Gill Sans MT"/>
              </a:rPr>
              <a:t>environment </a:t>
            </a:r>
            <a:r>
              <a:rPr sz="1400" spc="75" dirty="0">
                <a:latin typeface="Gill Sans MT"/>
                <a:cs typeface="Gill Sans MT"/>
              </a:rPr>
              <a:t>created</a:t>
            </a:r>
            <a:r>
              <a:rPr sz="1400" spc="10" dirty="0">
                <a:latin typeface="Gill Sans MT"/>
                <a:cs typeface="Gill Sans MT"/>
              </a:rPr>
              <a:t> </a:t>
            </a:r>
            <a:r>
              <a:rPr sz="1400" spc="50" dirty="0">
                <a:latin typeface="Gill Sans MT"/>
                <a:cs typeface="Gill Sans MT"/>
              </a:rPr>
              <a:t>by</a:t>
            </a:r>
            <a:r>
              <a:rPr sz="1400" spc="15" dirty="0">
                <a:latin typeface="Gill Sans MT"/>
                <a:cs typeface="Gill Sans MT"/>
              </a:rPr>
              <a:t> </a:t>
            </a:r>
            <a:r>
              <a:rPr sz="1400" spc="-10" dirty="0">
                <a:latin typeface="Gill Sans MT"/>
                <a:cs typeface="Gill Sans MT"/>
              </a:rPr>
              <a:t>God.”</a:t>
            </a:r>
            <a:endParaRPr sz="1400">
              <a:latin typeface="Gill Sans MT"/>
              <a:cs typeface="Gill Sans MT"/>
            </a:endParaRPr>
          </a:p>
          <a:p>
            <a:pPr algn="ctr">
              <a:lnSpc>
                <a:spcPts val="1580"/>
              </a:lnSpc>
            </a:pPr>
            <a:r>
              <a:rPr sz="1400" spc="60" dirty="0">
                <a:latin typeface="Gill Sans MT"/>
                <a:cs typeface="Gill Sans MT"/>
              </a:rPr>
              <a:t>(Guaviare</a:t>
            </a:r>
            <a:r>
              <a:rPr sz="1400" dirty="0">
                <a:latin typeface="Gill Sans MT"/>
                <a:cs typeface="Gill Sans MT"/>
              </a:rPr>
              <a:t> </a:t>
            </a:r>
            <a:r>
              <a:rPr sz="1400" spc="70" dirty="0">
                <a:latin typeface="Gill Sans MT"/>
                <a:cs typeface="Gill Sans MT"/>
              </a:rPr>
              <a:t>people,</a:t>
            </a:r>
            <a:r>
              <a:rPr sz="1400" spc="5" dirty="0">
                <a:latin typeface="Gill Sans MT"/>
                <a:cs typeface="Gill Sans MT"/>
              </a:rPr>
              <a:t> </a:t>
            </a:r>
            <a:r>
              <a:rPr sz="1400" spc="-10" dirty="0">
                <a:latin typeface="Gill Sans MT"/>
                <a:cs typeface="Gill Sans MT"/>
              </a:rPr>
              <a:t>Colombia)</a:t>
            </a:r>
            <a:endParaRPr sz="14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</a:pPr>
            <a:endParaRPr sz="1350">
              <a:latin typeface="Gill Sans MT"/>
              <a:cs typeface="Gill Sans MT"/>
            </a:endParaRPr>
          </a:p>
          <a:p>
            <a:pPr marR="41910" algn="ctr">
              <a:lnSpc>
                <a:spcPts val="1650"/>
              </a:lnSpc>
            </a:pPr>
            <a:r>
              <a:rPr sz="1400" dirty="0">
                <a:latin typeface="Gill Sans MT"/>
                <a:cs typeface="Gill Sans MT"/>
              </a:rPr>
              <a:t>Creator</a:t>
            </a:r>
            <a:r>
              <a:rPr sz="1400" spc="175" dirty="0">
                <a:latin typeface="Gill Sans MT"/>
                <a:cs typeface="Gill Sans MT"/>
              </a:rPr>
              <a:t> </a:t>
            </a:r>
            <a:r>
              <a:rPr sz="1400" spc="35" dirty="0">
                <a:latin typeface="Gill Sans MT"/>
                <a:cs typeface="Gill Sans MT"/>
              </a:rPr>
              <a:t>God,</a:t>
            </a:r>
            <a:endParaRPr sz="1400">
              <a:latin typeface="Gill Sans MT"/>
              <a:cs typeface="Gill Sans MT"/>
            </a:endParaRPr>
          </a:p>
          <a:p>
            <a:pPr algn="ctr">
              <a:lnSpc>
                <a:spcPts val="1625"/>
              </a:lnSpc>
            </a:pPr>
            <a:r>
              <a:rPr sz="1400" spc="65" dirty="0">
                <a:latin typeface="Gill Sans MT"/>
                <a:cs typeface="Gill Sans MT"/>
              </a:rPr>
              <a:t>we</a:t>
            </a:r>
            <a:r>
              <a:rPr sz="1400" spc="85" dirty="0">
                <a:latin typeface="Gill Sans MT"/>
                <a:cs typeface="Gill Sans MT"/>
              </a:rPr>
              <a:t> </a:t>
            </a:r>
            <a:r>
              <a:rPr sz="1400" spc="80" dirty="0">
                <a:latin typeface="Gill Sans MT"/>
                <a:cs typeface="Gill Sans MT"/>
              </a:rPr>
              <a:t>have</a:t>
            </a:r>
            <a:r>
              <a:rPr sz="1400" spc="9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disturbed</a:t>
            </a:r>
            <a:r>
              <a:rPr sz="1400" spc="8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the</a:t>
            </a:r>
            <a:r>
              <a:rPr sz="1400" spc="90" dirty="0">
                <a:latin typeface="Gill Sans MT"/>
                <a:cs typeface="Gill Sans MT"/>
              </a:rPr>
              <a:t> </a:t>
            </a:r>
            <a:r>
              <a:rPr sz="1400" spc="50" dirty="0">
                <a:latin typeface="Gill Sans MT"/>
                <a:cs typeface="Gill Sans MT"/>
              </a:rPr>
              <a:t>natural</a:t>
            </a:r>
            <a:r>
              <a:rPr sz="1400" spc="85" dirty="0">
                <a:latin typeface="Gill Sans MT"/>
                <a:cs typeface="Gill Sans MT"/>
              </a:rPr>
              <a:t> </a:t>
            </a:r>
            <a:r>
              <a:rPr sz="1400" spc="65" dirty="0">
                <a:latin typeface="Gill Sans MT"/>
                <a:cs typeface="Gill Sans MT"/>
              </a:rPr>
              <a:t>cycle,</a:t>
            </a:r>
            <a:r>
              <a:rPr sz="1400" spc="90" dirty="0">
                <a:latin typeface="Gill Sans MT"/>
                <a:cs typeface="Gill Sans MT"/>
              </a:rPr>
              <a:t> </a:t>
            </a:r>
            <a:r>
              <a:rPr sz="1400" spc="55" dirty="0">
                <a:latin typeface="Gill Sans MT"/>
                <a:cs typeface="Gill Sans MT"/>
              </a:rPr>
              <a:t>upset</a:t>
            </a:r>
            <a:r>
              <a:rPr sz="1400" spc="8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Earth’s</a:t>
            </a:r>
            <a:r>
              <a:rPr sz="1400" spc="90" dirty="0">
                <a:latin typeface="Gill Sans MT"/>
                <a:cs typeface="Gill Sans MT"/>
              </a:rPr>
              <a:t> </a:t>
            </a:r>
            <a:r>
              <a:rPr sz="1400" spc="80" dirty="0">
                <a:latin typeface="Gill Sans MT"/>
                <a:cs typeface="Gill Sans MT"/>
              </a:rPr>
              <a:t>fragile</a:t>
            </a:r>
            <a:r>
              <a:rPr sz="1400" spc="85" dirty="0">
                <a:latin typeface="Gill Sans MT"/>
                <a:cs typeface="Gill Sans MT"/>
              </a:rPr>
              <a:t> </a:t>
            </a:r>
            <a:r>
              <a:rPr sz="1400" spc="100" dirty="0">
                <a:latin typeface="Gill Sans MT"/>
                <a:cs typeface="Gill Sans MT"/>
              </a:rPr>
              <a:t>balance.</a:t>
            </a:r>
            <a:endParaRPr sz="1400">
              <a:latin typeface="Gill Sans MT"/>
              <a:cs typeface="Gill Sans MT"/>
            </a:endParaRPr>
          </a:p>
          <a:p>
            <a:pPr algn="ctr">
              <a:lnSpc>
                <a:spcPts val="1650"/>
              </a:lnSpc>
            </a:pPr>
            <a:r>
              <a:rPr sz="1400" dirty="0">
                <a:latin typeface="Gill Sans MT"/>
                <a:cs typeface="Gill Sans MT"/>
              </a:rPr>
              <a:t>Forgive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us</a:t>
            </a:r>
            <a:r>
              <a:rPr sz="1400" spc="5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for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our</a:t>
            </a:r>
            <a:r>
              <a:rPr sz="1400" spc="50" dirty="0">
                <a:latin typeface="Gill Sans MT"/>
                <a:cs typeface="Gill Sans MT"/>
              </a:rPr>
              <a:t> </a:t>
            </a:r>
            <a:r>
              <a:rPr sz="1400" spc="70" dirty="0">
                <a:latin typeface="Gill Sans MT"/>
                <a:cs typeface="Gill Sans MT"/>
              </a:rPr>
              <a:t>lack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spc="70" dirty="0">
                <a:latin typeface="Gill Sans MT"/>
                <a:cs typeface="Gill Sans MT"/>
              </a:rPr>
              <a:t>of</a:t>
            </a:r>
            <a:r>
              <a:rPr sz="1400" spc="50" dirty="0">
                <a:latin typeface="Gill Sans MT"/>
                <a:cs typeface="Gill Sans MT"/>
              </a:rPr>
              <a:t> </a:t>
            </a:r>
            <a:r>
              <a:rPr sz="1400" spc="70" dirty="0">
                <a:latin typeface="Gill Sans MT"/>
                <a:cs typeface="Gill Sans MT"/>
              </a:rPr>
              <a:t>care.</a:t>
            </a:r>
            <a:endParaRPr sz="14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</a:pPr>
            <a:endParaRPr sz="1350">
              <a:latin typeface="Gill Sans MT"/>
              <a:cs typeface="Gill Sans MT"/>
            </a:endParaRPr>
          </a:p>
          <a:p>
            <a:pPr marR="42545" algn="ctr">
              <a:lnSpc>
                <a:spcPts val="1650"/>
              </a:lnSpc>
            </a:pPr>
            <a:r>
              <a:rPr sz="1400" spc="85" dirty="0">
                <a:latin typeface="Gill Sans MT"/>
                <a:cs typeface="Gill Sans MT"/>
              </a:rPr>
              <a:t>St</a:t>
            </a:r>
            <a:r>
              <a:rPr sz="1400" spc="114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Francis,</a:t>
            </a:r>
            <a:r>
              <a:rPr sz="1400" spc="12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joyful</a:t>
            </a:r>
            <a:r>
              <a:rPr sz="1400" spc="120" dirty="0">
                <a:latin typeface="Gill Sans MT"/>
                <a:cs typeface="Gill Sans MT"/>
              </a:rPr>
              <a:t> </a:t>
            </a:r>
            <a:r>
              <a:rPr sz="1400" spc="50" dirty="0">
                <a:latin typeface="Gill Sans MT"/>
                <a:cs typeface="Gill Sans MT"/>
              </a:rPr>
              <a:t>steward</a:t>
            </a:r>
            <a:r>
              <a:rPr sz="1400" spc="120" dirty="0">
                <a:latin typeface="Gill Sans MT"/>
                <a:cs typeface="Gill Sans MT"/>
              </a:rPr>
              <a:t> </a:t>
            </a:r>
            <a:r>
              <a:rPr sz="1400" spc="70" dirty="0">
                <a:latin typeface="Gill Sans MT"/>
                <a:cs typeface="Gill Sans MT"/>
              </a:rPr>
              <a:t>of</a:t>
            </a:r>
            <a:r>
              <a:rPr sz="1400" spc="120" dirty="0">
                <a:latin typeface="Gill Sans MT"/>
                <a:cs typeface="Gill Sans MT"/>
              </a:rPr>
              <a:t> </a:t>
            </a:r>
            <a:r>
              <a:rPr sz="1400" spc="-10" dirty="0">
                <a:latin typeface="Gill Sans MT"/>
                <a:cs typeface="Gill Sans MT"/>
              </a:rPr>
              <a:t>creation,</a:t>
            </a:r>
            <a:endParaRPr sz="1400">
              <a:latin typeface="Gill Sans MT"/>
              <a:cs typeface="Gill Sans MT"/>
            </a:endParaRPr>
          </a:p>
          <a:p>
            <a:pPr algn="ctr">
              <a:lnSpc>
                <a:spcPts val="1625"/>
              </a:lnSpc>
            </a:pPr>
            <a:r>
              <a:rPr sz="1400" dirty="0">
                <a:latin typeface="Gill Sans MT"/>
                <a:cs typeface="Gill Sans MT"/>
              </a:rPr>
              <a:t>you</a:t>
            </a:r>
            <a:r>
              <a:rPr sz="1400" spc="8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lived</a:t>
            </a:r>
            <a:r>
              <a:rPr sz="1400" spc="8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in</a:t>
            </a:r>
            <a:r>
              <a:rPr sz="1400" spc="90" dirty="0">
                <a:latin typeface="Gill Sans MT"/>
                <a:cs typeface="Gill Sans MT"/>
              </a:rPr>
              <a:t> </a:t>
            </a:r>
            <a:r>
              <a:rPr sz="1400" spc="135" dirty="0">
                <a:latin typeface="Gill Sans MT"/>
                <a:cs typeface="Gill Sans MT"/>
              </a:rPr>
              <a:t>peace</a:t>
            </a:r>
            <a:r>
              <a:rPr sz="1400" spc="8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with</a:t>
            </a:r>
            <a:r>
              <a:rPr sz="1400" spc="9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nature</a:t>
            </a:r>
            <a:r>
              <a:rPr sz="1400" spc="85" dirty="0">
                <a:latin typeface="Gill Sans MT"/>
                <a:cs typeface="Gill Sans MT"/>
              </a:rPr>
              <a:t> </a:t>
            </a:r>
            <a:r>
              <a:rPr sz="1400" spc="110" dirty="0">
                <a:latin typeface="Gill Sans MT"/>
                <a:cs typeface="Gill Sans MT"/>
              </a:rPr>
              <a:t>and</a:t>
            </a:r>
            <a:r>
              <a:rPr sz="1400" spc="8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with</a:t>
            </a:r>
            <a:r>
              <a:rPr sz="1400" spc="90" dirty="0">
                <a:latin typeface="Gill Sans MT"/>
                <a:cs typeface="Gill Sans MT"/>
              </a:rPr>
              <a:t> </a:t>
            </a:r>
            <a:r>
              <a:rPr sz="1400" spc="50" dirty="0">
                <a:latin typeface="Gill Sans MT"/>
                <a:cs typeface="Gill Sans MT"/>
              </a:rPr>
              <a:t>God.</a:t>
            </a:r>
            <a:endParaRPr sz="1400">
              <a:latin typeface="Gill Sans MT"/>
              <a:cs typeface="Gill Sans MT"/>
            </a:endParaRPr>
          </a:p>
          <a:p>
            <a:pPr algn="ctr">
              <a:lnSpc>
                <a:spcPts val="1650"/>
              </a:lnSpc>
            </a:pPr>
            <a:r>
              <a:rPr sz="1400" dirty="0">
                <a:latin typeface="Gill Sans MT"/>
                <a:cs typeface="Gill Sans MT"/>
              </a:rPr>
              <a:t>Inspired</a:t>
            </a:r>
            <a:r>
              <a:rPr sz="1400" spc="60" dirty="0">
                <a:latin typeface="Gill Sans MT"/>
                <a:cs typeface="Gill Sans MT"/>
              </a:rPr>
              <a:t> </a:t>
            </a:r>
            <a:r>
              <a:rPr sz="1400" spc="50" dirty="0">
                <a:latin typeface="Gill Sans MT"/>
                <a:cs typeface="Gill Sans MT"/>
              </a:rPr>
              <a:t>by</a:t>
            </a:r>
            <a:r>
              <a:rPr sz="1400" spc="6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your</a:t>
            </a:r>
            <a:r>
              <a:rPr sz="1400" spc="6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witness,</a:t>
            </a:r>
            <a:r>
              <a:rPr sz="1400" spc="55" dirty="0">
                <a:latin typeface="Gill Sans MT"/>
                <a:cs typeface="Gill Sans MT"/>
              </a:rPr>
              <a:t> </a:t>
            </a:r>
            <a:r>
              <a:rPr sz="1400" spc="75" dirty="0">
                <a:latin typeface="Gill Sans MT"/>
                <a:cs typeface="Gill Sans MT"/>
              </a:rPr>
              <a:t>may</a:t>
            </a:r>
            <a:r>
              <a:rPr sz="1400" spc="65" dirty="0">
                <a:latin typeface="Gill Sans MT"/>
                <a:cs typeface="Gill Sans MT"/>
              </a:rPr>
              <a:t> we</a:t>
            </a:r>
            <a:r>
              <a:rPr sz="1400" spc="60" dirty="0">
                <a:latin typeface="Gill Sans MT"/>
                <a:cs typeface="Gill Sans MT"/>
              </a:rPr>
              <a:t> </a:t>
            </a:r>
            <a:r>
              <a:rPr sz="1400" spc="95" dirty="0">
                <a:latin typeface="Gill Sans MT"/>
                <a:cs typeface="Gill Sans MT"/>
              </a:rPr>
              <a:t>defend</a:t>
            </a:r>
            <a:r>
              <a:rPr sz="1400" spc="6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our</a:t>
            </a:r>
            <a:r>
              <a:rPr sz="1400" spc="6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common</a:t>
            </a:r>
            <a:r>
              <a:rPr sz="1400" spc="65" dirty="0">
                <a:latin typeface="Gill Sans MT"/>
                <a:cs typeface="Gill Sans MT"/>
              </a:rPr>
              <a:t> </a:t>
            </a:r>
            <a:r>
              <a:rPr sz="1400" spc="-10" dirty="0">
                <a:latin typeface="Gill Sans MT"/>
                <a:cs typeface="Gill Sans MT"/>
              </a:rPr>
              <a:t>home.</a:t>
            </a:r>
            <a:endParaRPr sz="14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</a:pPr>
            <a:endParaRPr sz="1350">
              <a:latin typeface="Gill Sans MT"/>
              <a:cs typeface="Gill Sans MT"/>
            </a:endParaRPr>
          </a:p>
          <a:p>
            <a:pPr marL="47625" algn="ctr">
              <a:lnSpc>
                <a:spcPct val="100000"/>
              </a:lnSpc>
            </a:pPr>
            <a:r>
              <a:rPr sz="1400" spc="85" dirty="0">
                <a:latin typeface="Gill Sans MT"/>
                <a:cs typeface="Gill Sans MT"/>
              </a:rPr>
              <a:t>St</a:t>
            </a:r>
            <a:r>
              <a:rPr sz="1400" spc="10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Francis,</a:t>
            </a:r>
            <a:r>
              <a:rPr sz="1400" spc="100" dirty="0">
                <a:latin typeface="Gill Sans MT"/>
                <a:cs typeface="Gill Sans MT"/>
              </a:rPr>
              <a:t> </a:t>
            </a:r>
            <a:r>
              <a:rPr sz="1400" spc="55" dirty="0">
                <a:latin typeface="Gill Sans MT"/>
                <a:cs typeface="Gill Sans MT"/>
              </a:rPr>
              <a:t>pray</a:t>
            </a:r>
            <a:r>
              <a:rPr sz="1400" spc="10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for</a:t>
            </a:r>
            <a:r>
              <a:rPr sz="1400" spc="100" dirty="0">
                <a:latin typeface="Gill Sans MT"/>
                <a:cs typeface="Gill Sans MT"/>
              </a:rPr>
              <a:t> </a:t>
            </a:r>
            <a:r>
              <a:rPr sz="1400" spc="-25" dirty="0">
                <a:latin typeface="Gill Sans MT"/>
                <a:cs typeface="Gill Sans MT"/>
              </a:rPr>
              <a:t>us.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95"/>
              </a:spcBef>
            </a:pPr>
            <a:r>
              <a:rPr spc="80" dirty="0"/>
              <a:t>27th</a:t>
            </a:r>
            <a:r>
              <a:rPr spc="-35" dirty="0"/>
              <a:t> </a:t>
            </a:r>
            <a:r>
              <a:rPr spc="40" dirty="0"/>
              <a:t>September</a:t>
            </a:r>
          </a:p>
        </p:txBody>
      </p:sp>
      <p:pic>
        <p:nvPicPr>
          <p:cNvPr id="16" name="Picture 15" descr="A logo with a cross and text&#10;&#10;Description automatically generated">
            <a:extLst>
              <a:ext uri="{FF2B5EF4-FFF2-40B4-BE49-F238E27FC236}">
                <a16:creationId xmlns:a16="http://schemas.microsoft.com/office/drawing/2014/main" id="{DCB88028-A177-6AA4-85C4-6EA8C170D8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94" b="33741"/>
          <a:stretch/>
        </p:blipFill>
        <p:spPr>
          <a:xfrm>
            <a:off x="9004300" y="6251344"/>
            <a:ext cx="1841499" cy="1098715"/>
          </a:xfrm>
          <a:prstGeom prst="rect">
            <a:avLst/>
          </a:prstGeom>
        </p:spPr>
      </p:pic>
      <p:pic>
        <p:nvPicPr>
          <p:cNvPr id="17" name="Picture 2" descr="Season of Creation 2023: Let Justice and Peace Flow – Churches Together in  Cornwall infoHub">
            <a:extLst>
              <a:ext uri="{FF2B5EF4-FFF2-40B4-BE49-F238E27FC236}">
                <a16:creationId xmlns:a16="http://schemas.microsoft.com/office/drawing/2014/main" id="{E9F79EC7-5744-9C91-9376-6739959065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000" b="21242"/>
          <a:stretch/>
        </p:blipFill>
        <p:spPr bwMode="auto">
          <a:xfrm>
            <a:off x="254053" y="6165555"/>
            <a:ext cx="1114691" cy="127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FF5A0B9-8C34-DED2-405E-A97A4089165F}"/>
              </a:ext>
            </a:extLst>
          </p:cNvPr>
          <p:cNvSpPr txBox="1"/>
          <p:nvPr/>
        </p:nvSpPr>
        <p:spPr>
          <a:xfrm flipH="1">
            <a:off x="1048755" y="6893896"/>
            <a:ext cx="208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15BAF5"/>
                </a:solidFill>
              </a:rPr>
              <a:t>A Mighty River</a:t>
            </a:r>
          </a:p>
          <a:p>
            <a:pPr algn="ctr"/>
            <a:r>
              <a:rPr lang="en-US" sz="1200" dirty="0">
                <a:solidFill>
                  <a:srgbClr val="15BAF5"/>
                </a:solidFill>
              </a:rPr>
              <a:t>Amos 5: 24</a:t>
            </a:r>
            <a:endParaRPr lang="en-GB" sz="1200" dirty="0">
              <a:solidFill>
                <a:srgbClr val="15BAF5"/>
              </a:solidFill>
            </a:endParaRPr>
          </a:p>
        </p:txBody>
      </p:sp>
      <p:pic>
        <p:nvPicPr>
          <p:cNvPr id="19" name="Picture 18" descr="A logo with a cross and text&#10;&#10;Description automatically generated">
            <a:extLst>
              <a:ext uri="{FF2B5EF4-FFF2-40B4-BE49-F238E27FC236}">
                <a16:creationId xmlns:a16="http://schemas.microsoft.com/office/drawing/2014/main" id="{9356C9C7-CA15-3BEC-6E43-2E625A22FC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774" b="4743"/>
          <a:stretch/>
        </p:blipFill>
        <p:spPr>
          <a:xfrm>
            <a:off x="7861300" y="6779895"/>
            <a:ext cx="1841499" cy="57975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ree Ocean Wave at Blue Hour Stock Photo">
            <a:extLst>
              <a:ext uri="{FF2B5EF4-FFF2-40B4-BE49-F238E27FC236}">
                <a16:creationId xmlns:a16="http://schemas.microsoft.com/office/drawing/2014/main" id="{E21E72A9-98BB-D1A2-6733-8DB2126A7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4" t="17" r="13664" b="-17"/>
          <a:stretch/>
        </p:blipFill>
        <p:spPr bwMode="auto">
          <a:xfrm>
            <a:off x="0" y="0"/>
            <a:ext cx="10693400" cy="755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/>
          <p:cNvSpPr txBox="1"/>
          <p:nvPr/>
        </p:nvSpPr>
        <p:spPr>
          <a:xfrm>
            <a:off x="2581375" y="1152867"/>
            <a:ext cx="5530647" cy="579755"/>
          </a:xfrm>
          <a:prstGeom prst="rect">
            <a:avLst/>
          </a:prstGeom>
          <a:solidFill>
            <a:srgbClr val="FFFFFF">
              <a:alpha val="62748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243204" algn="ctr">
              <a:lnSpc>
                <a:spcPts val="2670"/>
              </a:lnSpc>
            </a:pPr>
            <a:r>
              <a:rPr sz="2450" b="1" dirty="0">
                <a:solidFill>
                  <a:srgbClr val="120C04"/>
                </a:solidFill>
                <a:latin typeface="Trebuchet MS"/>
                <a:cs typeface="Trebuchet MS"/>
              </a:rPr>
              <a:t>Novena</a:t>
            </a:r>
            <a:r>
              <a:rPr sz="2450" b="1" spc="-110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2450" b="1" spc="-10" dirty="0">
                <a:solidFill>
                  <a:srgbClr val="120C04"/>
                </a:solidFill>
                <a:latin typeface="Trebuchet MS"/>
                <a:cs typeface="Trebuchet MS"/>
              </a:rPr>
              <a:t>to</a:t>
            </a:r>
            <a:r>
              <a:rPr sz="2450" b="1" spc="-110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2450" b="1" spc="100" dirty="0">
                <a:solidFill>
                  <a:srgbClr val="120C04"/>
                </a:solidFill>
                <a:latin typeface="Trebuchet MS"/>
                <a:cs typeface="Trebuchet MS"/>
              </a:rPr>
              <a:t>St</a:t>
            </a:r>
            <a:r>
              <a:rPr sz="2450" b="1" spc="-110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2450" b="1" spc="-10" dirty="0">
                <a:solidFill>
                  <a:srgbClr val="120C04"/>
                </a:solidFill>
                <a:latin typeface="Trebuchet MS"/>
                <a:cs typeface="Trebuchet MS"/>
              </a:rPr>
              <a:t>Francis</a:t>
            </a:r>
            <a:endParaRPr sz="2450">
              <a:latin typeface="Trebuchet MS"/>
              <a:cs typeface="Trebuchet MS"/>
            </a:endParaRPr>
          </a:p>
          <a:p>
            <a:pPr marL="321945" algn="ctr">
              <a:lnSpc>
                <a:spcPts val="1720"/>
              </a:lnSpc>
            </a:pPr>
            <a:r>
              <a:rPr sz="1650" dirty="0">
                <a:solidFill>
                  <a:srgbClr val="120C04"/>
                </a:solidFill>
                <a:latin typeface="Gill Sans MT"/>
                <a:cs typeface="Gill Sans MT"/>
              </a:rPr>
              <a:t>For</a:t>
            </a:r>
            <a:r>
              <a:rPr sz="1650" spc="-5" dirty="0">
                <a:solidFill>
                  <a:srgbClr val="120C04"/>
                </a:solidFill>
                <a:latin typeface="Gill Sans MT"/>
                <a:cs typeface="Gill Sans MT"/>
              </a:rPr>
              <a:t> </a:t>
            </a:r>
            <a:r>
              <a:rPr sz="1650" spc="235" dirty="0">
                <a:solidFill>
                  <a:srgbClr val="120C04"/>
                </a:solidFill>
                <a:latin typeface="Gill Sans MT"/>
                <a:cs typeface="Gill Sans MT"/>
              </a:rPr>
              <a:t>a</a:t>
            </a:r>
            <a:r>
              <a:rPr sz="1650" spc="-5" dirty="0">
                <a:solidFill>
                  <a:srgbClr val="120C04"/>
                </a:solidFill>
                <a:latin typeface="Gill Sans MT"/>
                <a:cs typeface="Gill Sans MT"/>
              </a:rPr>
              <a:t> </a:t>
            </a:r>
            <a:r>
              <a:rPr sz="1650" dirty="0">
                <a:solidFill>
                  <a:srgbClr val="120C04"/>
                </a:solidFill>
                <a:latin typeface="Gill Sans MT"/>
                <a:cs typeface="Gill Sans MT"/>
              </a:rPr>
              <a:t>world under</a:t>
            </a:r>
            <a:r>
              <a:rPr sz="1650" spc="-5" dirty="0">
                <a:solidFill>
                  <a:srgbClr val="120C04"/>
                </a:solidFill>
                <a:latin typeface="Gill Sans MT"/>
                <a:cs typeface="Gill Sans MT"/>
              </a:rPr>
              <a:t> </a:t>
            </a:r>
            <a:r>
              <a:rPr sz="1650" spc="-10" dirty="0">
                <a:solidFill>
                  <a:srgbClr val="120C04"/>
                </a:solidFill>
                <a:latin typeface="Gill Sans MT"/>
                <a:cs typeface="Gill Sans MT"/>
              </a:rPr>
              <a:t>threat</a:t>
            </a:r>
            <a:endParaRPr sz="165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81173" y="1945881"/>
            <a:ext cx="5530850" cy="4238625"/>
          </a:xfrm>
          <a:prstGeom prst="rect">
            <a:avLst/>
          </a:prstGeom>
          <a:solidFill>
            <a:srgbClr val="FFFFFF">
              <a:alpha val="72938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5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400" b="1" dirty="0">
                <a:latin typeface="Trebuchet MS"/>
                <a:cs typeface="Trebuchet MS"/>
              </a:rPr>
              <a:t>Day</a:t>
            </a:r>
            <a:r>
              <a:rPr sz="1400" b="1" spc="-60" dirty="0">
                <a:latin typeface="Trebuchet MS"/>
                <a:cs typeface="Trebuchet MS"/>
              </a:rPr>
              <a:t> </a:t>
            </a:r>
            <a:r>
              <a:rPr sz="1400" b="1" dirty="0">
                <a:latin typeface="Trebuchet MS"/>
                <a:cs typeface="Trebuchet MS"/>
              </a:rPr>
              <a:t>4:</a:t>
            </a:r>
            <a:r>
              <a:rPr sz="1400" b="1" spc="-55" dirty="0">
                <a:latin typeface="Trebuchet MS"/>
                <a:cs typeface="Trebuchet MS"/>
              </a:rPr>
              <a:t> </a:t>
            </a:r>
            <a:r>
              <a:rPr sz="1400" b="1" spc="-10" dirty="0">
                <a:latin typeface="Trebuchet MS"/>
                <a:cs typeface="Trebuchet MS"/>
              </a:rPr>
              <a:t>Thankyou</a:t>
            </a:r>
            <a:r>
              <a:rPr sz="1400" b="1" spc="-55" dirty="0">
                <a:latin typeface="Trebuchet MS"/>
                <a:cs typeface="Trebuchet MS"/>
              </a:rPr>
              <a:t> </a:t>
            </a:r>
            <a:r>
              <a:rPr sz="1400" b="1" dirty="0">
                <a:latin typeface="Trebuchet MS"/>
                <a:cs typeface="Trebuchet MS"/>
              </a:rPr>
              <a:t>for</a:t>
            </a:r>
            <a:r>
              <a:rPr sz="1400" b="1" spc="-60" dirty="0">
                <a:latin typeface="Trebuchet MS"/>
                <a:cs typeface="Trebuchet MS"/>
              </a:rPr>
              <a:t> </a:t>
            </a:r>
            <a:r>
              <a:rPr sz="1400" b="1" spc="-10" dirty="0">
                <a:latin typeface="Trebuchet MS"/>
                <a:cs typeface="Trebuchet MS"/>
              </a:rPr>
              <a:t>Water</a:t>
            </a:r>
            <a:endParaRPr sz="14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00" dirty="0">
              <a:latin typeface="Trebuchet MS"/>
              <a:cs typeface="Trebuchet MS"/>
            </a:endParaRPr>
          </a:p>
          <a:p>
            <a:pPr algn="ctr">
              <a:lnSpc>
                <a:spcPts val="1650"/>
              </a:lnSpc>
            </a:pPr>
            <a:r>
              <a:rPr sz="1400" spc="-110" dirty="0">
                <a:latin typeface="Gill Sans MT"/>
                <a:cs typeface="Gill Sans MT"/>
              </a:rPr>
              <a:t>“We</a:t>
            </a:r>
            <a:r>
              <a:rPr sz="1400" spc="30" dirty="0">
                <a:latin typeface="Gill Sans MT"/>
                <a:cs typeface="Gill Sans MT"/>
              </a:rPr>
              <a:t> </a:t>
            </a:r>
            <a:r>
              <a:rPr sz="1400" spc="60" dirty="0">
                <a:latin typeface="Gill Sans MT"/>
                <a:cs typeface="Gill Sans MT"/>
              </a:rPr>
              <a:t>praise</a:t>
            </a:r>
            <a:r>
              <a:rPr sz="1400" spc="3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you,</a:t>
            </a:r>
            <a:r>
              <a:rPr sz="1400" spc="3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Lord,</a:t>
            </a:r>
            <a:r>
              <a:rPr sz="1400" spc="3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for</a:t>
            </a:r>
            <a:r>
              <a:rPr sz="1400" spc="2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Sister</a:t>
            </a:r>
            <a:r>
              <a:rPr sz="1400" spc="35" dirty="0">
                <a:latin typeface="Gill Sans MT"/>
                <a:cs typeface="Gill Sans MT"/>
              </a:rPr>
              <a:t> </a:t>
            </a:r>
            <a:r>
              <a:rPr sz="1400" spc="-10" dirty="0">
                <a:latin typeface="Gill Sans MT"/>
                <a:cs typeface="Gill Sans MT"/>
              </a:rPr>
              <a:t>Water,</a:t>
            </a:r>
            <a:endParaRPr sz="1400" dirty="0">
              <a:latin typeface="Gill Sans MT"/>
              <a:cs typeface="Gill Sans MT"/>
            </a:endParaRPr>
          </a:p>
          <a:p>
            <a:pPr algn="ctr">
              <a:lnSpc>
                <a:spcPts val="1650"/>
              </a:lnSpc>
            </a:pPr>
            <a:r>
              <a:rPr sz="1400" dirty="0">
                <a:latin typeface="Gill Sans MT"/>
                <a:cs typeface="Gill Sans MT"/>
              </a:rPr>
              <a:t>so</a:t>
            </a:r>
            <a:r>
              <a:rPr sz="1400" spc="90" dirty="0">
                <a:latin typeface="Gill Sans MT"/>
                <a:cs typeface="Gill Sans MT"/>
              </a:rPr>
              <a:t> </a:t>
            </a:r>
            <a:r>
              <a:rPr sz="1400" spc="50" dirty="0">
                <a:latin typeface="Gill Sans MT"/>
                <a:cs typeface="Gill Sans MT"/>
              </a:rPr>
              <a:t>useful,</a:t>
            </a:r>
            <a:r>
              <a:rPr sz="1400" spc="9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humble,</a:t>
            </a:r>
            <a:r>
              <a:rPr sz="1400" spc="9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precious</a:t>
            </a:r>
            <a:r>
              <a:rPr sz="1400" spc="90" dirty="0">
                <a:latin typeface="Gill Sans MT"/>
                <a:cs typeface="Gill Sans MT"/>
              </a:rPr>
              <a:t> </a:t>
            </a:r>
            <a:r>
              <a:rPr sz="1400" spc="110" dirty="0">
                <a:latin typeface="Gill Sans MT"/>
                <a:cs typeface="Gill Sans MT"/>
              </a:rPr>
              <a:t>and</a:t>
            </a:r>
            <a:r>
              <a:rPr sz="1400" spc="9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pure.”</a:t>
            </a:r>
            <a:r>
              <a:rPr sz="1400" spc="90" dirty="0">
                <a:latin typeface="Gill Sans MT"/>
                <a:cs typeface="Gill Sans MT"/>
              </a:rPr>
              <a:t> </a:t>
            </a:r>
            <a:r>
              <a:rPr sz="1400" spc="55" dirty="0">
                <a:latin typeface="Gill Sans MT"/>
                <a:cs typeface="Gill Sans MT"/>
              </a:rPr>
              <a:t>(St</a:t>
            </a:r>
            <a:r>
              <a:rPr sz="1400" spc="90" dirty="0">
                <a:latin typeface="Gill Sans MT"/>
                <a:cs typeface="Gill Sans MT"/>
              </a:rPr>
              <a:t> </a:t>
            </a:r>
            <a:r>
              <a:rPr sz="1400" spc="50" dirty="0">
                <a:latin typeface="Gill Sans MT"/>
                <a:cs typeface="Gill Sans MT"/>
              </a:rPr>
              <a:t>Francis</a:t>
            </a:r>
            <a:r>
              <a:rPr sz="1400" spc="90" dirty="0">
                <a:latin typeface="Gill Sans MT"/>
                <a:cs typeface="Gill Sans MT"/>
              </a:rPr>
              <a:t> </a:t>
            </a:r>
            <a:r>
              <a:rPr sz="1400" spc="70" dirty="0">
                <a:latin typeface="Gill Sans MT"/>
                <a:cs typeface="Gill Sans MT"/>
              </a:rPr>
              <a:t>of</a:t>
            </a:r>
            <a:r>
              <a:rPr sz="1400" spc="85" dirty="0">
                <a:latin typeface="Gill Sans MT"/>
                <a:cs typeface="Gill Sans MT"/>
              </a:rPr>
              <a:t> </a:t>
            </a:r>
            <a:r>
              <a:rPr sz="1400" spc="-10" dirty="0">
                <a:latin typeface="Gill Sans MT"/>
                <a:cs typeface="Gill Sans MT"/>
              </a:rPr>
              <a:t>Assisi)</a:t>
            </a:r>
            <a:endParaRPr sz="1400" dirty="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00" dirty="0">
              <a:latin typeface="Gill Sans MT"/>
              <a:cs typeface="Gill Sans MT"/>
            </a:endParaRPr>
          </a:p>
          <a:p>
            <a:pPr marL="21590" marR="14604" algn="ctr">
              <a:lnSpc>
                <a:spcPts val="1620"/>
              </a:lnSpc>
            </a:pPr>
            <a:r>
              <a:rPr sz="1400" spc="-65" dirty="0">
                <a:latin typeface="Gill Sans MT"/>
                <a:cs typeface="Gill Sans MT"/>
              </a:rPr>
              <a:t>“Now</a:t>
            </a:r>
            <a:r>
              <a:rPr sz="1400" spc="1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they</a:t>
            </a:r>
            <a:r>
              <a:rPr sz="1400" spc="15" dirty="0">
                <a:latin typeface="Gill Sans MT"/>
                <a:cs typeface="Gill Sans MT"/>
              </a:rPr>
              <a:t> </a:t>
            </a:r>
            <a:r>
              <a:rPr sz="1400" spc="55" dirty="0">
                <a:latin typeface="Gill Sans MT"/>
                <a:cs typeface="Gill Sans MT"/>
              </a:rPr>
              <a:t>even</a:t>
            </a:r>
            <a:r>
              <a:rPr sz="1400" spc="15" dirty="0">
                <a:latin typeface="Gill Sans MT"/>
                <a:cs typeface="Gill Sans MT"/>
              </a:rPr>
              <a:t> </a:t>
            </a:r>
            <a:r>
              <a:rPr sz="1400" spc="65" dirty="0">
                <a:latin typeface="Gill Sans MT"/>
                <a:cs typeface="Gill Sans MT"/>
              </a:rPr>
              <a:t>want</a:t>
            </a:r>
            <a:r>
              <a:rPr sz="1400" spc="1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to</a:t>
            </a:r>
            <a:r>
              <a:rPr sz="1400" spc="10" dirty="0">
                <a:latin typeface="Gill Sans MT"/>
                <a:cs typeface="Gill Sans MT"/>
              </a:rPr>
              <a:t> </a:t>
            </a:r>
            <a:r>
              <a:rPr sz="1400" spc="65" dirty="0">
                <a:latin typeface="Gill Sans MT"/>
                <a:cs typeface="Gill Sans MT"/>
              </a:rPr>
              <a:t>take</a:t>
            </a:r>
            <a:r>
              <a:rPr sz="1400" spc="2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our</a:t>
            </a:r>
            <a:r>
              <a:rPr sz="1400" spc="1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rivers,</a:t>
            </a:r>
            <a:r>
              <a:rPr sz="1400" spc="1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which</a:t>
            </a:r>
            <a:r>
              <a:rPr sz="1400" spc="15" dirty="0">
                <a:latin typeface="Gill Sans MT"/>
                <a:cs typeface="Gill Sans MT"/>
              </a:rPr>
              <a:t> </a:t>
            </a:r>
            <a:r>
              <a:rPr sz="1400" spc="80" dirty="0">
                <a:latin typeface="Gill Sans MT"/>
                <a:cs typeface="Gill Sans MT"/>
              </a:rPr>
              <a:t>have</a:t>
            </a:r>
            <a:r>
              <a:rPr sz="1400" spc="15" dirty="0">
                <a:latin typeface="Gill Sans MT"/>
                <a:cs typeface="Gill Sans MT"/>
              </a:rPr>
              <a:t> </a:t>
            </a:r>
            <a:r>
              <a:rPr sz="1400" spc="85" dirty="0">
                <a:latin typeface="Gill Sans MT"/>
                <a:cs typeface="Gill Sans MT"/>
              </a:rPr>
              <a:t>been</a:t>
            </a:r>
            <a:r>
              <a:rPr sz="1400" spc="1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ours</a:t>
            </a:r>
            <a:r>
              <a:rPr sz="1400" spc="20" dirty="0">
                <a:latin typeface="Gill Sans MT"/>
                <a:cs typeface="Gill Sans MT"/>
              </a:rPr>
              <a:t> </a:t>
            </a:r>
            <a:r>
              <a:rPr sz="1400" spc="-10" dirty="0">
                <a:latin typeface="Gill Sans MT"/>
                <a:cs typeface="Gill Sans MT"/>
              </a:rPr>
              <a:t>forever.” </a:t>
            </a:r>
            <a:r>
              <a:rPr sz="1400" dirty="0">
                <a:latin typeface="Gill Sans MT"/>
                <a:cs typeface="Gill Sans MT"/>
              </a:rPr>
              <a:t>(Rusbel</a:t>
            </a:r>
            <a:r>
              <a:rPr sz="1400" spc="24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Castornoque,</a:t>
            </a:r>
            <a:r>
              <a:rPr sz="1400" spc="25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Kukama</a:t>
            </a:r>
            <a:r>
              <a:rPr sz="1400" spc="245" dirty="0">
                <a:latin typeface="Gill Sans MT"/>
                <a:cs typeface="Gill Sans MT"/>
              </a:rPr>
              <a:t> </a:t>
            </a:r>
            <a:r>
              <a:rPr sz="1400" spc="65" dirty="0">
                <a:latin typeface="Gill Sans MT"/>
                <a:cs typeface="Gill Sans MT"/>
              </a:rPr>
              <a:t>people,</a:t>
            </a:r>
            <a:r>
              <a:rPr sz="1400" spc="25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Peruvian</a:t>
            </a:r>
            <a:r>
              <a:rPr sz="1400" spc="250" dirty="0">
                <a:latin typeface="Gill Sans MT"/>
                <a:cs typeface="Gill Sans MT"/>
              </a:rPr>
              <a:t> </a:t>
            </a:r>
            <a:r>
              <a:rPr sz="1400" spc="-10" dirty="0">
                <a:latin typeface="Gill Sans MT"/>
                <a:cs typeface="Gill Sans MT"/>
              </a:rPr>
              <a:t>Amazon)</a:t>
            </a:r>
            <a:endParaRPr sz="1400" dirty="0">
              <a:latin typeface="Gill Sans MT"/>
              <a:cs typeface="Gill Sans MT"/>
            </a:endParaRPr>
          </a:p>
          <a:p>
            <a:pPr algn="ctr">
              <a:lnSpc>
                <a:spcPts val="1650"/>
              </a:lnSpc>
              <a:spcBef>
                <a:spcPts val="1525"/>
              </a:spcBef>
            </a:pPr>
            <a:r>
              <a:rPr sz="1400" dirty="0">
                <a:latin typeface="Gill Sans MT"/>
                <a:cs typeface="Gill Sans MT"/>
              </a:rPr>
              <a:t>Creator</a:t>
            </a:r>
            <a:r>
              <a:rPr sz="1400" spc="65" dirty="0">
                <a:latin typeface="Gill Sans MT"/>
                <a:cs typeface="Gill Sans MT"/>
              </a:rPr>
              <a:t> </a:t>
            </a:r>
            <a:r>
              <a:rPr sz="1400" spc="55" dirty="0">
                <a:latin typeface="Gill Sans MT"/>
                <a:cs typeface="Gill Sans MT"/>
              </a:rPr>
              <a:t>God,</a:t>
            </a:r>
            <a:r>
              <a:rPr sz="1400" spc="6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from</a:t>
            </a:r>
            <a:r>
              <a:rPr sz="1400" spc="6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your</a:t>
            </a:r>
            <a:r>
              <a:rPr sz="1400" spc="60" dirty="0">
                <a:latin typeface="Gill Sans MT"/>
                <a:cs typeface="Gill Sans MT"/>
              </a:rPr>
              <a:t> </a:t>
            </a:r>
            <a:r>
              <a:rPr sz="1400" spc="90" dirty="0">
                <a:latin typeface="Gill Sans MT"/>
                <a:cs typeface="Gill Sans MT"/>
              </a:rPr>
              <a:t>gift</a:t>
            </a:r>
            <a:r>
              <a:rPr sz="1400" spc="65" dirty="0">
                <a:latin typeface="Gill Sans MT"/>
                <a:cs typeface="Gill Sans MT"/>
              </a:rPr>
              <a:t> </a:t>
            </a:r>
            <a:r>
              <a:rPr sz="1400" spc="70" dirty="0">
                <a:latin typeface="Gill Sans MT"/>
                <a:cs typeface="Gill Sans MT"/>
              </a:rPr>
              <a:t>of</a:t>
            </a:r>
            <a:r>
              <a:rPr sz="1400" spc="6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water</a:t>
            </a:r>
            <a:r>
              <a:rPr sz="1400" spc="6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flows</a:t>
            </a:r>
            <a:r>
              <a:rPr sz="1400" spc="65" dirty="0">
                <a:latin typeface="Gill Sans MT"/>
                <a:cs typeface="Gill Sans MT"/>
              </a:rPr>
              <a:t> </a:t>
            </a:r>
            <a:r>
              <a:rPr sz="1400" spc="75" dirty="0">
                <a:latin typeface="Gill Sans MT"/>
                <a:cs typeface="Gill Sans MT"/>
              </a:rPr>
              <a:t>all</a:t>
            </a:r>
            <a:r>
              <a:rPr sz="1400" spc="70" dirty="0">
                <a:latin typeface="Gill Sans MT"/>
                <a:cs typeface="Gill Sans MT"/>
              </a:rPr>
              <a:t> </a:t>
            </a:r>
            <a:r>
              <a:rPr sz="1400" spc="45" dirty="0">
                <a:latin typeface="Gill Sans MT"/>
                <a:cs typeface="Gill Sans MT"/>
              </a:rPr>
              <a:t>life,</a:t>
            </a:r>
            <a:endParaRPr sz="1400" dirty="0">
              <a:latin typeface="Gill Sans MT"/>
              <a:cs typeface="Gill Sans MT"/>
            </a:endParaRPr>
          </a:p>
          <a:p>
            <a:pPr marR="42545" algn="ctr">
              <a:lnSpc>
                <a:spcPts val="1650"/>
              </a:lnSpc>
            </a:pPr>
            <a:r>
              <a:rPr sz="1400" dirty="0">
                <a:latin typeface="Gill Sans MT"/>
                <a:cs typeface="Gill Sans MT"/>
              </a:rPr>
              <a:t>yet</a:t>
            </a:r>
            <a:r>
              <a:rPr sz="1400" spc="100" dirty="0">
                <a:latin typeface="Gill Sans MT"/>
                <a:cs typeface="Gill Sans MT"/>
              </a:rPr>
              <a:t> </a:t>
            </a:r>
            <a:r>
              <a:rPr sz="1400" spc="65" dirty="0">
                <a:latin typeface="Gill Sans MT"/>
                <a:cs typeface="Gill Sans MT"/>
              </a:rPr>
              <a:t>we</a:t>
            </a:r>
            <a:r>
              <a:rPr sz="1400" spc="10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pollute</a:t>
            </a:r>
            <a:r>
              <a:rPr sz="1400" spc="10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your</a:t>
            </a:r>
            <a:r>
              <a:rPr sz="1400" spc="100" dirty="0">
                <a:latin typeface="Gill Sans MT"/>
                <a:cs typeface="Gill Sans MT"/>
              </a:rPr>
              <a:t> </a:t>
            </a:r>
            <a:r>
              <a:rPr sz="1400" spc="65" dirty="0">
                <a:latin typeface="Gill Sans MT"/>
                <a:cs typeface="Gill Sans MT"/>
              </a:rPr>
              <a:t>clear</a:t>
            </a:r>
            <a:r>
              <a:rPr sz="1400" spc="105" dirty="0">
                <a:latin typeface="Gill Sans MT"/>
                <a:cs typeface="Gill Sans MT"/>
              </a:rPr>
              <a:t> </a:t>
            </a:r>
            <a:r>
              <a:rPr sz="1400" spc="50" dirty="0">
                <a:latin typeface="Gill Sans MT"/>
                <a:cs typeface="Gill Sans MT"/>
              </a:rPr>
              <a:t>springs.</a:t>
            </a:r>
            <a:r>
              <a:rPr sz="1400" spc="10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Forgive</a:t>
            </a:r>
            <a:r>
              <a:rPr sz="1400" spc="10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us,</a:t>
            </a:r>
            <a:r>
              <a:rPr sz="1400" spc="100" dirty="0">
                <a:latin typeface="Gill Sans MT"/>
                <a:cs typeface="Gill Sans MT"/>
              </a:rPr>
              <a:t> </a:t>
            </a:r>
            <a:r>
              <a:rPr sz="1400" spc="125" dirty="0">
                <a:latin typeface="Gill Sans MT"/>
                <a:cs typeface="Gill Sans MT"/>
              </a:rPr>
              <a:t>as</a:t>
            </a:r>
            <a:r>
              <a:rPr sz="1400" spc="10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the</a:t>
            </a:r>
            <a:r>
              <a:rPr sz="1400" spc="10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earth</a:t>
            </a:r>
            <a:r>
              <a:rPr sz="1400" spc="10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cries</a:t>
            </a:r>
            <a:r>
              <a:rPr sz="1400" spc="100" dirty="0">
                <a:latin typeface="Gill Sans MT"/>
                <a:cs typeface="Gill Sans MT"/>
              </a:rPr>
              <a:t> </a:t>
            </a:r>
            <a:r>
              <a:rPr sz="1400" spc="-20" dirty="0">
                <a:latin typeface="Gill Sans MT"/>
                <a:cs typeface="Gill Sans MT"/>
              </a:rPr>
              <a:t>out.</a:t>
            </a:r>
            <a:endParaRPr sz="1400" dirty="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00" dirty="0">
              <a:latin typeface="Gill Sans MT"/>
              <a:cs typeface="Gill Sans MT"/>
            </a:endParaRPr>
          </a:p>
          <a:p>
            <a:pPr marL="1648460" marR="1691005" algn="ctr">
              <a:lnSpc>
                <a:spcPts val="1620"/>
              </a:lnSpc>
            </a:pPr>
            <a:r>
              <a:rPr sz="1400" spc="85" dirty="0">
                <a:latin typeface="Gill Sans MT"/>
                <a:cs typeface="Gill Sans MT"/>
              </a:rPr>
              <a:t>St</a:t>
            </a:r>
            <a:r>
              <a:rPr sz="1400" spc="13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Francis,</a:t>
            </a:r>
            <a:r>
              <a:rPr sz="1400" spc="14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you</a:t>
            </a:r>
            <a:r>
              <a:rPr sz="1400" spc="14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drank</a:t>
            </a:r>
            <a:r>
              <a:rPr sz="1400" spc="135" dirty="0">
                <a:latin typeface="Gill Sans MT"/>
                <a:cs typeface="Gill Sans MT"/>
              </a:rPr>
              <a:t> </a:t>
            </a:r>
            <a:r>
              <a:rPr sz="1400" spc="60" dirty="0">
                <a:latin typeface="Gill Sans MT"/>
                <a:cs typeface="Gill Sans MT"/>
              </a:rPr>
              <a:t>deeply </a:t>
            </a:r>
            <a:r>
              <a:rPr sz="1400" dirty="0">
                <a:latin typeface="Gill Sans MT"/>
                <a:cs typeface="Gill Sans MT"/>
              </a:rPr>
              <a:t>from</a:t>
            </a:r>
            <a:r>
              <a:rPr sz="1400" spc="12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Christ’s</a:t>
            </a:r>
            <a:r>
              <a:rPr sz="1400" spc="12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living</a:t>
            </a:r>
            <a:r>
              <a:rPr sz="1400" spc="125" dirty="0">
                <a:latin typeface="Gill Sans MT"/>
                <a:cs typeface="Gill Sans MT"/>
              </a:rPr>
              <a:t> </a:t>
            </a:r>
            <a:r>
              <a:rPr sz="1400" spc="40" dirty="0">
                <a:latin typeface="Gill Sans MT"/>
                <a:cs typeface="Gill Sans MT"/>
              </a:rPr>
              <a:t>water.</a:t>
            </a:r>
            <a:endParaRPr sz="1400" dirty="0">
              <a:latin typeface="Gill Sans MT"/>
              <a:cs typeface="Gill Sans MT"/>
            </a:endParaRPr>
          </a:p>
          <a:p>
            <a:pPr algn="ctr">
              <a:lnSpc>
                <a:spcPts val="1580"/>
              </a:lnSpc>
            </a:pPr>
            <a:r>
              <a:rPr sz="1400" spc="75" dirty="0">
                <a:latin typeface="Gill Sans MT"/>
                <a:cs typeface="Gill Sans MT"/>
              </a:rPr>
              <a:t>May</a:t>
            </a:r>
            <a:r>
              <a:rPr sz="1400" spc="65" dirty="0">
                <a:latin typeface="Gill Sans MT"/>
                <a:cs typeface="Gill Sans MT"/>
              </a:rPr>
              <a:t> </a:t>
            </a:r>
            <a:r>
              <a:rPr sz="1400" spc="50" dirty="0">
                <a:latin typeface="Gill Sans MT"/>
                <a:cs typeface="Gill Sans MT"/>
              </a:rPr>
              <a:t>we,</a:t>
            </a:r>
            <a:r>
              <a:rPr sz="1400" spc="6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like</a:t>
            </a:r>
            <a:r>
              <a:rPr sz="1400" spc="6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you,</a:t>
            </a:r>
            <a:r>
              <a:rPr sz="1400" spc="6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live</a:t>
            </a:r>
            <a:r>
              <a:rPr sz="1400" spc="6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simply</a:t>
            </a:r>
            <a:r>
              <a:rPr sz="1400" spc="65" dirty="0">
                <a:latin typeface="Gill Sans MT"/>
                <a:cs typeface="Gill Sans MT"/>
              </a:rPr>
              <a:t> </a:t>
            </a:r>
            <a:r>
              <a:rPr sz="1400" spc="110" dirty="0">
                <a:latin typeface="Gill Sans MT"/>
                <a:cs typeface="Gill Sans MT"/>
              </a:rPr>
              <a:t>and</a:t>
            </a:r>
            <a:r>
              <a:rPr sz="1400" spc="6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prize</a:t>
            </a:r>
            <a:r>
              <a:rPr sz="1400" spc="7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the</a:t>
            </a:r>
            <a:r>
              <a:rPr sz="1400" spc="65" dirty="0">
                <a:latin typeface="Gill Sans MT"/>
                <a:cs typeface="Gill Sans MT"/>
              </a:rPr>
              <a:t> </a:t>
            </a:r>
            <a:r>
              <a:rPr sz="1400" spc="80" dirty="0">
                <a:latin typeface="Gill Sans MT"/>
                <a:cs typeface="Gill Sans MT"/>
              </a:rPr>
              <a:t>good</a:t>
            </a:r>
            <a:r>
              <a:rPr sz="1400" spc="65" dirty="0">
                <a:latin typeface="Gill Sans MT"/>
                <a:cs typeface="Gill Sans MT"/>
              </a:rPr>
              <a:t> </a:t>
            </a:r>
            <a:r>
              <a:rPr sz="1400" spc="55" dirty="0">
                <a:latin typeface="Gill Sans MT"/>
                <a:cs typeface="Gill Sans MT"/>
              </a:rPr>
              <a:t>things</a:t>
            </a:r>
            <a:r>
              <a:rPr sz="1400" spc="65" dirty="0">
                <a:latin typeface="Gill Sans MT"/>
                <a:cs typeface="Gill Sans MT"/>
              </a:rPr>
              <a:t> </a:t>
            </a:r>
            <a:r>
              <a:rPr sz="1400" spc="70" dirty="0">
                <a:latin typeface="Gill Sans MT"/>
                <a:cs typeface="Gill Sans MT"/>
              </a:rPr>
              <a:t>of</a:t>
            </a:r>
            <a:r>
              <a:rPr sz="1400" spc="6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the</a:t>
            </a:r>
            <a:r>
              <a:rPr sz="1400" spc="65" dirty="0">
                <a:latin typeface="Gill Sans MT"/>
                <a:cs typeface="Gill Sans MT"/>
              </a:rPr>
              <a:t> </a:t>
            </a:r>
            <a:r>
              <a:rPr sz="1400" spc="40" dirty="0">
                <a:latin typeface="Gill Sans MT"/>
                <a:cs typeface="Gill Sans MT"/>
              </a:rPr>
              <a:t>earth.</a:t>
            </a:r>
            <a:endParaRPr sz="1400" dirty="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</a:pPr>
            <a:endParaRPr sz="1350" dirty="0">
              <a:latin typeface="Gill Sans MT"/>
              <a:cs typeface="Gill Sans MT"/>
            </a:endParaRPr>
          </a:p>
          <a:p>
            <a:pPr algn="ctr">
              <a:lnSpc>
                <a:spcPct val="100000"/>
              </a:lnSpc>
            </a:pPr>
            <a:r>
              <a:rPr sz="1400" spc="85" dirty="0">
                <a:latin typeface="Gill Sans MT"/>
                <a:cs typeface="Gill Sans MT"/>
              </a:rPr>
              <a:t>St</a:t>
            </a:r>
            <a:r>
              <a:rPr sz="1400" spc="10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Francis,</a:t>
            </a:r>
            <a:r>
              <a:rPr sz="1400" spc="100" dirty="0">
                <a:latin typeface="Gill Sans MT"/>
                <a:cs typeface="Gill Sans MT"/>
              </a:rPr>
              <a:t> </a:t>
            </a:r>
            <a:r>
              <a:rPr sz="1400" spc="55" dirty="0">
                <a:latin typeface="Gill Sans MT"/>
                <a:cs typeface="Gill Sans MT"/>
              </a:rPr>
              <a:t>pray</a:t>
            </a:r>
            <a:r>
              <a:rPr sz="1400" spc="10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for</a:t>
            </a:r>
            <a:r>
              <a:rPr sz="1400" spc="100" dirty="0">
                <a:latin typeface="Gill Sans MT"/>
                <a:cs typeface="Gill Sans MT"/>
              </a:rPr>
              <a:t> </a:t>
            </a:r>
            <a:r>
              <a:rPr sz="1400" spc="-25" dirty="0">
                <a:latin typeface="Gill Sans MT"/>
                <a:cs typeface="Gill Sans MT"/>
              </a:rPr>
              <a:t>us.</a:t>
            </a:r>
            <a:endParaRPr sz="1400" dirty="0">
              <a:latin typeface="Gill Sans MT"/>
              <a:cs typeface="Gill Sans MT"/>
            </a:endParaRPr>
          </a:p>
        </p:txBody>
      </p:sp>
      <p:pic>
        <p:nvPicPr>
          <p:cNvPr id="16" name="Picture 15" descr="A logo with a cross and text&#10;&#10;Description automatically generated">
            <a:extLst>
              <a:ext uri="{FF2B5EF4-FFF2-40B4-BE49-F238E27FC236}">
                <a16:creationId xmlns:a16="http://schemas.microsoft.com/office/drawing/2014/main" id="{9B44CF6D-FB67-1714-CDBF-6E7E80DDC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94" b="33741"/>
          <a:stretch/>
        </p:blipFill>
        <p:spPr>
          <a:xfrm>
            <a:off x="9004300" y="6251344"/>
            <a:ext cx="1841499" cy="1098715"/>
          </a:xfrm>
          <a:prstGeom prst="rect">
            <a:avLst/>
          </a:prstGeom>
        </p:spPr>
      </p:pic>
      <p:pic>
        <p:nvPicPr>
          <p:cNvPr id="17" name="Picture 2" descr="Season of Creation 2023: Let Justice and Peace Flow – Churches Together in  Cornwall infoHub">
            <a:extLst>
              <a:ext uri="{FF2B5EF4-FFF2-40B4-BE49-F238E27FC236}">
                <a16:creationId xmlns:a16="http://schemas.microsoft.com/office/drawing/2014/main" id="{0BF9CE0C-839A-0CB5-28F2-2D7D7A6993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000" b="21242"/>
          <a:stretch/>
        </p:blipFill>
        <p:spPr bwMode="auto">
          <a:xfrm>
            <a:off x="254053" y="6165555"/>
            <a:ext cx="1114691" cy="127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11A2DF8-ACFB-80BE-1BE3-24FC34630E4B}"/>
              </a:ext>
            </a:extLst>
          </p:cNvPr>
          <p:cNvSpPr txBox="1"/>
          <p:nvPr/>
        </p:nvSpPr>
        <p:spPr>
          <a:xfrm flipH="1">
            <a:off x="1048755" y="6893896"/>
            <a:ext cx="208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15BAF5"/>
                </a:solidFill>
              </a:rPr>
              <a:t>A Mighty River</a:t>
            </a:r>
          </a:p>
          <a:p>
            <a:pPr algn="ctr"/>
            <a:r>
              <a:rPr lang="en-US" sz="1200" dirty="0">
                <a:solidFill>
                  <a:srgbClr val="15BAF5"/>
                </a:solidFill>
              </a:rPr>
              <a:t>Amos 5: 24</a:t>
            </a:r>
            <a:endParaRPr lang="en-GB" sz="1200" dirty="0">
              <a:solidFill>
                <a:srgbClr val="15BAF5"/>
              </a:solidFill>
            </a:endParaRPr>
          </a:p>
        </p:txBody>
      </p:sp>
      <p:pic>
        <p:nvPicPr>
          <p:cNvPr id="19" name="Picture 18" descr="A logo with a cross and text&#10;&#10;Description automatically generated">
            <a:extLst>
              <a:ext uri="{FF2B5EF4-FFF2-40B4-BE49-F238E27FC236}">
                <a16:creationId xmlns:a16="http://schemas.microsoft.com/office/drawing/2014/main" id="{DDE9CE9F-0341-675F-78BF-505CDDABB5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774" b="4743"/>
          <a:stretch/>
        </p:blipFill>
        <p:spPr>
          <a:xfrm>
            <a:off x="7861300" y="6779895"/>
            <a:ext cx="1841499" cy="57975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89" b="-19989"/>
          <a:stretch/>
        </p:blipFill>
        <p:spPr>
          <a:xfrm>
            <a:off x="0" y="770737"/>
            <a:ext cx="10693400" cy="574105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4768850"/>
            <a:ext cx="10693400" cy="2017242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283D4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1626145" y="5062827"/>
            <a:ext cx="7441107" cy="1264898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 marR="5080" algn="ctr">
              <a:lnSpc>
                <a:spcPct val="104400"/>
              </a:lnSpc>
              <a:spcBef>
                <a:spcPts val="10"/>
              </a:spcBef>
            </a:pPr>
            <a:r>
              <a:rPr sz="1600" spc="-80" dirty="0">
                <a:solidFill>
                  <a:srgbClr val="FFFFFF"/>
                </a:solidFill>
                <a:latin typeface="Trebuchet MS"/>
                <a:cs typeface="Trebuchet MS"/>
              </a:rPr>
              <a:t>If</a:t>
            </a:r>
            <a:r>
              <a:rPr sz="16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Trebuchet MS"/>
                <a:cs typeface="Trebuchet MS"/>
              </a:rPr>
              <a:t>we</a:t>
            </a:r>
            <a:r>
              <a:rPr sz="16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Trebuchet MS"/>
                <a:cs typeface="Trebuchet MS"/>
              </a:rPr>
              <a:t>approach</a:t>
            </a:r>
            <a:r>
              <a:rPr sz="16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55" dirty="0">
                <a:solidFill>
                  <a:srgbClr val="FFFFFF"/>
                </a:solidFill>
                <a:latin typeface="Trebuchet MS"/>
                <a:cs typeface="Trebuchet MS"/>
              </a:rPr>
              <a:t>nature</a:t>
            </a:r>
            <a:r>
              <a:rPr sz="16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6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5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6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75" dirty="0">
                <a:solidFill>
                  <a:srgbClr val="FFFFFF"/>
                </a:solidFill>
                <a:latin typeface="Trebuchet MS"/>
                <a:cs typeface="Trebuchet MS"/>
              </a:rPr>
              <a:t>environment</a:t>
            </a:r>
            <a:r>
              <a:rPr sz="16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75" dirty="0">
                <a:solidFill>
                  <a:srgbClr val="FFFFFF"/>
                </a:solidFill>
                <a:latin typeface="Trebuchet MS"/>
                <a:cs typeface="Trebuchet MS"/>
              </a:rPr>
              <a:t>without</a:t>
            </a:r>
            <a:r>
              <a:rPr sz="16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Trebuchet MS"/>
                <a:cs typeface="Trebuchet MS"/>
              </a:rPr>
              <a:t>openness</a:t>
            </a:r>
            <a:r>
              <a:rPr sz="16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6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Trebuchet MS"/>
                <a:cs typeface="Trebuchet MS"/>
              </a:rPr>
              <a:t>awe</a:t>
            </a:r>
            <a:r>
              <a:rPr sz="16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6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35" dirty="0">
                <a:solidFill>
                  <a:srgbClr val="FFFFFF"/>
                </a:solidFill>
                <a:latin typeface="Trebuchet MS"/>
                <a:cs typeface="Trebuchet MS"/>
              </a:rPr>
              <a:t>wonder, </a:t>
            </a:r>
            <a:r>
              <a:rPr sz="1600" spc="-80" dirty="0">
                <a:solidFill>
                  <a:srgbClr val="FFFFFF"/>
                </a:solidFill>
                <a:latin typeface="Trebuchet MS"/>
                <a:cs typeface="Trebuchet MS"/>
              </a:rPr>
              <a:t>if</a:t>
            </a:r>
            <a:r>
              <a:rPr sz="16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Trebuchet MS"/>
                <a:cs typeface="Trebuchet MS"/>
              </a:rPr>
              <a:t>we</a:t>
            </a:r>
            <a:r>
              <a:rPr sz="16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Trebuchet MS"/>
                <a:cs typeface="Trebuchet MS"/>
              </a:rPr>
              <a:t>no</a:t>
            </a:r>
            <a:r>
              <a:rPr sz="16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Trebuchet MS"/>
                <a:cs typeface="Trebuchet MS"/>
              </a:rPr>
              <a:t>longer</a:t>
            </a:r>
            <a:r>
              <a:rPr sz="16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Trebuchet MS"/>
                <a:cs typeface="Trebuchet MS"/>
              </a:rPr>
              <a:t>speak</a:t>
            </a:r>
            <a:r>
              <a:rPr sz="16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5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6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Trebuchet MS"/>
                <a:cs typeface="Trebuchet MS"/>
              </a:rPr>
              <a:t>language</a:t>
            </a:r>
            <a:r>
              <a:rPr sz="16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16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Trebuchet MS"/>
                <a:cs typeface="Trebuchet MS"/>
              </a:rPr>
              <a:t>fraternity</a:t>
            </a:r>
            <a:r>
              <a:rPr sz="16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6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Trebuchet MS"/>
                <a:cs typeface="Trebuchet MS"/>
              </a:rPr>
              <a:t>beauty</a:t>
            </a:r>
            <a:r>
              <a:rPr sz="16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90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16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60" dirty="0">
                <a:solidFill>
                  <a:srgbClr val="FFFFFF"/>
                </a:solidFill>
                <a:latin typeface="Trebuchet MS"/>
                <a:cs typeface="Trebuchet MS"/>
              </a:rPr>
              <a:t>our</a:t>
            </a:r>
            <a:r>
              <a:rPr sz="16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Trebuchet MS"/>
                <a:cs typeface="Trebuchet MS"/>
              </a:rPr>
              <a:t>relationship </a:t>
            </a:r>
            <a:r>
              <a:rPr sz="1600" spc="-80" dirty="0">
                <a:solidFill>
                  <a:srgbClr val="FFFFFF"/>
                </a:solidFill>
                <a:latin typeface="Trebuchet MS"/>
                <a:cs typeface="Trebuchet MS"/>
              </a:rPr>
              <a:t>with</a:t>
            </a:r>
            <a:r>
              <a:rPr sz="16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5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6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90" dirty="0">
                <a:solidFill>
                  <a:srgbClr val="FFFFFF"/>
                </a:solidFill>
                <a:latin typeface="Trebuchet MS"/>
                <a:cs typeface="Trebuchet MS"/>
              </a:rPr>
              <a:t>world,</a:t>
            </a:r>
            <a:r>
              <a:rPr sz="160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60" dirty="0">
                <a:solidFill>
                  <a:srgbClr val="FFFFFF"/>
                </a:solidFill>
                <a:latin typeface="Trebuchet MS"/>
                <a:cs typeface="Trebuchet MS"/>
              </a:rPr>
              <a:t>our</a:t>
            </a:r>
            <a:r>
              <a:rPr sz="16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55" dirty="0">
                <a:solidFill>
                  <a:srgbClr val="FFFFFF"/>
                </a:solidFill>
                <a:latin typeface="Trebuchet MS"/>
                <a:cs typeface="Trebuchet MS"/>
              </a:rPr>
              <a:t>attitude</a:t>
            </a:r>
            <a:r>
              <a:rPr sz="160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105" dirty="0">
                <a:solidFill>
                  <a:srgbClr val="FFFFFF"/>
                </a:solidFill>
                <a:latin typeface="Trebuchet MS"/>
                <a:cs typeface="Trebuchet MS"/>
              </a:rPr>
              <a:t>will</a:t>
            </a:r>
            <a:r>
              <a:rPr sz="16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Trebuchet MS"/>
                <a:cs typeface="Trebuchet MS"/>
              </a:rPr>
              <a:t>be</a:t>
            </a:r>
            <a:r>
              <a:rPr sz="16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55" dirty="0">
                <a:solidFill>
                  <a:srgbClr val="FFFFFF"/>
                </a:solidFill>
                <a:latin typeface="Trebuchet MS"/>
                <a:cs typeface="Trebuchet MS"/>
              </a:rPr>
              <a:t>that</a:t>
            </a:r>
            <a:r>
              <a:rPr sz="160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16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75" dirty="0">
                <a:solidFill>
                  <a:srgbClr val="FFFFFF"/>
                </a:solidFill>
                <a:latin typeface="Trebuchet MS"/>
                <a:cs typeface="Trebuchet MS"/>
              </a:rPr>
              <a:t>masters,</a:t>
            </a:r>
            <a:r>
              <a:rPr sz="160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FFFF"/>
                </a:solidFill>
                <a:latin typeface="Trebuchet MS"/>
                <a:cs typeface="Trebuchet MS"/>
              </a:rPr>
              <a:t>consumers,</a:t>
            </a:r>
            <a:r>
              <a:rPr sz="16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75" dirty="0">
                <a:solidFill>
                  <a:srgbClr val="FFFFFF"/>
                </a:solidFill>
                <a:latin typeface="Trebuchet MS"/>
                <a:cs typeface="Trebuchet MS"/>
              </a:rPr>
              <a:t>ruthless</a:t>
            </a:r>
            <a:r>
              <a:rPr sz="16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Trebuchet MS"/>
                <a:cs typeface="Trebuchet MS"/>
              </a:rPr>
              <a:t>exploiters, </a:t>
            </a:r>
            <a:r>
              <a:rPr sz="1600" spc="-20" dirty="0">
                <a:solidFill>
                  <a:srgbClr val="FFFFFF"/>
                </a:solidFill>
                <a:latin typeface="Trebuchet MS"/>
                <a:cs typeface="Trebuchet MS"/>
              </a:rPr>
              <a:t>unable</a:t>
            </a:r>
            <a:r>
              <a:rPr sz="16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60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Trebuchet MS"/>
                <a:cs typeface="Trebuchet MS"/>
              </a:rPr>
              <a:t>set</a:t>
            </a:r>
            <a:r>
              <a:rPr sz="160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100" dirty="0">
                <a:solidFill>
                  <a:srgbClr val="FFFFFF"/>
                </a:solidFill>
                <a:latin typeface="Trebuchet MS"/>
                <a:cs typeface="Trebuchet MS"/>
              </a:rPr>
              <a:t>limits</a:t>
            </a:r>
            <a:r>
              <a:rPr sz="16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Trebuchet MS"/>
                <a:cs typeface="Trebuchet MS"/>
              </a:rPr>
              <a:t>on</a:t>
            </a:r>
            <a:r>
              <a:rPr sz="160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90" dirty="0">
                <a:solidFill>
                  <a:srgbClr val="FFFFFF"/>
                </a:solidFill>
                <a:latin typeface="Trebuchet MS"/>
                <a:cs typeface="Trebuchet MS"/>
              </a:rPr>
              <a:t>their</a:t>
            </a:r>
            <a:r>
              <a:rPr sz="1600" spc="-55" dirty="0">
                <a:solidFill>
                  <a:srgbClr val="FFFFFF"/>
                </a:solidFill>
                <a:latin typeface="Trebuchet MS"/>
                <a:cs typeface="Trebuchet MS"/>
              </a:rPr>
              <a:t> immediate</a:t>
            </a:r>
            <a:r>
              <a:rPr sz="160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Trebuchet MS"/>
                <a:cs typeface="Trebuchet MS"/>
              </a:rPr>
              <a:t>needs.</a:t>
            </a:r>
            <a:r>
              <a:rPr sz="16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Trebuchet MS"/>
                <a:cs typeface="Trebuchet MS"/>
              </a:rPr>
              <a:t>By</a:t>
            </a:r>
            <a:r>
              <a:rPr sz="16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FFFF"/>
                </a:solidFill>
                <a:latin typeface="Trebuchet MS"/>
                <a:cs typeface="Trebuchet MS"/>
              </a:rPr>
              <a:t>contrast,</a:t>
            </a:r>
            <a:r>
              <a:rPr sz="160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80" dirty="0">
                <a:solidFill>
                  <a:srgbClr val="FFFFFF"/>
                </a:solidFill>
                <a:latin typeface="Trebuchet MS"/>
                <a:cs typeface="Trebuchet MS"/>
              </a:rPr>
              <a:t>if</a:t>
            </a:r>
            <a:r>
              <a:rPr sz="16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Trebuchet MS"/>
                <a:cs typeface="Trebuchet MS"/>
              </a:rPr>
              <a:t>we</a:t>
            </a:r>
            <a:r>
              <a:rPr sz="160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45" dirty="0">
                <a:solidFill>
                  <a:srgbClr val="FFFFFF"/>
                </a:solidFill>
                <a:latin typeface="Trebuchet MS"/>
                <a:cs typeface="Trebuchet MS"/>
              </a:rPr>
              <a:t>feel</a:t>
            </a:r>
            <a:r>
              <a:rPr sz="160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Trebuchet MS"/>
                <a:cs typeface="Trebuchet MS"/>
              </a:rPr>
              <a:t>intimately </a:t>
            </a:r>
            <a:r>
              <a:rPr sz="1600" spc="-65" dirty="0">
                <a:solidFill>
                  <a:srgbClr val="FFFFFF"/>
                </a:solidFill>
                <a:latin typeface="Trebuchet MS"/>
                <a:cs typeface="Trebuchet MS"/>
              </a:rPr>
              <a:t>united</a:t>
            </a:r>
            <a:r>
              <a:rPr sz="16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80" dirty="0">
                <a:solidFill>
                  <a:srgbClr val="FFFFFF"/>
                </a:solidFill>
                <a:latin typeface="Trebuchet MS"/>
                <a:cs typeface="Trebuchet MS"/>
              </a:rPr>
              <a:t>with</a:t>
            </a:r>
            <a:r>
              <a:rPr sz="16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60" dirty="0">
                <a:solidFill>
                  <a:srgbClr val="FFFFFF"/>
                </a:solidFill>
                <a:latin typeface="Trebuchet MS"/>
                <a:cs typeface="Trebuchet MS"/>
              </a:rPr>
              <a:t>all</a:t>
            </a:r>
            <a:r>
              <a:rPr sz="1600" spc="-55" dirty="0">
                <a:solidFill>
                  <a:srgbClr val="FFFFFF"/>
                </a:solidFill>
                <a:latin typeface="Trebuchet MS"/>
                <a:cs typeface="Trebuchet MS"/>
              </a:rPr>
              <a:t> that</a:t>
            </a:r>
            <a:r>
              <a:rPr sz="16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Trebuchet MS"/>
                <a:cs typeface="Trebuchet MS"/>
              </a:rPr>
              <a:t>exists,</a:t>
            </a:r>
            <a:r>
              <a:rPr sz="16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60" dirty="0">
                <a:solidFill>
                  <a:srgbClr val="FFFFFF"/>
                </a:solidFill>
                <a:latin typeface="Trebuchet MS"/>
                <a:cs typeface="Trebuchet MS"/>
              </a:rPr>
              <a:t>then</a:t>
            </a:r>
            <a:r>
              <a:rPr sz="16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55" dirty="0">
                <a:solidFill>
                  <a:srgbClr val="FFFFFF"/>
                </a:solidFill>
                <a:latin typeface="Trebuchet MS"/>
                <a:cs typeface="Trebuchet MS"/>
              </a:rPr>
              <a:t>sobriety </a:t>
            </a:r>
            <a:r>
              <a:rPr sz="160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6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Trebuchet MS"/>
                <a:cs typeface="Trebuchet MS"/>
              </a:rPr>
              <a:t>care</a:t>
            </a:r>
            <a:r>
              <a:rPr sz="16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105" dirty="0">
                <a:solidFill>
                  <a:srgbClr val="FFFFFF"/>
                </a:solidFill>
                <a:latin typeface="Trebuchet MS"/>
                <a:cs typeface="Trebuchet MS"/>
              </a:rPr>
              <a:t>will</a:t>
            </a:r>
            <a:r>
              <a:rPr sz="16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75" dirty="0">
                <a:solidFill>
                  <a:srgbClr val="FFFFFF"/>
                </a:solidFill>
                <a:latin typeface="Trebuchet MS"/>
                <a:cs typeface="Trebuchet MS"/>
              </a:rPr>
              <a:t>well</a:t>
            </a:r>
            <a:r>
              <a:rPr sz="16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Trebuchet MS"/>
                <a:cs typeface="Trebuchet MS"/>
              </a:rPr>
              <a:t>up</a:t>
            </a:r>
            <a:r>
              <a:rPr sz="16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Trebuchet MS"/>
                <a:cs typeface="Trebuchet MS"/>
              </a:rPr>
              <a:t>spontaneously.</a:t>
            </a:r>
            <a:endParaRPr sz="16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42079" y="6381904"/>
            <a:ext cx="2809240" cy="292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(Laudato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Si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25" dirty="0">
                <a:solidFill>
                  <a:srgbClr val="FFFFFF"/>
                </a:solidFill>
                <a:latin typeface="Trebuchet MS"/>
                <a:cs typeface="Trebuchet MS"/>
              </a:rPr>
              <a:t>11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70" dirty="0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Pope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Francis)</a:t>
            </a:r>
            <a:endParaRPr sz="175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4955" y="1044711"/>
            <a:ext cx="1991995" cy="337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b="1" spc="55" dirty="0">
                <a:solidFill>
                  <a:srgbClr val="112649"/>
                </a:solidFill>
                <a:latin typeface="Trebuchet MS"/>
                <a:cs typeface="Trebuchet MS"/>
              </a:rPr>
              <a:t>2nd</a:t>
            </a:r>
            <a:r>
              <a:rPr sz="2050" b="1" spc="-90" dirty="0">
                <a:solidFill>
                  <a:srgbClr val="112649"/>
                </a:solidFill>
                <a:latin typeface="Trebuchet MS"/>
                <a:cs typeface="Trebuchet MS"/>
              </a:rPr>
              <a:t> </a:t>
            </a:r>
            <a:r>
              <a:rPr sz="2050" b="1" spc="65" dirty="0">
                <a:solidFill>
                  <a:srgbClr val="112649"/>
                </a:solidFill>
                <a:latin typeface="Trebuchet MS"/>
                <a:cs typeface="Trebuchet MS"/>
              </a:rPr>
              <a:t>September</a:t>
            </a:r>
            <a:endParaRPr sz="2050">
              <a:latin typeface="Trebuchet MS"/>
              <a:cs typeface="Trebuchet MS"/>
            </a:endParaRPr>
          </a:p>
        </p:txBody>
      </p:sp>
      <p:pic>
        <p:nvPicPr>
          <p:cNvPr id="18" name="Picture 17" descr="A logo with a cross and text&#10;&#10;Description automatically generated">
            <a:extLst>
              <a:ext uri="{FF2B5EF4-FFF2-40B4-BE49-F238E27FC236}">
                <a16:creationId xmlns:a16="http://schemas.microsoft.com/office/drawing/2014/main" id="{F6D57586-A655-22ED-5597-0366A25E21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95" b="4743"/>
          <a:stretch/>
        </p:blipFill>
        <p:spPr>
          <a:xfrm>
            <a:off x="8851900" y="4930132"/>
            <a:ext cx="1981200" cy="1756550"/>
          </a:xfrm>
          <a:prstGeom prst="rect">
            <a:avLst/>
          </a:prstGeom>
        </p:spPr>
      </p:pic>
      <p:pic>
        <p:nvPicPr>
          <p:cNvPr id="19" name="Picture 2" descr="Season of Creation 2023: Let Justice and Peace Flow – Churches Together in  Cornwall infoHub">
            <a:extLst>
              <a:ext uri="{FF2B5EF4-FFF2-40B4-BE49-F238E27FC236}">
                <a16:creationId xmlns:a16="http://schemas.microsoft.com/office/drawing/2014/main" id="{05647567-06C9-34D1-66D6-1D6A7930FF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000" b="21242"/>
          <a:stretch/>
        </p:blipFill>
        <p:spPr bwMode="auto">
          <a:xfrm>
            <a:off x="295443" y="4900691"/>
            <a:ext cx="1217860" cy="138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B6326B4-7BD4-F75A-E323-CB0F81F39A65}"/>
              </a:ext>
            </a:extLst>
          </p:cNvPr>
          <p:cNvSpPr txBox="1"/>
          <p:nvPr/>
        </p:nvSpPr>
        <p:spPr>
          <a:xfrm flipH="1">
            <a:off x="-139700" y="6195188"/>
            <a:ext cx="208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15BAF5"/>
                </a:solidFill>
              </a:rPr>
              <a:t>A Mighty River</a:t>
            </a:r>
          </a:p>
          <a:p>
            <a:pPr algn="ctr"/>
            <a:r>
              <a:rPr lang="en-US" sz="1200" dirty="0">
                <a:solidFill>
                  <a:srgbClr val="15BAF5"/>
                </a:solidFill>
              </a:rPr>
              <a:t>Amos 5: 24</a:t>
            </a:r>
            <a:endParaRPr lang="en-GB" sz="1200" dirty="0">
              <a:solidFill>
                <a:srgbClr val="15BAF5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ree Macro Shot Photography of Tea Candles Stock Photo">
            <a:extLst>
              <a:ext uri="{FF2B5EF4-FFF2-40B4-BE49-F238E27FC236}">
                <a16:creationId xmlns:a16="http://schemas.microsoft.com/office/drawing/2014/main" id="{76D69A78-E740-CA7A-AAC1-B020F78D1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3400" cy="755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/>
          <p:cNvSpPr txBox="1"/>
          <p:nvPr/>
        </p:nvSpPr>
        <p:spPr>
          <a:xfrm>
            <a:off x="2581375" y="1152867"/>
            <a:ext cx="5530647" cy="579755"/>
          </a:xfrm>
          <a:prstGeom prst="rect">
            <a:avLst/>
          </a:prstGeom>
          <a:solidFill>
            <a:srgbClr val="FFFFFF">
              <a:alpha val="62748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243204" algn="ctr">
              <a:lnSpc>
                <a:spcPts val="2670"/>
              </a:lnSpc>
            </a:pPr>
            <a:r>
              <a:rPr sz="2450" b="1" dirty="0">
                <a:solidFill>
                  <a:srgbClr val="120C04"/>
                </a:solidFill>
                <a:latin typeface="Trebuchet MS"/>
                <a:cs typeface="Trebuchet MS"/>
              </a:rPr>
              <a:t>Novena</a:t>
            </a:r>
            <a:r>
              <a:rPr sz="2450" b="1" spc="-110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2450" b="1" spc="-10" dirty="0">
                <a:solidFill>
                  <a:srgbClr val="120C04"/>
                </a:solidFill>
                <a:latin typeface="Trebuchet MS"/>
                <a:cs typeface="Trebuchet MS"/>
              </a:rPr>
              <a:t>to</a:t>
            </a:r>
            <a:r>
              <a:rPr sz="2450" b="1" spc="-110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2450" b="1" spc="100" dirty="0">
                <a:solidFill>
                  <a:srgbClr val="120C04"/>
                </a:solidFill>
                <a:latin typeface="Trebuchet MS"/>
                <a:cs typeface="Trebuchet MS"/>
              </a:rPr>
              <a:t>St</a:t>
            </a:r>
            <a:r>
              <a:rPr sz="2450" b="1" spc="-110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2450" b="1" spc="-10" dirty="0">
                <a:solidFill>
                  <a:srgbClr val="120C04"/>
                </a:solidFill>
                <a:latin typeface="Trebuchet MS"/>
                <a:cs typeface="Trebuchet MS"/>
              </a:rPr>
              <a:t>Francis</a:t>
            </a:r>
            <a:endParaRPr sz="2450">
              <a:latin typeface="Trebuchet MS"/>
              <a:cs typeface="Trebuchet MS"/>
            </a:endParaRPr>
          </a:p>
          <a:p>
            <a:pPr marL="321945" algn="ctr">
              <a:lnSpc>
                <a:spcPts val="1720"/>
              </a:lnSpc>
            </a:pPr>
            <a:r>
              <a:rPr sz="1650" dirty="0">
                <a:solidFill>
                  <a:srgbClr val="120C04"/>
                </a:solidFill>
                <a:latin typeface="Gill Sans MT"/>
                <a:cs typeface="Gill Sans MT"/>
              </a:rPr>
              <a:t>For</a:t>
            </a:r>
            <a:r>
              <a:rPr sz="1650" spc="-5" dirty="0">
                <a:solidFill>
                  <a:srgbClr val="120C04"/>
                </a:solidFill>
                <a:latin typeface="Gill Sans MT"/>
                <a:cs typeface="Gill Sans MT"/>
              </a:rPr>
              <a:t> </a:t>
            </a:r>
            <a:r>
              <a:rPr sz="1650" spc="235" dirty="0">
                <a:solidFill>
                  <a:srgbClr val="120C04"/>
                </a:solidFill>
                <a:latin typeface="Gill Sans MT"/>
                <a:cs typeface="Gill Sans MT"/>
              </a:rPr>
              <a:t>a</a:t>
            </a:r>
            <a:r>
              <a:rPr sz="1650" spc="-5" dirty="0">
                <a:solidFill>
                  <a:srgbClr val="120C04"/>
                </a:solidFill>
                <a:latin typeface="Gill Sans MT"/>
                <a:cs typeface="Gill Sans MT"/>
              </a:rPr>
              <a:t> </a:t>
            </a:r>
            <a:r>
              <a:rPr sz="1650" dirty="0">
                <a:solidFill>
                  <a:srgbClr val="120C04"/>
                </a:solidFill>
                <a:latin typeface="Gill Sans MT"/>
                <a:cs typeface="Gill Sans MT"/>
              </a:rPr>
              <a:t>world under</a:t>
            </a:r>
            <a:r>
              <a:rPr sz="1650" spc="-5" dirty="0">
                <a:solidFill>
                  <a:srgbClr val="120C04"/>
                </a:solidFill>
                <a:latin typeface="Gill Sans MT"/>
                <a:cs typeface="Gill Sans MT"/>
              </a:rPr>
              <a:t> </a:t>
            </a:r>
            <a:r>
              <a:rPr sz="1650" spc="-10" dirty="0">
                <a:solidFill>
                  <a:srgbClr val="120C04"/>
                </a:solidFill>
                <a:latin typeface="Gill Sans MT"/>
                <a:cs typeface="Gill Sans MT"/>
              </a:rPr>
              <a:t>threat</a:t>
            </a:r>
            <a:endParaRPr sz="165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81173" y="1945881"/>
            <a:ext cx="5530850" cy="4238625"/>
          </a:xfrm>
          <a:prstGeom prst="rect">
            <a:avLst/>
          </a:prstGeom>
          <a:solidFill>
            <a:srgbClr val="FFFFFF">
              <a:alpha val="72938"/>
            </a:srgbClr>
          </a:solidFill>
        </p:spPr>
        <p:txBody>
          <a:bodyPr vert="horz" wrap="square" lIns="0" tIns="1517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95"/>
              </a:spcBef>
            </a:pPr>
            <a:r>
              <a:rPr sz="1400" b="1" dirty="0">
                <a:latin typeface="Trebuchet MS"/>
                <a:cs typeface="Trebuchet MS"/>
              </a:rPr>
              <a:t>Day</a:t>
            </a:r>
            <a:r>
              <a:rPr sz="1400" b="1" spc="-45" dirty="0">
                <a:latin typeface="Trebuchet MS"/>
                <a:cs typeface="Trebuchet MS"/>
              </a:rPr>
              <a:t> </a:t>
            </a:r>
            <a:r>
              <a:rPr sz="1400" b="1" spc="-65" dirty="0">
                <a:latin typeface="Trebuchet MS"/>
                <a:cs typeface="Trebuchet MS"/>
              </a:rPr>
              <a:t>5:</a:t>
            </a:r>
            <a:r>
              <a:rPr sz="1400" b="1" spc="-45" dirty="0">
                <a:latin typeface="Trebuchet MS"/>
                <a:cs typeface="Trebuchet MS"/>
              </a:rPr>
              <a:t> </a:t>
            </a:r>
            <a:r>
              <a:rPr sz="1400" b="1" spc="-10" dirty="0">
                <a:latin typeface="Trebuchet MS"/>
                <a:cs typeface="Trebuchet MS"/>
              </a:rPr>
              <a:t>Thankyou</a:t>
            </a:r>
            <a:r>
              <a:rPr sz="1400" b="1" spc="-45" dirty="0">
                <a:latin typeface="Trebuchet MS"/>
                <a:cs typeface="Trebuchet MS"/>
              </a:rPr>
              <a:t> </a:t>
            </a:r>
            <a:r>
              <a:rPr sz="1400" b="1" dirty="0">
                <a:latin typeface="Trebuchet MS"/>
                <a:cs typeface="Trebuchet MS"/>
              </a:rPr>
              <a:t>for</a:t>
            </a:r>
            <a:r>
              <a:rPr sz="1400" b="1" spc="-45" dirty="0">
                <a:latin typeface="Trebuchet MS"/>
                <a:cs typeface="Trebuchet MS"/>
              </a:rPr>
              <a:t> </a:t>
            </a:r>
            <a:r>
              <a:rPr sz="1400" b="1" spc="-20" dirty="0">
                <a:latin typeface="Trebuchet MS"/>
                <a:cs typeface="Trebuchet MS"/>
              </a:rPr>
              <a:t>Fire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00">
              <a:latin typeface="Trebuchet MS"/>
              <a:cs typeface="Trebuchet MS"/>
            </a:endParaRPr>
          </a:p>
          <a:p>
            <a:pPr marL="239395" marR="232410" algn="ctr">
              <a:lnSpc>
                <a:spcPts val="1620"/>
              </a:lnSpc>
            </a:pPr>
            <a:r>
              <a:rPr sz="1400" spc="-110" dirty="0">
                <a:latin typeface="Gill Sans MT"/>
                <a:cs typeface="Gill Sans MT"/>
              </a:rPr>
              <a:t>“We</a:t>
            </a:r>
            <a:r>
              <a:rPr sz="1400" spc="25" dirty="0">
                <a:latin typeface="Gill Sans MT"/>
                <a:cs typeface="Gill Sans MT"/>
              </a:rPr>
              <a:t> </a:t>
            </a:r>
            <a:r>
              <a:rPr sz="1400" spc="60" dirty="0">
                <a:latin typeface="Gill Sans MT"/>
                <a:cs typeface="Gill Sans MT"/>
              </a:rPr>
              <a:t>praise</a:t>
            </a:r>
            <a:r>
              <a:rPr sz="1400" spc="2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you,</a:t>
            </a:r>
            <a:r>
              <a:rPr sz="1400" spc="2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Lord,</a:t>
            </a:r>
            <a:r>
              <a:rPr sz="1400" spc="2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for</a:t>
            </a:r>
            <a:r>
              <a:rPr sz="1400" spc="2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Brother</a:t>
            </a:r>
            <a:r>
              <a:rPr sz="1400" spc="3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Fire,</a:t>
            </a:r>
            <a:r>
              <a:rPr sz="1400" spc="2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through</a:t>
            </a:r>
            <a:r>
              <a:rPr sz="1400" spc="2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whom</a:t>
            </a:r>
            <a:r>
              <a:rPr sz="1400" spc="2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you</a:t>
            </a:r>
            <a:r>
              <a:rPr sz="1400" spc="25" dirty="0">
                <a:latin typeface="Gill Sans MT"/>
                <a:cs typeface="Gill Sans MT"/>
              </a:rPr>
              <a:t> </a:t>
            </a:r>
            <a:r>
              <a:rPr sz="1400" spc="55" dirty="0">
                <a:latin typeface="Gill Sans MT"/>
                <a:cs typeface="Gill Sans MT"/>
              </a:rPr>
              <a:t>light</a:t>
            </a:r>
            <a:r>
              <a:rPr sz="1400" spc="30" dirty="0">
                <a:latin typeface="Gill Sans MT"/>
                <a:cs typeface="Gill Sans MT"/>
              </a:rPr>
              <a:t> </a:t>
            </a:r>
            <a:r>
              <a:rPr sz="1400" spc="-25" dirty="0">
                <a:latin typeface="Gill Sans MT"/>
                <a:cs typeface="Gill Sans MT"/>
              </a:rPr>
              <a:t>the </a:t>
            </a:r>
            <a:r>
              <a:rPr sz="1400" spc="60" dirty="0">
                <a:latin typeface="Gill Sans MT"/>
                <a:cs typeface="Gill Sans MT"/>
              </a:rPr>
              <a:t>night.</a:t>
            </a:r>
            <a:r>
              <a:rPr sz="1400" spc="2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He</a:t>
            </a:r>
            <a:r>
              <a:rPr sz="1400" spc="2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is</a:t>
            </a:r>
            <a:r>
              <a:rPr sz="1400" spc="20" dirty="0">
                <a:latin typeface="Gill Sans MT"/>
                <a:cs typeface="Gill Sans MT"/>
              </a:rPr>
              <a:t> </a:t>
            </a:r>
            <a:r>
              <a:rPr sz="1400" spc="65" dirty="0">
                <a:latin typeface="Gill Sans MT"/>
                <a:cs typeface="Gill Sans MT"/>
              </a:rPr>
              <a:t>beautiful,</a:t>
            </a:r>
            <a:r>
              <a:rPr sz="1400" spc="20" dirty="0">
                <a:latin typeface="Gill Sans MT"/>
                <a:cs typeface="Gill Sans MT"/>
              </a:rPr>
              <a:t> </a:t>
            </a:r>
            <a:r>
              <a:rPr sz="1400" spc="60" dirty="0">
                <a:latin typeface="Gill Sans MT"/>
                <a:cs typeface="Gill Sans MT"/>
              </a:rPr>
              <a:t>playful,</a:t>
            </a:r>
            <a:r>
              <a:rPr sz="1400" spc="2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robust,</a:t>
            </a:r>
            <a:r>
              <a:rPr sz="1400" spc="20" dirty="0">
                <a:latin typeface="Gill Sans MT"/>
                <a:cs typeface="Gill Sans MT"/>
              </a:rPr>
              <a:t> </a:t>
            </a:r>
            <a:r>
              <a:rPr sz="1400" spc="110" dirty="0">
                <a:latin typeface="Gill Sans MT"/>
                <a:cs typeface="Gill Sans MT"/>
              </a:rPr>
              <a:t>and</a:t>
            </a:r>
            <a:r>
              <a:rPr sz="1400" spc="20" dirty="0">
                <a:latin typeface="Gill Sans MT"/>
                <a:cs typeface="Gill Sans MT"/>
              </a:rPr>
              <a:t> </a:t>
            </a:r>
            <a:r>
              <a:rPr sz="1400" spc="-10" dirty="0">
                <a:latin typeface="Gill Sans MT"/>
                <a:cs typeface="Gill Sans MT"/>
              </a:rPr>
              <a:t>strong.”</a:t>
            </a:r>
            <a:endParaRPr sz="1400">
              <a:latin typeface="Gill Sans MT"/>
              <a:cs typeface="Gill Sans MT"/>
            </a:endParaRPr>
          </a:p>
          <a:p>
            <a:pPr algn="ctr">
              <a:lnSpc>
                <a:spcPts val="1580"/>
              </a:lnSpc>
            </a:pPr>
            <a:r>
              <a:rPr sz="1400" spc="55" dirty="0">
                <a:latin typeface="Gill Sans MT"/>
                <a:cs typeface="Gill Sans MT"/>
              </a:rPr>
              <a:t>(St</a:t>
            </a:r>
            <a:r>
              <a:rPr sz="1400" dirty="0">
                <a:latin typeface="Gill Sans MT"/>
                <a:cs typeface="Gill Sans MT"/>
              </a:rPr>
              <a:t> </a:t>
            </a:r>
            <a:r>
              <a:rPr sz="1400" spc="50" dirty="0">
                <a:latin typeface="Gill Sans MT"/>
                <a:cs typeface="Gill Sans MT"/>
              </a:rPr>
              <a:t>Francis</a:t>
            </a:r>
            <a:r>
              <a:rPr sz="1400" dirty="0">
                <a:latin typeface="Gill Sans MT"/>
                <a:cs typeface="Gill Sans MT"/>
              </a:rPr>
              <a:t> </a:t>
            </a:r>
            <a:r>
              <a:rPr sz="1400" spc="70" dirty="0">
                <a:latin typeface="Gill Sans MT"/>
                <a:cs typeface="Gill Sans MT"/>
              </a:rPr>
              <a:t>of</a:t>
            </a:r>
            <a:r>
              <a:rPr sz="1400" dirty="0">
                <a:latin typeface="Gill Sans MT"/>
                <a:cs typeface="Gill Sans MT"/>
              </a:rPr>
              <a:t> </a:t>
            </a:r>
            <a:r>
              <a:rPr sz="1400" spc="-10" dirty="0">
                <a:latin typeface="Gill Sans MT"/>
                <a:cs typeface="Gill Sans MT"/>
              </a:rPr>
              <a:t>Assisi)</a:t>
            </a:r>
            <a:endParaRPr sz="14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</a:pPr>
            <a:endParaRPr sz="1350">
              <a:latin typeface="Gill Sans MT"/>
              <a:cs typeface="Gill Sans MT"/>
            </a:endParaRPr>
          </a:p>
          <a:p>
            <a:pPr marR="42545" algn="ctr">
              <a:lnSpc>
                <a:spcPts val="1650"/>
              </a:lnSpc>
            </a:pPr>
            <a:r>
              <a:rPr sz="1400" spc="-35" dirty="0">
                <a:latin typeface="Gill Sans MT"/>
                <a:cs typeface="Gill Sans MT"/>
              </a:rPr>
              <a:t>“The</a:t>
            </a:r>
            <a:r>
              <a:rPr sz="1400" dirty="0">
                <a:latin typeface="Gill Sans MT"/>
                <a:cs typeface="Gill Sans MT"/>
              </a:rPr>
              <a:t> </a:t>
            </a:r>
            <a:r>
              <a:rPr sz="1400" spc="90" dirty="0">
                <a:latin typeface="Gill Sans MT"/>
                <a:cs typeface="Gill Sans MT"/>
              </a:rPr>
              <a:t>gift</a:t>
            </a:r>
            <a:r>
              <a:rPr sz="1400" spc="5" dirty="0">
                <a:latin typeface="Gill Sans MT"/>
                <a:cs typeface="Gill Sans MT"/>
              </a:rPr>
              <a:t> </a:t>
            </a:r>
            <a:r>
              <a:rPr sz="1400" spc="65" dirty="0">
                <a:latin typeface="Gill Sans MT"/>
                <a:cs typeface="Gill Sans MT"/>
              </a:rPr>
              <a:t>we</a:t>
            </a:r>
            <a:r>
              <a:rPr sz="1400" spc="5" dirty="0">
                <a:latin typeface="Gill Sans MT"/>
                <a:cs typeface="Gill Sans MT"/>
              </a:rPr>
              <a:t> </a:t>
            </a:r>
            <a:r>
              <a:rPr sz="1400" spc="80" dirty="0">
                <a:latin typeface="Gill Sans MT"/>
                <a:cs typeface="Gill Sans MT"/>
              </a:rPr>
              <a:t>have</a:t>
            </a:r>
            <a:r>
              <a:rPr sz="1400" spc="5" dirty="0">
                <a:latin typeface="Gill Sans MT"/>
                <a:cs typeface="Gill Sans MT"/>
              </a:rPr>
              <a:t> </a:t>
            </a:r>
            <a:r>
              <a:rPr sz="1400" spc="55" dirty="0">
                <a:latin typeface="Gill Sans MT"/>
                <a:cs typeface="Gill Sans MT"/>
              </a:rPr>
              <a:t>received</a:t>
            </a:r>
            <a:r>
              <a:rPr sz="1400" spc="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is </a:t>
            </a:r>
            <a:r>
              <a:rPr sz="1400" spc="215" dirty="0">
                <a:latin typeface="Gill Sans MT"/>
                <a:cs typeface="Gill Sans MT"/>
              </a:rPr>
              <a:t>a</a:t>
            </a:r>
            <a:r>
              <a:rPr sz="1400" spc="5" dirty="0">
                <a:latin typeface="Gill Sans MT"/>
                <a:cs typeface="Gill Sans MT"/>
              </a:rPr>
              <a:t> </a:t>
            </a:r>
            <a:r>
              <a:rPr sz="1400" spc="-10" dirty="0">
                <a:latin typeface="Gill Sans MT"/>
                <a:cs typeface="Gill Sans MT"/>
              </a:rPr>
              <a:t>fire,</a:t>
            </a:r>
            <a:endParaRPr sz="1400">
              <a:latin typeface="Gill Sans MT"/>
              <a:cs typeface="Gill Sans MT"/>
            </a:endParaRPr>
          </a:p>
          <a:p>
            <a:pPr marL="557530" marR="600710" algn="ctr">
              <a:lnSpc>
                <a:spcPts val="1620"/>
              </a:lnSpc>
              <a:spcBef>
                <a:spcPts val="75"/>
              </a:spcBef>
            </a:pPr>
            <a:r>
              <a:rPr sz="1400" spc="215" dirty="0">
                <a:latin typeface="Gill Sans MT"/>
                <a:cs typeface="Gill Sans MT"/>
              </a:rPr>
              <a:t>a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burning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love</a:t>
            </a:r>
            <a:r>
              <a:rPr sz="1400" spc="5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for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spc="65" dirty="0">
                <a:latin typeface="Gill Sans MT"/>
                <a:cs typeface="Gill Sans MT"/>
              </a:rPr>
              <a:t>God</a:t>
            </a:r>
            <a:r>
              <a:rPr sz="1400" spc="50" dirty="0">
                <a:latin typeface="Gill Sans MT"/>
                <a:cs typeface="Gill Sans MT"/>
              </a:rPr>
              <a:t> </a:t>
            </a:r>
            <a:r>
              <a:rPr sz="1400" spc="110" dirty="0">
                <a:latin typeface="Gill Sans MT"/>
                <a:cs typeface="Gill Sans MT"/>
              </a:rPr>
              <a:t>and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for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our</a:t>
            </a:r>
            <a:r>
              <a:rPr sz="1400" spc="5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brothers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spc="110" dirty="0">
                <a:latin typeface="Gill Sans MT"/>
                <a:cs typeface="Gill Sans MT"/>
              </a:rPr>
              <a:t>and</a:t>
            </a:r>
            <a:r>
              <a:rPr sz="1400" spc="50" dirty="0">
                <a:latin typeface="Gill Sans MT"/>
                <a:cs typeface="Gill Sans MT"/>
              </a:rPr>
              <a:t> </a:t>
            </a:r>
            <a:r>
              <a:rPr sz="1400" spc="-10" dirty="0">
                <a:latin typeface="Gill Sans MT"/>
                <a:cs typeface="Gill Sans MT"/>
              </a:rPr>
              <a:t>sisters.” </a:t>
            </a:r>
            <a:r>
              <a:rPr sz="1400" spc="50" dirty="0">
                <a:latin typeface="Gill Sans MT"/>
                <a:cs typeface="Gill Sans MT"/>
              </a:rPr>
              <a:t>(Pope</a:t>
            </a:r>
            <a:r>
              <a:rPr sz="1400" spc="14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Francis,</a:t>
            </a:r>
            <a:r>
              <a:rPr sz="1400" spc="14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homily,</a:t>
            </a:r>
            <a:r>
              <a:rPr sz="1400" spc="14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6</a:t>
            </a:r>
            <a:r>
              <a:rPr sz="1400" spc="14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October</a:t>
            </a:r>
            <a:r>
              <a:rPr sz="1400" spc="150" dirty="0">
                <a:latin typeface="Gill Sans MT"/>
                <a:cs typeface="Gill Sans MT"/>
              </a:rPr>
              <a:t> </a:t>
            </a:r>
            <a:r>
              <a:rPr sz="1400" spc="-10" dirty="0">
                <a:latin typeface="Gill Sans MT"/>
                <a:cs typeface="Gill Sans MT"/>
              </a:rPr>
              <a:t>2019)</a:t>
            </a:r>
            <a:endParaRPr sz="1400">
              <a:latin typeface="Gill Sans MT"/>
              <a:cs typeface="Gill Sans MT"/>
            </a:endParaRPr>
          </a:p>
          <a:p>
            <a:pPr marR="41910" algn="ctr">
              <a:lnSpc>
                <a:spcPts val="1650"/>
              </a:lnSpc>
              <a:spcBef>
                <a:spcPts val="1525"/>
              </a:spcBef>
            </a:pPr>
            <a:r>
              <a:rPr sz="1400" dirty="0">
                <a:latin typeface="Gill Sans MT"/>
                <a:cs typeface="Gill Sans MT"/>
              </a:rPr>
              <a:t>Creator</a:t>
            </a:r>
            <a:r>
              <a:rPr sz="1400" spc="35" dirty="0">
                <a:latin typeface="Gill Sans MT"/>
                <a:cs typeface="Gill Sans MT"/>
              </a:rPr>
              <a:t> </a:t>
            </a:r>
            <a:r>
              <a:rPr sz="1400" spc="55" dirty="0">
                <a:latin typeface="Gill Sans MT"/>
                <a:cs typeface="Gill Sans MT"/>
              </a:rPr>
              <a:t>God,</a:t>
            </a:r>
            <a:r>
              <a:rPr sz="1400" spc="3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your</a:t>
            </a:r>
            <a:r>
              <a:rPr sz="1400" spc="35" dirty="0">
                <a:latin typeface="Gill Sans MT"/>
                <a:cs typeface="Gill Sans MT"/>
              </a:rPr>
              <a:t> </a:t>
            </a:r>
            <a:r>
              <a:rPr sz="1400" spc="80" dirty="0">
                <a:latin typeface="Gill Sans MT"/>
                <a:cs typeface="Gill Sans MT"/>
              </a:rPr>
              <a:t>flames</a:t>
            </a:r>
            <a:r>
              <a:rPr sz="1400" spc="35" dirty="0">
                <a:latin typeface="Gill Sans MT"/>
                <a:cs typeface="Gill Sans MT"/>
              </a:rPr>
              <a:t> </a:t>
            </a:r>
            <a:r>
              <a:rPr sz="1400" spc="100" dirty="0">
                <a:latin typeface="Gill Sans MT"/>
                <a:cs typeface="Gill Sans MT"/>
              </a:rPr>
              <a:t>blaze</a:t>
            </a:r>
            <a:r>
              <a:rPr sz="1400" spc="3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yet</a:t>
            </a:r>
            <a:r>
              <a:rPr sz="1400" spc="35" dirty="0">
                <a:latin typeface="Gill Sans MT"/>
                <a:cs typeface="Gill Sans MT"/>
              </a:rPr>
              <a:t> </a:t>
            </a:r>
            <a:r>
              <a:rPr sz="1400" spc="85" dirty="0">
                <a:latin typeface="Gill Sans MT"/>
                <a:cs typeface="Gill Sans MT"/>
              </a:rPr>
              <a:t>leave</a:t>
            </a:r>
            <a:r>
              <a:rPr sz="1400" spc="3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us</a:t>
            </a:r>
            <a:r>
              <a:rPr sz="1400" spc="35" dirty="0">
                <a:latin typeface="Gill Sans MT"/>
                <a:cs typeface="Gill Sans MT"/>
              </a:rPr>
              <a:t> </a:t>
            </a:r>
            <a:r>
              <a:rPr sz="1400" spc="-10" dirty="0">
                <a:latin typeface="Gill Sans MT"/>
                <a:cs typeface="Gill Sans MT"/>
              </a:rPr>
              <a:t>whole.</a:t>
            </a:r>
            <a:endParaRPr sz="1400">
              <a:latin typeface="Gill Sans MT"/>
              <a:cs typeface="Gill Sans MT"/>
            </a:endParaRPr>
          </a:p>
          <a:p>
            <a:pPr marR="42545" algn="ctr">
              <a:lnSpc>
                <a:spcPts val="1625"/>
              </a:lnSpc>
            </a:pPr>
            <a:r>
              <a:rPr sz="1400" dirty="0">
                <a:latin typeface="Gill Sans MT"/>
                <a:cs typeface="Gill Sans MT"/>
              </a:rPr>
              <a:t>But</a:t>
            </a:r>
            <a:r>
              <a:rPr sz="1400" spc="7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our</a:t>
            </a:r>
            <a:r>
              <a:rPr sz="1400" spc="7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fires</a:t>
            </a:r>
            <a:r>
              <a:rPr sz="1400" spc="8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destroy</a:t>
            </a:r>
            <a:r>
              <a:rPr sz="1400" spc="75" dirty="0">
                <a:latin typeface="Gill Sans MT"/>
                <a:cs typeface="Gill Sans MT"/>
              </a:rPr>
              <a:t> </a:t>
            </a:r>
            <a:r>
              <a:rPr sz="1400" spc="110" dirty="0">
                <a:latin typeface="Gill Sans MT"/>
                <a:cs typeface="Gill Sans MT"/>
              </a:rPr>
              <a:t>at</a:t>
            </a:r>
            <a:r>
              <a:rPr sz="1400" spc="7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reckless</a:t>
            </a:r>
            <a:r>
              <a:rPr sz="1400" spc="80" dirty="0">
                <a:latin typeface="Gill Sans MT"/>
                <a:cs typeface="Gill Sans MT"/>
              </a:rPr>
              <a:t> </a:t>
            </a:r>
            <a:r>
              <a:rPr sz="1400" spc="70" dirty="0">
                <a:latin typeface="Gill Sans MT"/>
                <a:cs typeface="Gill Sans MT"/>
              </a:rPr>
              <a:t>speed;</a:t>
            </a:r>
            <a:endParaRPr sz="1400">
              <a:latin typeface="Gill Sans MT"/>
              <a:cs typeface="Gill Sans MT"/>
            </a:endParaRPr>
          </a:p>
          <a:p>
            <a:pPr marR="42545" algn="ctr">
              <a:lnSpc>
                <a:spcPts val="1650"/>
              </a:lnSpc>
            </a:pPr>
            <a:r>
              <a:rPr sz="1400" spc="85" dirty="0">
                <a:latin typeface="Gill Sans MT"/>
                <a:cs typeface="Gill Sans MT"/>
              </a:rPr>
              <a:t>great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forests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spc="90" dirty="0">
                <a:latin typeface="Gill Sans MT"/>
                <a:cs typeface="Gill Sans MT"/>
              </a:rPr>
              <a:t>fall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spc="80" dirty="0">
                <a:latin typeface="Gill Sans MT"/>
                <a:cs typeface="Gill Sans MT"/>
              </a:rPr>
              <a:t>beneath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our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spc="80" dirty="0">
                <a:latin typeface="Gill Sans MT"/>
                <a:cs typeface="Gill Sans MT"/>
              </a:rPr>
              <a:t>feet.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Forgive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us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for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our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spc="55" dirty="0">
                <a:latin typeface="Gill Sans MT"/>
                <a:cs typeface="Gill Sans MT"/>
              </a:rPr>
              <a:t>part</a:t>
            </a:r>
            <a:r>
              <a:rPr sz="1400" spc="5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in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spc="-10" dirty="0">
                <a:latin typeface="Gill Sans MT"/>
                <a:cs typeface="Gill Sans MT"/>
              </a:rPr>
              <a:t>this.</a:t>
            </a:r>
            <a:endParaRPr sz="14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</a:pPr>
            <a:endParaRPr sz="1350">
              <a:latin typeface="Gill Sans MT"/>
              <a:cs typeface="Gill Sans MT"/>
            </a:endParaRPr>
          </a:p>
          <a:p>
            <a:pPr algn="ctr">
              <a:lnSpc>
                <a:spcPts val="1650"/>
              </a:lnSpc>
            </a:pPr>
            <a:r>
              <a:rPr sz="1400" spc="85" dirty="0">
                <a:latin typeface="Gill Sans MT"/>
                <a:cs typeface="Gill Sans MT"/>
              </a:rPr>
              <a:t>St</a:t>
            </a:r>
            <a:r>
              <a:rPr sz="1400" spc="10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Francis,</a:t>
            </a:r>
            <a:r>
              <a:rPr sz="1400" spc="10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you</a:t>
            </a:r>
            <a:r>
              <a:rPr sz="1400" spc="10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loved</a:t>
            </a:r>
            <a:r>
              <a:rPr sz="1400" spc="10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wild</a:t>
            </a:r>
            <a:r>
              <a:rPr sz="1400" spc="105" dirty="0">
                <a:latin typeface="Gill Sans MT"/>
                <a:cs typeface="Gill Sans MT"/>
              </a:rPr>
              <a:t> </a:t>
            </a:r>
            <a:r>
              <a:rPr sz="1400" spc="90" dirty="0">
                <a:latin typeface="Gill Sans MT"/>
                <a:cs typeface="Gill Sans MT"/>
              </a:rPr>
              <a:t>places,</a:t>
            </a:r>
            <a:r>
              <a:rPr sz="1400" spc="10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the</a:t>
            </a:r>
            <a:r>
              <a:rPr sz="1400" spc="10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trees,</a:t>
            </a:r>
            <a:r>
              <a:rPr sz="1400" spc="105" dirty="0">
                <a:latin typeface="Gill Sans MT"/>
                <a:cs typeface="Gill Sans MT"/>
              </a:rPr>
              <a:t> </a:t>
            </a:r>
            <a:r>
              <a:rPr sz="1400" spc="110" dirty="0">
                <a:latin typeface="Gill Sans MT"/>
                <a:cs typeface="Gill Sans MT"/>
              </a:rPr>
              <a:t>and</a:t>
            </a:r>
            <a:r>
              <a:rPr sz="1400" spc="100" dirty="0">
                <a:latin typeface="Gill Sans MT"/>
                <a:cs typeface="Gill Sans MT"/>
              </a:rPr>
              <a:t> </a:t>
            </a:r>
            <a:r>
              <a:rPr sz="1400" spc="75" dirty="0">
                <a:latin typeface="Gill Sans MT"/>
                <a:cs typeface="Gill Sans MT"/>
              </a:rPr>
              <a:t>all</a:t>
            </a:r>
            <a:r>
              <a:rPr sz="1400" spc="10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their</a:t>
            </a:r>
            <a:r>
              <a:rPr sz="1400" spc="10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birds</a:t>
            </a:r>
            <a:r>
              <a:rPr sz="1400" spc="100" dirty="0">
                <a:latin typeface="Gill Sans MT"/>
                <a:cs typeface="Gill Sans MT"/>
              </a:rPr>
              <a:t> </a:t>
            </a:r>
            <a:r>
              <a:rPr sz="1400" spc="-10" dirty="0">
                <a:latin typeface="Gill Sans MT"/>
                <a:cs typeface="Gill Sans MT"/>
              </a:rPr>
              <a:t>within.</a:t>
            </a:r>
            <a:endParaRPr sz="1400">
              <a:latin typeface="Gill Sans MT"/>
              <a:cs typeface="Gill Sans MT"/>
            </a:endParaRPr>
          </a:p>
          <a:p>
            <a:pPr marL="1299845" marR="1342390" algn="ctr">
              <a:lnSpc>
                <a:spcPts val="1620"/>
              </a:lnSpc>
              <a:spcBef>
                <a:spcPts val="75"/>
              </a:spcBef>
            </a:pPr>
            <a:r>
              <a:rPr sz="1400" spc="75" dirty="0">
                <a:latin typeface="Gill Sans MT"/>
                <a:cs typeface="Gill Sans MT"/>
              </a:rPr>
              <a:t>May</a:t>
            </a:r>
            <a:r>
              <a:rPr sz="1400" spc="40" dirty="0">
                <a:latin typeface="Gill Sans MT"/>
                <a:cs typeface="Gill Sans MT"/>
              </a:rPr>
              <a:t> </a:t>
            </a:r>
            <a:r>
              <a:rPr sz="1400" spc="65" dirty="0">
                <a:latin typeface="Gill Sans MT"/>
                <a:cs typeface="Gill Sans MT"/>
              </a:rPr>
              <a:t>we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protect</a:t>
            </a:r>
            <a:r>
              <a:rPr sz="1400" spc="40" dirty="0">
                <a:latin typeface="Gill Sans MT"/>
                <a:cs typeface="Gill Sans MT"/>
              </a:rPr>
              <a:t> </a:t>
            </a:r>
            <a:r>
              <a:rPr sz="1400" spc="120" dirty="0">
                <a:latin typeface="Gill Sans MT"/>
                <a:cs typeface="Gill Sans MT"/>
              </a:rPr>
              <a:t>each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spc="105" dirty="0">
                <a:latin typeface="Gill Sans MT"/>
                <a:cs typeface="Gill Sans MT"/>
              </a:rPr>
              <a:t>blade</a:t>
            </a:r>
            <a:r>
              <a:rPr sz="1400" spc="40" dirty="0">
                <a:latin typeface="Gill Sans MT"/>
                <a:cs typeface="Gill Sans MT"/>
              </a:rPr>
              <a:t> </a:t>
            </a:r>
            <a:r>
              <a:rPr sz="1400" spc="70" dirty="0">
                <a:latin typeface="Gill Sans MT"/>
                <a:cs typeface="Gill Sans MT"/>
              </a:rPr>
              <a:t>of</a:t>
            </a:r>
            <a:r>
              <a:rPr sz="1400" spc="45" dirty="0">
                <a:latin typeface="Gill Sans MT"/>
                <a:cs typeface="Gill Sans MT"/>
              </a:rPr>
              <a:t> </a:t>
            </a:r>
            <a:r>
              <a:rPr sz="1400" spc="60" dirty="0">
                <a:latin typeface="Gill Sans MT"/>
                <a:cs typeface="Gill Sans MT"/>
              </a:rPr>
              <a:t>grass, </a:t>
            </a:r>
            <a:r>
              <a:rPr sz="1400" spc="105" dirty="0">
                <a:latin typeface="Gill Sans MT"/>
                <a:cs typeface="Gill Sans MT"/>
              </a:rPr>
              <a:t>be</a:t>
            </a:r>
            <a:r>
              <a:rPr sz="1400" spc="5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mindful</a:t>
            </a:r>
            <a:r>
              <a:rPr sz="1400" spc="60" dirty="0">
                <a:latin typeface="Gill Sans MT"/>
                <a:cs typeface="Gill Sans MT"/>
              </a:rPr>
              <a:t> </a:t>
            </a:r>
            <a:r>
              <a:rPr sz="1400" spc="70" dirty="0">
                <a:latin typeface="Gill Sans MT"/>
                <a:cs typeface="Gill Sans MT"/>
              </a:rPr>
              <a:t>of</a:t>
            </a:r>
            <a:r>
              <a:rPr sz="1400" spc="60" dirty="0">
                <a:latin typeface="Gill Sans MT"/>
                <a:cs typeface="Gill Sans MT"/>
              </a:rPr>
              <a:t> </a:t>
            </a:r>
            <a:r>
              <a:rPr sz="1400" spc="120" dirty="0">
                <a:latin typeface="Gill Sans MT"/>
                <a:cs typeface="Gill Sans MT"/>
              </a:rPr>
              <a:t>each</a:t>
            </a:r>
            <a:r>
              <a:rPr sz="1400" spc="55" dirty="0">
                <a:latin typeface="Gill Sans MT"/>
                <a:cs typeface="Gill Sans MT"/>
              </a:rPr>
              <a:t> breath</a:t>
            </a:r>
            <a:r>
              <a:rPr sz="1400" spc="60" dirty="0">
                <a:latin typeface="Gill Sans MT"/>
                <a:cs typeface="Gill Sans MT"/>
              </a:rPr>
              <a:t> </a:t>
            </a:r>
            <a:r>
              <a:rPr sz="1400" spc="70" dirty="0">
                <a:latin typeface="Gill Sans MT"/>
                <a:cs typeface="Gill Sans MT"/>
              </a:rPr>
              <a:t>of</a:t>
            </a:r>
            <a:r>
              <a:rPr sz="1400" spc="60" dirty="0">
                <a:latin typeface="Gill Sans MT"/>
                <a:cs typeface="Gill Sans MT"/>
              </a:rPr>
              <a:t> </a:t>
            </a:r>
            <a:r>
              <a:rPr sz="1400" spc="-20" dirty="0">
                <a:latin typeface="Gill Sans MT"/>
                <a:cs typeface="Gill Sans MT"/>
              </a:rPr>
              <a:t>air.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67615" y="5799022"/>
            <a:ext cx="1757045" cy="24384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1400" spc="85" dirty="0">
                <a:latin typeface="Gill Sans MT"/>
                <a:cs typeface="Gill Sans MT"/>
              </a:rPr>
              <a:t>St</a:t>
            </a:r>
            <a:r>
              <a:rPr sz="1400" spc="10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Francis,</a:t>
            </a:r>
            <a:r>
              <a:rPr sz="1400" spc="100" dirty="0">
                <a:latin typeface="Gill Sans MT"/>
                <a:cs typeface="Gill Sans MT"/>
              </a:rPr>
              <a:t> </a:t>
            </a:r>
            <a:r>
              <a:rPr sz="1400" spc="55" dirty="0">
                <a:latin typeface="Gill Sans MT"/>
                <a:cs typeface="Gill Sans MT"/>
              </a:rPr>
              <a:t>pray</a:t>
            </a:r>
            <a:r>
              <a:rPr sz="1400" spc="10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for</a:t>
            </a:r>
            <a:r>
              <a:rPr sz="1400" spc="100" dirty="0">
                <a:latin typeface="Gill Sans MT"/>
                <a:cs typeface="Gill Sans MT"/>
              </a:rPr>
              <a:t> </a:t>
            </a:r>
            <a:r>
              <a:rPr sz="1400" spc="-25" dirty="0">
                <a:latin typeface="Gill Sans MT"/>
                <a:cs typeface="Gill Sans MT"/>
              </a:rPr>
              <a:t>us.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35"/>
              </a:spcBef>
            </a:pPr>
            <a:r>
              <a:rPr spc="80" dirty="0"/>
              <a:t>29th</a:t>
            </a:r>
            <a:r>
              <a:rPr spc="-35" dirty="0"/>
              <a:t> </a:t>
            </a:r>
            <a:r>
              <a:rPr spc="40" dirty="0"/>
              <a:t>September</a:t>
            </a:r>
          </a:p>
        </p:txBody>
      </p:sp>
      <p:pic>
        <p:nvPicPr>
          <p:cNvPr id="19" name="Picture 18" descr="A logo with a cross and text&#10;&#10;Description automatically generated">
            <a:extLst>
              <a:ext uri="{FF2B5EF4-FFF2-40B4-BE49-F238E27FC236}">
                <a16:creationId xmlns:a16="http://schemas.microsoft.com/office/drawing/2014/main" id="{B9794420-A78B-5C4D-A7A5-8E123AE9BD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94" b="33741"/>
          <a:stretch/>
        </p:blipFill>
        <p:spPr>
          <a:xfrm>
            <a:off x="9004300" y="6251344"/>
            <a:ext cx="1841499" cy="1098715"/>
          </a:xfrm>
          <a:prstGeom prst="rect">
            <a:avLst/>
          </a:prstGeom>
        </p:spPr>
      </p:pic>
      <p:pic>
        <p:nvPicPr>
          <p:cNvPr id="20" name="Picture 2" descr="Season of Creation 2023: Let Justice and Peace Flow – Churches Together in  Cornwall infoHub">
            <a:extLst>
              <a:ext uri="{FF2B5EF4-FFF2-40B4-BE49-F238E27FC236}">
                <a16:creationId xmlns:a16="http://schemas.microsoft.com/office/drawing/2014/main" id="{7D1B7B75-1AE8-7F47-925E-90D767C8B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000" b="21242"/>
          <a:stretch/>
        </p:blipFill>
        <p:spPr bwMode="auto">
          <a:xfrm>
            <a:off x="254053" y="6165555"/>
            <a:ext cx="1114691" cy="127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7CE0937-E674-DBFF-9FC2-A779A6D99A7F}"/>
              </a:ext>
            </a:extLst>
          </p:cNvPr>
          <p:cNvSpPr txBox="1"/>
          <p:nvPr/>
        </p:nvSpPr>
        <p:spPr>
          <a:xfrm flipH="1">
            <a:off x="1048755" y="6893896"/>
            <a:ext cx="208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15BAF5"/>
                </a:solidFill>
              </a:rPr>
              <a:t>A Mighty River</a:t>
            </a:r>
          </a:p>
          <a:p>
            <a:pPr algn="ctr"/>
            <a:r>
              <a:rPr lang="en-US" sz="1200" dirty="0">
                <a:solidFill>
                  <a:srgbClr val="15BAF5"/>
                </a:solidFill>
              </a:rPr>
              <a:t>Amos 5: 24</a:t>
            </a:r>
            <a:endParaRPr lang="en-GB" sz="1200" dirty="0">
              <a:solidFill>
                <a:srgbClr val="15BAF5"/>
              </a:solidFill>
            </a:endParaRPr>
          </a:p>
        </p:txBody>
      </p:sp>
      <p:pic>
        <p:nvPicPr>
          <p:cNvPr id="22" name="Picture 21" descr="A logo with a cross and text&#10;&#10;Description automatically generated">
            <a:extLst>
              <a:ext uri="{FF2B5EF4-FFF2-40B4-BE49-F238E27FC236}">
                <a16:creationId xmlns:a16="http://schemas.microsoft.com/office/drawing/2014/main" id="{4CC7DBC5-1492-BDA7-676B-662F9F30B9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774" b="4743"/>
          <a:stretch/>
        </p:blipFill>
        <p:spPr>
          <a:xfrm>
            <a:off x="7861300" y="6779895"/>
            <a:ext cx="1841499" cy="57975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ree Person Digging on Soil Using Garden Shovel Stock Photo">
            <a:extLst>
              <a:ext uri="{FF2B5EF4-FFF2-40B4-BE49-F238E27FC236}">
                <a16:creationId xmlns:a16="http://schemas.microsoft.com/office/drawing/2014/main" id="{7A360CD7-542C-0BBA-699F-71EBD3BB4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3400" cy="755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/>
          <p:cNvSpPr txBox="1"/>
          <p:nvPr/>
        </p:nvSpPr>
        <p:spPr>
          <a:xfrm>
            <a:off x="2581375" y="1152867"/>
            <a:ext cx="5530647" cy="579755"/>
          </a:xfrm>
          <a:prstGeom prst="rect">
            <a:avLst/>
          </a:prstGeom>
          <a:solidFill>
            <a:srgbClr val="FFFFFF">
              <a:alpha val="62748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243204" algn="ctr">
              <a:lnSpc>
                <a:spcPts val="2670"/>
              </a:lnSpc>
            </a:pPr>
            <a:r>
              <a:rPr sz="2450" b="1" dirty="0">
                <a:solidFill>
                  <a:srgbClr val="120C04"/>
                </a:solidFill>
                <a:latin typeface="Trebuchet MS"/>
                <a:cs typeface="Trebuchet MS"/>
              </a:rPr>
              <a:t>Novena</a:t>
            </a:r>
            <a:r>
              <a:rPr sz="2450" b="1" spc="-110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2450" b="1" spc="-10" dirty="0">
                <a:solidFill>
                  <a:srgbClr val="120C04"/>
                </a:solidFill>
                <a:latin typeface="Trebuchet MS"/>
                <a:cs typeface="Trebuchet MS"/>
              </a:rPr>
              <a:t>to</a:t>
            </a:r>
            <a:r>
              <a:rPr sz="2450" b="1" spc="-110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2450" b="1" spc="100" dirty="0">
                <a:solidFill>
                  <a:srgbClr val="120C04"/>
                </a:solidFill>
                <a:latin typeface="Trebuchet MS"/>
                <a:cs typeface="Trebuchet MS"/>
              </a:rPr>
              <a:t>St</a:t>
            </a:r>
            <a:r>
              <a:rPr sz="2450" b="1" spc="-110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2450" b="1" spc="-10" dirty="0">
                <a:solidFill>
                  <a:srgbClr val="120C04"/>
                </a:solidFill>
                <a:latin typeface="Trebuchet MS"/>
                <a:cs typeface="Trebuchet MS"/>
              </a:rPr>
              <a:t>Francis</a:t>
            </a:r>
            <a:endParaRPr sz="2450">
              <a:latin typeface="Trebuchet MS"/>
              <a:cs typeface="Trebuchet MS"/>
            </a:endParaRPr>
          </a:p>
          <a:p>
            <a:pPr marL="321945" algn="ctr">
              <a:lnSpc>
                <a:spcPts val="1720"/>
              </a:lnSpc>
            </a:pPr>
            <a:r>
              <a:rPr sz="1650" spc="-40" dirty="0">
                <a:solidFill>
                  <a:srgbClr val="120C04"/>
                </a:solidFill>
                <a:latin typeface="Trebuchet MS"/>
                <a:cs typeface="Trebuchet MS"/>
              </a:rPr>
              <a:t>For</a:t>
            </a:r>
            <a:r>
              <a:rPr sz="1650" spc="-75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1650" spc="75" dirty="0">
                <a:solidFill>
                  <a:srgbClr val="120C04"/>
                </a:solidFill>
                <a:latin typeface="Trebuchet MS"/>
                <a:cs typeface="Trebuchet MS"/>
              </a:rPr>
              <a:t>a</a:t>
            </a:r>
            <a:r>
              <a:rPr sz="1650" spc="-75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1650" spc="-35" dirty="0">
                <a:solidFill>
                  <a:srgbClr val="120C04"/>
                </a:solidFill>
                <a:latin typeface="Trebuchet MS"/>
                <a:cs typeface="Trebuchet MS"/>
              </a:rPr>
              <a:t>world</a:t>
            </a:r>
            <a:r>
              <a:rPr sz="1650" spc="-70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1650" spc="-35" dirty="0">
                <a:solidFill>
                  <a:srgbClr val="120C04"/>
                </a:solidFill>
                <a:latin typeface="Trebuchet MS"/>
                <a:cs typeface="Trebuchet MS"/>
              </a:rPr>
              <a:t>under</a:t>
            </a:r>
            <a:r>
              <a:rPr sz="1650" spc="-75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1650" spc="-10" dirty="0">
                <a:solidFill>
                  <a:srgbClr val="120C04"/>
                </a:solidFill>
                <a:latin typeface="Trebuchet MS"/>
                <a:cs typeface="Trebuchet MS"/>
              </a:rPr>
              <a:t>threat</a:t>
            </a:r>
            <a:endParaRPr sz="16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81173" y="1945881"/>
            <a:ext cx="5530850" cy="4238625"/>
          </a:xfrm>
          <a:prstGeom prst="rect">
            <a:avLst/>
          </a:prstGeom>
          <a:solidFill>
            <a:srgbClr val="FFFFFF">
              <a:alpha val="72938"/>
            </a:srgbClr>
          </a:solidFill>
        </p:spPr>
        <p:txBody>
          <a:bodyPr vert="horz" wrap="square" lIns="0" tIns="1517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95"/>
              </a:spcBef>
            </a:pPr>
            <a:r>
              <a:rPr sz="1400" b="1" dirty="0">
                <a:latin typeface="Trebuchet MS"/>
                <a:cs typeface="Trebuchet MS"/>
              </a:rPr>
              <a:t>Day</a:t>
            </a:r>
            <a:r>
              <a:rPr sz="1400" b="1" spc="-45" dirty="0">
                <a:latin typeface="Trebuchet MS"/>
                <a:cs typeface="Trebuchet MS"/>
              </a:rPr>
              <a:t> </a:t>
            </a:r>
            <a:r>
              <a:rPr sz="1400" b="1" spc="-55" dirty="0">
                <a:latin typeface="Trebuchet MS"/>
                <a:cs typeface="Trebuchet MS"/>
              </a:rPr>
              <a:t>6:</a:t>
            </a:r>
            <a:r>
              <a:rPr sz="1400" b="1" spc="-45" dirty="0">
                <a:latin typeface="Trebuchet MS"/>
                <a:cs typeface="Trebuchet MS"/>
              </a:rPr>
              <a:t> </a:t>
            </a:r>
            <a:r>
              <a:rPr sz="1400" b="1" spc="-10" dirty="0">
                <a:latin typeface="Trebuchet MS"/>
                <a:cs typeface="Trebuchet MS"/>
              </a:rPr>
              <a:t>Thankyou</a:t>
            </a:r>
            <a:r>
              <a:rPr sz="1400" b="1" spc="-45" dirty="0">
                <a:latin typeface="Trebuchet MS"/>
                <a:cs typeface="Trebuchet MS"/>
              </a:rPr>
              <a:t> </a:t>
            </a:r>
            <a:r>
              <a:rPr sz="1400" b="1" dirty="0">
                <a:latin typeface="Trebuchet MS"/>
                <a:cs typeface="Trebuchet MS"/>
              </a:rPr>
              <a:t>for</a:t>
            </a:r>
            <a:r>
              <a:rPr sz="1400" b="1" spc="-45" dirty="0">
                <a:latin typeface="Trebuchet MS"/>
                <a:cs typeface="Trebuchet MS"/>
              </a:rPr>
              <a:t> </a:t>
            </a:r>
            <a:r>
              <a:rPr sz="1400" b="1" spc="-35" dirty="0">
                <a:latin typeface="Trebuchet MS"/>
                <a:cs typeface="Trebuchet MS"/>
              </a:rPr>
              <a:t>the</a:t>
            </a:r>
            <a:r>
              <a:rPr sz="1400" b="1" spc="-45" dirty="0">
                <a:latin typeface="Trebuchet MS"/>
                <a:cs typeface="Trebuchet MS"/>
              </a:rPr>
              <a:t> </a:t>
            </a:r>
            <a:r>
              <a:rPr sz="1400" b="1" spc="-10" dirty="0">
                <a:latin typeface="Trebuchet MS"/>
                <a:cs typeface="Trebuchet MS"/>
              </a:rPr>
              <a:t>Earth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00">
              <a:latin typeface="Trebuchet MS"/>
              <a:cs typeface="Trebuchet MS"/>
            </a:endParaRPr>
          </a:p>
          <a:p>
            <a:pPr algn="ctr">
              <a:lnSpc>
                <a:spcPts val="1650"/>
              </a:lnSpc>
            </a:pPr>
            <a:r>
              <a:rPr sz="1400" spc="-105" dirty="0">
                <a:latin typeface="Trebuchet MS"/>
                <a:cs typeface="Trebuchet MS"/>
              </a:rPr>
              <a:t>“We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praise</a:t>
            </a:r>
            <a:r>
              <a:rPr sz="1400" spc="-8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you,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Lord,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for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Sister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Earth,</a:t>
            </a:r>
            <a:endParaRPr sz="1400">
              <a:latin typeface="Trebuchet MS"/>
              <a:cs typeface="Trebuchet MS"/>
            </a:endParaRPr>
          </a:p>
          <a:p>
            <a:pPr marL="401320" marR="443865" algn="ctr">
              <a:lnSpc>
                <a:spcPts val="1620"/>
              </a:lnSpc>
              <a:spcBef>
                <a:spcPts val="75"/>
              </a:spcBef>
            </a:pPr>
            <a:r>
              <a:rPr sz="1400" dirty="0">
                <a:latin typeface="Trebuchet MS"/>
                <a:cs typeface="Trebuchet MS"/>
              </a:rPr>
              <a:t>who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sustains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us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with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her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fruits,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coloured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flowers,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and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herbs.” </a:t>
            </a:r>
            <a:r>
              <a:rPr sz="1400" dirty="0">
                <a:latin typeface="Trebuchet MS"/>
                <a:cs typeface="Trebuchet MS"/>
              </a:rPr>
              <a:t>(St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Francis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of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Assisi)</a:t>
            </a:r>
            <a:endParaRPr sz="1400">
              <a:latin typeface="Trebuchet MS"/>
              <a:cs typeface="Trebuchet MS"/>
            </a:endParaRPr>
          </a:p>
          <a:p>
            <a:pPr marR="42545" algn="ctr">
              <a:lnSpc>
                <a:spcPts val="1650"/>
              </a:lnSpc>
              <a:spcBef>
                <a:spcPts val="1525"/>
              </a:spcBef>
            </a:pPr>
            <a:r>
              <a:rPr sz="1400" spc="-95" dirty="0">
                <a:latin typeface="Trebuchet MS"/>
                <a:cs typeface="Trebuchet MS"/>
              </a:rPr>
              <a:t>“There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will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be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80" dirty="0">
                <a:latin typeface="Trebuchet MS"/>
                <a:cs typeface="Trebuchet MS"/>
              </a:rPr>
              <a:t>a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point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when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we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will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not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have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this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richness.</a:t>
            </a:r>
            <a:endParaRPr sz="1400">
              <a:latin typeface="Trebuchet MS"/>
              <a:cs typeface="Trebuchet MS"/>
            </a:endParaRPr>
          </a:p>
          <a:p>
            <a:pPr marR="42545" algn="ctr">
              <a:lnSpc>
                <a:spcPts val="1625"/>
              </a:lnSpc>
            </a:pPr>
            <a:r>
              <a:rPr sz="1400" dirty="0">
                <a:latin typeface="Trebuchet MS"/>
                <a:cs typeface="Trebuchet MS"/>
              </a:rPr>
              <a:t>And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then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what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will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we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do?”</a:t>
            </a:r>
            <a:endParaRPr sz="1400">
              <a:latin typeface="Trebuchet MS"/>
              <a:cs typeface="Trebuchet MS"/>
            </a:endParaRPr>
          </a:p>
          <a:p>
            <a:pPr algn="ctr">
              <a:lnSpc>
                <a:spcPts val="1650"/>
              </a:lnSpc>
            </a:pPr>
            <a:r>
              <a:rPr sz="1400" dirty="0">
                <a:latin typeface="Trebuchet MS"/>
                <a:cs typeface="Trebuchet MS"/>
              </a:rPr>
              <a:t>(Yésica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Patiachi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Tayori,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Harakbut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indigenous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people,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Peru)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00">
              <a:latin typeface="Trebuchet MS"/>
              <a:cs typeface="Trebuchet MS"/>
            </a:endParaRPr>
          </a:p>
          <a:p>
            <a:pPr marR="41910" algn="ctr">
              <a:lnSpc>
                <a:spcPts val="1650"/>
              </a:lnSpc>
              <a:spcBef>
                <a:spcPts val="5"/>
              </a:spcBef>
            </a:pPr>
            <a:r>
              <a:rPr sz="1400" dirty="0">
                <a:latin typeface="Trebuchet MS"/>
                <a:cs typeface="Trebuchet MS"/>
              </a:rPr>
              <a:t>Creator</a:t>
            </a:r>
            <a:r>
              <a:rPr sz="1400" spc="1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God,</a:t>
            </a:r>
            <a:endParaRPr sz="1400">
              <a:latin typeface="Trebuchet MS"/>
              <a:cs typeface="Trebuchet MS"/>
            </a:endParaRPr>
          </a:p>
          <a:p>
            <a:pPr marL="954405" marR="996950" algn="ctr">
              <a:lnSpc>
                <a:spcPts val="1620"/>
              </a:lnSpc>
              <a:spcBef>
                <a:spcPts val="75"/>
              </a:spcBef>
            </a:pPr>
            <a:r>
              <a:rPr sz="1400" dirty="0">
                <a:latin typeface="Trebuchet MS"/>
                <a:cs typeface="Trebuchet MS"/>
              </a:rPr>
              <a:t>we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grieve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for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our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Amazon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sisters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and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brothers </a:t>
            </a:r>
            <a:r>
              <a:rPr sz="1400" dirty="0">
                <a:latin typeface="Trebuchet MS"/>
                <a:cs typeface="Trebuchet MS"/>
              </a:rPr>
              <a:t>whose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lands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are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wrecked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by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greed.</a:t>
            </a:r>
            <a:endParaRPr sz="1400">
              <a:latin typeface="Trebuchet MS"/>
              <a:cs typeface="Trebuchet MS"/>
            </a:endParaRPr>
          </a:p>
          <a:p>
            <a:pPr algn="ctr">
              <a:lnSpc>
                <a:spcPts val="1580"/>
              </a:lnSpc>
            </a:pPr>
            <a:r>
              <a:rPr sz="1400" dirty="0">
                <a:latin typeface="Trebuchet MS"/>
                <a:cs typeface="Trebuchet MS"/>
              </a:rPr>
              <a:t>We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take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more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from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the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earth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than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we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need.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Forgive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us.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00">
              <a:latin typeface="Trebuchet MS"/>
              <a:cs typeface="Trebuchet MS"/>
            </a:endParaRPr>
          </a:p>
          <a:p>
            <a:pPr marR="42545" algn="ctr">
              <a:lnSpc>
                <a:spcPts val="1650"/>
              </a:lnSpc>
            </a:pPr>
            <a:r>
              <a:rPr sz="1400" dirty="0">
                <a:latin typeface="Trebuchet MS"/>
                <a:cs typeface="Trebuchet MS"/>
              </a:rPr>
              <a:t>St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Francis,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joyful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steward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of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creation,</a:t>
            </a:r>
            <a:endParaRPr sz="1400">
              <a:latin typeface="Trebuchet MS"/>
              <a:cs typeface="Trebuchet MS"/>
            </a:endParaRPr>
          </a:p>
          <a:p>
            <a:pPr marR="42545" algn="ctr">
              <a:lnSpc>
                <a:spcPts val="1650"/>
              </a:lnSpc>
            </a:pPr>
            <a:r>
              <a:rPr sz="1400" spc="-45" dirty="0">
                <a:latin typeface="Trebuchet MS"/>
                <a:cs typeface="Trebuchet MS"/>
              </a:rPr>
              <a:t>from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you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we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learn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to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live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with less,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to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give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and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not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to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take.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67615" y="5799022"/>
            <a:ext cx="1757045" cy="24384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1400" spc="85" dirty="0">
                <a:latin typeface="Gill Sans MT"/>
                <a:cs typeface="Gill Sans MT"/>
              </a:rPr>
              <a:t>St</a:t>
            </a:r>
            <a:r>
              <a:rPr sz="1400" spc="10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Francis,</a:t>
            </a:r>
            <a:r>
              <a:rPr sz="1400" spc="100" dirty="0">
                <a:latin typeface="Gill Sans MT"/>
                <a:cs typeface="Gill Sans MT"/>
              </a:rPr>
              <a:t> </a:t>
            </a:r>
            <a:r>
              <a:rPr sz="1400" spc="55" dirty="0">
                <a:latin typeface="Gill Sans MT"/>
                <a:cs typeface="Gill Sans MT"/>
              </a:rPr>
              <a:t>pray</a:t>
            </a:r>
            <a:r>
              <a:rPr sz="1400" spc="10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for</a:t>
            </a:r>
            <a:r>
              <a:rPr sz="1400" spc="100" dirty="0">
                <a:latin typeface="Gill Sans MT"/>
                <a:cs typeface="Gill Sans MT"/>
              </a:rPr>
              <a:t> </a:t>
            </a:r>
            <a:r>
              <a:rPr sz="1400" spc="-25" dirty="0">
                <a:latin typeface="Gill Sans MT"/>
                <a:cs typeface="Gill Sans MT"/>
              </a:rPr>
              <a:t>us.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35"/>
              </a:spcBef>
            </a:pPr>
            <a:r>
              <a:rPr spc="80" dirty="0"/>
              <a:t>30th</a:t>
            </a:r>
            <a:r>
              <a:rPr spc="-35" dirty="0"/>
              <a:t> </a:t>
            </a:r>
            <a:r>
              <a:rPr spc="40" dirty="0"/>
              <a:t>September</a:t>
            </a:r>
          </a:p>
        </p:txBody>
      </p:sp>
      <p:pic>
        <p:nvPicPr>
          <p:cNvPr id="19" name="Picture 18" descr="A logo with a cross and text&#10;&#10;Description automatically generated">
            <a:extLst>
              <a:ext uri="{FF2B5EF4-FFF2-40B4-BE49-F238E27FC236}">
                <a16:creationId xmlns:a16="http://schemas.microsoft.com/office/drawing/2014/main" id="{C9906A1D-E02E-3F9A-EB63-ABB24353CA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94" b="33741"/>
          <a:stretch/>
        </p:blipFill>
        <p:spPr>
          <a:xfrm>
            <a:off x="9004300" y="6251344"/>
            <a:ext cx="1841499" cy="1098715"/>
          </a:xfrm>
          <a:prstGeom prst="rect">
            <a:avLst/>
          </a:prstGeom>
        </p:spPr>
      </p:pic>
      <p:pic>
        <p:nvPicPr>
          <p:cNvPr id="20" name="Picture 2" descr="Season of Creation 2023: Let Justice and Peace Flow – Churches Together in  Cornwall infoHub">
            <a:extLst>
              <a:ext uri="{FF2B5EF4-FFF2-40B4-BE49-F238E27FC236}">
                <a16:creationId xmlns:a16="http://schemas.microsoft.com/office/drawing/2014/main" id="{37A55416-C831-6136-BB71-D152EB8714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000" b="21242"/>
          <a:stretch/>
        </p:blipFill>
        <p:spPr bwMode="auto">
          <a:xfrm>
            <a:off x="254053" y="6165555"/>
            <a:ext cx="1114691" cy="127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718C4BD-035F-636F-9673-0C8EEA60ED77}"/>
              </a:ext>
            </a:extLst>
          </p:cNvPr>
          <p:cNvSpPr txBox="1"/>
          <p:nvPr/>
        </p:nvSpPr>
        <p:spPr>
          <a:xfrm flipH="1">
            <a:off x="1048755" y="6893896"/>
            <a:ext cx="208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15BAF5"/>
                </a:solidFill>
              </a:rPr>
              <a:t>A Mighty River</a:t>
            </a:r>
          </a:p>
          <a:p>
            <a:pPr algn="ctr"/>
            <a:r>
              <a:rPr lang="en-US" sz="1200" dirty="0">
                <a:solidFill>
                  <a:srgbClr val="15BAF5"/>
                </a:solidFill>
              </a:rPr>
              <a:t>Amos 5: 24</a:t>
            </a:r>
            <a:endParaRPr lang="en-GB" sz="1200" dirty="0">
              <a:solidFill>
                <a:srgbClr val="15BAF5"/>
              </a:solidFill>
            </a:endParaRPr>
          </a:p>
        </p:txBody>
      </p:sp>
      <p:pic>
        <p:nvPicPr>
          <p:cNvPr id="22" name="Picture 21" descr="A logo with a cross and text&#10;&#10;Description automatically generated">
            <a:extLst>
              <a:ext uri="{FF2B5EF4-FFF2-40B4-BE49-F238E27FC236}">
                <a16:creationId xmlns:a16="http://schemas.microsoft.com/office/drawing/2014/main" id="{A465A749-5AF0-953D-5F19-1C29CDCB3B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774" b="4743"/>
          <a:stretch/>
        </p:blipFill>
        <p:spPr>
          <a:xfrm>
            <a:off x="7861300" y="6779895"/>
            <a:ext cx="1841499" cy="57975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ree Children walking on dirty street with tents Stock Photo">
            <a:extLst>
              <a:ext uri="{FF2B5EF4-FFF2-40B4-BE49-F238E27FC236}">
                <a16:creationId xmlns:a16="http://schemas.microsoft.com/office/drawing/2014/main" id="{16BE3A8C-07BB-2A19-5C88-A497A1CB8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0693400" cy="755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/>
          <p:cNvSpPr txBox="1"/>
          <p:nvPr/>
        </p:nvSpPr>
        <p:spPr>
          <a:xfrm>
            <a:off x="2581375" y="1152867"/>
            <a:ext cx="5530647" cy="579755"/>
          </a:xfrm>
          <a:prstGeom prst="rect">
            <a:avLst/>
          </a:prstGeom>
          <a:solidFill>
            <a:srgbClr val="FFFFFF">
              <a:alpha val="62748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243204" algn="ctr">
              <a:lnSpc>
                <a:spcPts val="2670"/>
              </a:lnSpc>
            </a:pPr>
            <a:r>
              <a:rPr sz="2450" b="1" dirty="0">
                <a:solidFill>
                  <a:srgbClr val="120C04"/>
                </a:solidFill>
                <a:latin typeface="Trebuchet MS"/>
                <a:cs typeface="Trebuchet MS"/>
              </a:rPr>
              <a:t>Novena</a:t>
            </a:r>
            <a:r>
              <a:rPr sz="2450" b="1" spc="-110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2450" b="1" spc="-10" dirty="0">
                <a:solidFill>
                  <a:srgbClr val="120C04"/>
                </a:solidFill>
                <a:latin typeface="Trebuchet MS"/>
                <a:cs typeface="Trebuchet MS"/>
              </a:rPr>
              <a:t>to</a:t>
            </a:r>
            <a:r>
              <a:rPr sz="2450" b="1" spc="-110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2450" b="1" spc="100" dirty="0">
                <a:solidFill>
                  <a:srgbClr val="120C04"/>
                </a:solidFill>
                <a:latin typeface="Trebuchet MS"/>
                <a:cs typeface="Trebuchet MS"/>
              </a:rPr>
              <a:t>St</a:t>
            </a:r>
            <a:r>
              <a:rPr sz="2450" b="1" spc="-110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2450" b="1" spc="-10" dirty="0">
                <a:solidFill>
                  <a:srgbClr val="120C04"/>
                </a:solidFill>
                <a:latin typeface="Trebuchet MS"/>
                <a:cs typeface="Trebuchet MS"/>
              </a:rPr>
              <a:t>Francis</a:t>
            </a:r>
            <a:endParaRPr sz="2450">
              <a:latin typeface="Trebuchet MS"/>
              <a:cs typeface="Trebuchet MS"/>
            </a:endParaRPr>
          </a:p>
          <a:p>
            <a:pPr marL="321945" algn="ctr">
              <a:lnSpc>
                <a:spcPts val="1720"/>
              </a:lnSpc>
            </a:pPr>
            <a:r>
              <a:rPr sz="1650" spc="-40" dirty="0">
                <a:solidFill>
                  <a:srgbClr val="120C04"/>
                </a:solidFill>
                <a:latin typeface="Trebuchet MS"/>
                <a:cs typeface="Trebuchet MS"/>
              </a:rPr>
              <a:t>For</a:t>
            </a:r>
            <a:r>
              <a:rPr sz="1650" spc="-75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1650" spc="75" dirty="0">
                <a:solidFill>
                  <a:srgbClr val="120C04"/>
                </a:solidFill>
                <a:latin typeface="Trebuchet MS"/>
                <a:cs typeface="Trebuchet MS"/>
              </a:rPr>
              <a:t>a</a:t>
            </a:r>
            <a:r>
              <a:rPr sz="1650" spc="-75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1650" spc="-35" dirty="0">
                <a:solidFill>
                  <a:srgbClr val="120C04"/>
                </a:solidFill>
                <a:latin typeface="Trebuchet MS"/>
                <a:cs typeface="Trebuchet MS"/>
              </a:rPr>
              <a:t>world</a:t>
            </a:r>
            <a:r>
              <a:rPr sz="1650" spc="-70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1650" spc="-35" dirty="0">
                <a:solidFill>
                  <a:srgbClr val="120C04"/>
                </a:solidFill>
                <a:latin typeface="Trebuchet MS"/>
                <a:cs typeface="Trebuchet MS"/>
              </a:rPr>
              <a:t>under</a:t>
            </a:r>
            <a:r>
              <a:rPr sz="1650" spc="-75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1650" spc="-10" dirty="0">
                <a:solidFill>
                  <a:srgbClr val="120C04"/>
                </a:solidFill>
                <a:latin typeface="Trebuchet MS"/>
                <a:cs typeface="Trebuchet MS"/>
              </a:rPr>
              <a:t>threat</a:t>
            </a:r>
            <a:endParaRPr sz="16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81173" y="1945881"/>
            <a:ext cx="5530850" cy="4238625"/>
          </a:xfrm>
          <a:prstGeom prst="rect">
            <a:avLst/>
          </a:prstGeom>
          <a:solidFill>
            <a:srgbClr val="FFFFFF">
              <a:alpha val="72938"/>
            </a:srgbClr>
          </a:solidFill>
        </p:spPr>
        <p:txBody>
          <a:bodyPr vert="horz" wrap="square" lIns="0" tIns="1517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95"/>
              </a:spcBef>
            </a:pPr>
            <a:r>
              <a:rPr sz="1400" b="1" dirty="0">
                <a:latin typeface="Trebuchet MS"/>
                <a:cs typeface="Trebuchet MS"/>
              </a:rPr>
              <a:t>Day</a:t>
            </a:r>
            <a:r>
              <a:rPr sz="1400" b="1" spc="-25" dirty="0">
                <a:latin typeface="Trebuchet MS"/>
                <a:cs typeface="Trebuchet MS"/>
              </a:rPr>
              <a:t> </a:t>
            </a:r>
            <a:r>
              <a:rPr sz="1400" b="1" spc="-65" dirty="0">
                <a:latin typeface="Trebuchet MS"/>
                <a:cs typeface="Trebuchet MS"/>
              </a:rPr>
              <a:t>7:</a:t>
            </a:r>
            <a:r>
              <a:rPr sz="1400" b="1" spc="-25" dirty="0">
                <a:latin typeface="Trebuchet MS"/>
                <a:cs typeface="Trebuchet MS"/>
              </a:rPr>
              <a:t> </a:t>
            </a:r>
            <a:r>
              <a:rPr sz="1400" b="1" dirty="0">
                <a:latin typeface="Trebuchet MS"/>
                <a:cs typeface="Trebuchet MS"/>
              </a:rPr>
              <a:t>We</a:t>
            </a:r>
            <a:r>
              <a:rPr sz="1400" b="1" spc="-20" dirty="0">
                <a:latin typeface="Trebuchet MS"/>
                <a:cs typeface="Trebuchet MS"/>
              </a:rPr>
              <a:t> </a:t>
            </a:r>
            <a:r>
              <a:rPr sz="1400" b="1" dirty="0">
                <a:latin typeface="Trebuchet MS"/>
                <a:cs typeface="Trebuchet MS"/>
              </a:rPr>
              <a:t>pray</a:t>
            </a:r>
            <a:r>
              <a:rPr sz="1400" b="1" spc="-25" dirty="0">
                <a:latin typeface="Trebuchet MS"/>
                <a:cs typeface="Trebuchet MS"/>
              </a:rPr>
              <a:t> </a:t>
            </a:r>
            <a:r>
              <a:rPr sz="1400" b="1" dirty="0">
                <a:latin typeface="Trebuchet MS"/>
                <a:cs typeface="Trebuchet MS"/>
              </a:rPr>
              <a:t>for</a:t>
            </a:r>
            <a:r>
              <a:rPr sz="1400" b="1" spc="-25" dirty="0">
                <a:latin typeface="Trebuchet MS"/>
                <a:cs typeface="Trebuchet MS"/>
              </a:rPr>
              <a:t> </a:t>
            </a:r>
            <a:r>
              <a:rPr sz="1400" b="1" dirty="0">
                <a:latin typeface="Trebuchet MS"/>
                <a:cs typeface="Trebuchet MS"/>
              </a:rPr>
              <a:t>those</a:t>
            </a:r>
            <a:r>
              <a:rPr sz="1400" b="1" spc="-20" dirty="0">
                <a:latin typeface="Trebuchet MS"/>
                <a:cs typeface="Trebuchet MS"/>
              </a:rPr>
              <a:t> </a:t>
            </a:r>
            <a:r>
              <a:rPr sz="1400" b="1" dirty="0">
                <a:latin typeface="Trebuchet MS"/>
                <a:cs typeface="Trebuchet MS"/>
              </a:rPr>
              <a:t>who</a:t>
            </a:r>
            <a:r>
              <a:rPr sz="1400" b="1" spc="-25" dirty="0">
                <a:latin typeface="Trebuchet MS"/>
                <a:cs typeface="Trebuchet MS"/>
              </a:rPr>
              <a:t> </a:t>
            </a:r>
            <a:r>
              <a:rPr sz="1400" b="1" spc="-10" dirty="0">
                <a:latin typeface="Trebuchet MS"/>
                <a:cs typeface="Trebuchet MS"/>
              </a:rPr>
              <a:t>suffer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00">
              <a:latin typeface="Trebuchet MS"/>
              <a:cs typeface="Trebuchet MS"/>
            </a:endParaRPr>
          </a:p>
          <a:p>
            <a:pPr marL="487680" marR="481330" algn="ctr">
              <a:lnSpc>
                <a:spcPts val="1620"/>
              </a:lnSpc>
            </a:pPr>
            <a:r>
              <a:rPr sz="1400" spc="-105" dirty="0">
                <a:latin typeface="Trebuchet MS"/>
                <a:cs typeface="Trebuchet MS"/>
              </a:rPr>
              <a:t>“We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praise</a:t>
            </a:r>
            <a:r>
              <a:rPr sz="1400" spc="-9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you,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Lord,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for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those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who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pardon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for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love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of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you, </a:t>
            </a:r>
            <a:r>
              <a:rPr sz="1400" dirty="0">
                <a:latin typeface="Trebuchet MS"/>
                <a:cs typeface="Trebuchet MS"/>
              </a:rPr>
              <a:t>who</a:t>
            </a:r>
            <a:r>
              <a:rPr sz="1400" spc="-1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bear</a:t>
            </a:r>
            <a:r>
              <a:rPr sz="1400" spc="-1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sickness</a:t>
            </a:r>
            <a:r>
              <a:rPr sz="1400" spc="-1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and</a:t>
            </a:r>
            <a:r>
              <a:rPr sz="1400" spc="-1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trial.”</a:t>
            </a:r>
            <a:endParaRPr sz="1400">
              <a:latin typeface="Trebuchet MS"/>
              <a:cs typeface="Trebuchet MS"/>
            </a:endParaRPr>
          </a:p>
          <a:p>
            <a:pPr algn="ctr">
              <a:lnSpc>
                <a:spcPts val="1580"/>
              </a:lnSpc>
            </a:pPr>
            <a:r>
              <a:rPr sz="1400" dirty="0">
                <a:latin typeface="Trebuchet MS"/>
                <a:cs typeface="Trebuchet MS"/>
              </a:rPr>
              <a:t>(St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Francis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of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Assisi)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00">
              <a:latin typeface="Trebuchet MS"/>
              <a:cs typeface="Trebuchet MS"/>
            </a:endParaRPr>
          </a:p>
          <a:p>
            <a:pPr marL="1146810" marR="60960" indent="-1128395">
              <a:lnSpc>
                <a:spcPts val="1620"/>
              </a:lnSpc>
            </a:pPr>
            <a:r>
              <a:rPr sz="1400" spc="-155" dirty="0">
                <a:latin typeface="Trebuchet MS"/>
                <a:cs typeface="Trebuchet MS"/>
              </a:rPr>
              <a:t>“I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speak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for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spc="-90" dirty="0">
                <a:latin typeface="Trebuchet MS"/>
                <a:cs typeface="Trebuchet MS"/>
              </a:rPr>
              <a:t>my</a:t>
            </a:r>
            <a:r>
              <a:rPr sz="1400" spc="-30" dirty="0">
                <a:latin typeface="Trebuchet MS"/>
                <a:cs typeface="Trebuchet MS"/>
              </a:rPr>
              <a:t> brothers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and</a:t>
            </a:r>
            <a:r>
              <a:rPr sz="1400" spc="-30" dirty="0">
                <a:latin typeface="Trebuchet MS"/>
                <a:cs typeface="Trebuchet MS"/>
              </a:rPr>
              <a:t> sisters </a:t>
            </a:r>
            <a:r>
              <a:rPr sz="1400" dirty="0">
                <a:latin typeface="Trebuchet MS"/>
                <a:cs typeface="Trebuchet MS"/>
              </a:rPr>
              <a:t>who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are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threatened,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assassinated, </a:t>
            </a:r>
            <a:r>
              <a:rPr sz="1400" dirty="0">
                <a:latin typeface="Trebuchet MS"/>
                <a:cs typeface="Trebuchet MS"/>
              </a:rPr>
              <a:t>who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do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not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hold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the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rights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to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their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land...</a:t>
            </a:r>
            <a:endParaRPr sz="1400">
              <a:latin typeface="Trebuchet MS"/>
              <a:cs typeface="Trebuchet MS"/>
            </a:endParaRPr>
          </a:p>
          <a:p>
            <a:pPr marL="860425" marR="853440" indent="473075">
              <a:lnSpc>
                <a:spcPts val="1620"/>
              </a:lnSpc>
              <a:spcBef>
                <a:spcPts val="5"/>
              </a:spcBef>
            </a:pPr>
            <a:r>
              <a:rPr sz="1400" dirty="0">
                <a:latin typeface="Trebuchet MS"/>
                <a:cs typeface="Trebuchet MS"/>
              </a:rPr>
              <a:t>How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long</a:t>
            </a:r>
            <a:r>
              <a:rPr sz="1400" spc="-45" dirty="0">
                <a:latin typeface="Trebuchet MS"/>
                <a:cs typeface="Trebuchet MS"/>
              </a:rPr>
              <a:t> must </a:t>
            </a:r>
            <a:r>
              <a:rPr sz="1400" dirty="0">
                <a:latin typeface="Trebuchet MS"/>
                <a:cs typeface="Trebuchet MS"/>
              </a:rPr>
              <a:t>we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wait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for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80" dirty="0">
                <a:latin typeface="Trebuchet MS"/>
                <a:cs typeface="Trebuchet MS"/>
              </a:rPr>
              <a:t>a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reply?” </a:t>
            </a:r>
            <a:r>
              <a:rPr sz="1400" spc="-25" dirty="0">
                <a:latin typeface="Trebuchet MS"/>
                <a:cs typeface="Trebuchet MS"/>
              </a:rPr>
              <a:t>(Rosildo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50" dirty="0">
                <a:latin typeface="Trebuchet MS"/>
                <a:cs typeface="Trebuchet MS"/>
              </a:rPr>
              <a:t>da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Silva,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Jaminawa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Arará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people,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Brazil)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400">
              <a:latin typeface="Trebuchet MS"/>
              <a:cs typeface="Trebuchet MS"/>
            </a:endParaRPr>
          </a:p>
          <a:p>
            <a:pPr marL="41910" marR="35560" algn="ctr">
              <a:lnSpc>
                <a:spcPts val="1620"/>
              </a:lnSpc>
            </a:pPr>
            <a:r>
              <a:rPr sz="1400" dirty="0">
                <a:latin typeface="Trebuchet MS"/>
                <a:cs typeface="Trebuchet MS"/>
              </a:rPr>
              <a:t>Creator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God,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open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our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hearts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to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the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sufferings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of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the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landless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poor </a:t>
            </a:r>
            <a:r>
              <a:rPr sz="1400" dirty="0">
                <a:latin typeface="Trebuchet MS"/>
                <a:cs typeface="Trebuchet MS"/>
              </a:rPr>
              <a:t>who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endure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violence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and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threat.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Forgive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us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for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the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sin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of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indifference.</a:t>
            </a:r>
            <a:endParaRPr sz="1400">
              <a:latin typeface="Trebuchet MS"/>
              <a:cs typeface="Trebuchet MS"/>
            </a:endParaRPr>
          </a:p>
          <a:p>
            <a:pPr marR="42545" algn="ctr">
              <a:lnSpc>
                <a:spcPts val="1650"/>
              </a:lnSpc>
              <a:spcBef>
                <a:spcPts val="1525"/>
              </a:spcBef>
            </a:pPr>
            <a:r>
              <a:rPr sz="1400" dirty="0">
                <a:latin typeface="Trebuchet MS"/>
                <a:cs typeface="Trebuchet MS"/>
              </a:rPr>
              <a:t>St</a:t>
            </a:r>
            <a:r>
              <a:rPr sz="1400" spc="2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Francis,</a:t>
            </a:r>
            <a:endParaRPr sz="1400">
              <a:latin typeface="Trebuchet MS"/>
              <a:cs typeface="Trebuchet MS"/>
            </a:endParaRPr>
          </a:p>
          <a:p>
            <a:pPr marR="41910" algn="ctr">
              <a:lnSpc>
                <a:spcPts val="1625"/>
              </a:lnSpc>
            </a:pPr>
            <a:r>
              <a:rPr sz="1400" spc="-10" dirty="0">
                <a:latin typeface="Trebuchet MS"/>
                <a:cs typeface="Trebuchet MS"/>
              </a:rPr>
              <a:t>you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were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jailed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and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beaten,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brother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to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the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outcast.</a:t>
            </a:r>
            <a:endParaRPr sz="1400">
              <a:latin typeface="Trebuchet MS"/>
              <a:cs typeface="Trebuchet MS"/>
            </a:endParaRPr>
          </a:p>
          <a:p>
            <a:pPr algn="ctr">
              <a:lnSpc>
                <a:spcPts val="1650"/>
              </a:lnSpc>
            </a:pPr>
            <a:r>
              <a:rPr sz="1400" dirty="0">
                <a:latin typeface="Trebuchet MS"/>
                <a:cs typeface="Trebuchet MS"/>
              </a:rPr>
              <a:t>May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your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compassion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be </a:t>
            </a:r>
            <a:r>
              <a:rPr sz="1400" spc="-20" dirty="0">
                <a:latin typeface="Trebuchet MS"/>
                <a:cs typeface="Trebuchet MS"/>
              </a:rPr>
              <a:t>our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guide.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35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1400" dirty="0">
                <a:latin typeface="Trebuchet MS"/>
                <a:cs typeface="Trebuchet MS"/>
              </a:rPr>
              <a:t>St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Francis,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pray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for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us.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68423" y="6150983"/>
            <a:ext cx="1530350" cy="37973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2050" b="1" dirty="0">
                <a:solidFill>
                  <a:srgbClr val="FFFFFF"/>
                </a:solidFill>
                <a:latin typeface="Arial"/>
                <a:cs typeface="Arial"/>
              </a:rPr>
              <a:t>1st</a:t>
            </a:r>
            <a:r>
              <a:rPr sz="205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b="1" spc="40" dirty="0">
                <a:solidFill>
                  <a:srgbClr val="FFFFFF"/>
                </a:solidFill>
                <a:latin typeface="Arial"/>
                <a:cs typeface="Arial"/>
              </a:rPr>
              <a:t>October</a:t>
            </a:r>
            <a:endParaRPr sz="2050">
              <a:latin typeface="Arial"/>
              <a:cs typeface="Arial"/>
            </a:endParaRPr>
          </a:p>
        </p:txBody>
      </p:sp>
      <p:pic>
        <p:nvPicPr>
          <p:cNvPr id="16" name="Picture 15" descr="A logo with a cross and text&#10;&#10;Description automatically generated">
            <a:extLst>
              <a:ext uri="{FF2B5EF4-FFF2-40B4-BE49-F238E27FC236}">
                <a16:creationId xmlns:a16="http://schemas.microsoft.com/office/drawing/2014/main" id="{29D32D07-841C-6649-E1F6-566100A596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94" b="33741"/>
          <a:stretch/>
        </p:blipFill>
        <p:spPr>
          <a:xfrm>
            <a:off x="9004300" y="6251344"/>
            <a:ext cx="1841499" cy="1098715"/>
          </a:xfrm>
          <a:prstGeom prst="rect">
            <a:avLst/>
          </a:prstGeom>
        </p:spPr>
      </p:pic>
      <p:pic>
        <p:nvPicPr>
          <p:cNvPr id="17" name="Picture 2" descr="Season of Creation 2023: Let Justice and Peace Flow – Churches Together in  Cornwall infoHub">
            <a:extLst>
              <a:ext uri="{FF2B5EF4-FFF2-40B4-BE49-F238E27FC236}">
                <a16:creationId xmlns:a16="http://schemas.microsoft.com/office/drawing/2014/main" id="{13EBC252-4E9C-8E21-D469-55771F1D8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000" b="21242"/>
          <a:stretch/>
        </p:blipFill>
        <p:spPr bwMode="auto">
          <a:xfrm>
            <a:off x="254053" y="6165555"/>
            <a:ext cx="1114691" cy="127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59E65A3-1EEB-E676-60E8-B8C15CE66874}"/>
              </a:ext>
            </a:extLst>
          </p:cNvPr>
          <p:cNvSpPr txBox="1"/>
          <p:nvPr/>
        </p:nvSpPr>
        <p:spPr>
          <a:xfrm flipH="1">
            <a:off x="1048755" y="6893896"/>
            <a:ext cx="208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15BAF5"/>
                </a:solidFill>
              </a:rPr>
              <a:t>A Mighty River</a:t>
            </a:r>
          </a:p>
          <a:p>
            <a:pPr algn="ctr"/>
            <a:r>
              <a:rPr lang="en-US" sz="1200" dirty="0">
                <a:solidFill>
                  <a:srgbClr val="15BAF5"/>
                </a:solidFill>
              </a:rPr>
              <a:t>Amos 5: 24</a:t>
            </a:r>
            <a:endParaRPr lang="en-GB" sz="1200" dirty="0">
              <a:solidFill>
                <a:srgbClr val="15BAF5"/>
              </a:solidFill>
            </a:endParaRPr>
          </a:p>
        </p:txBody>
      </p:sp>
      <p:pic>
        <p:nvPicPr>
          <p:cNvPr id="19" name="Picture 18" descr="A logo with a cross and text&#10;&#10;Description automatically generated">
            <a:extLst>
              <a:ext uri="{FF2B5EF4-FFF2-40B4-BE49-F238E27FC236}">
                <a16:creationId xmlns:a16="http://schemas.microsoft.com/office/drawing/2014/main" id="{6C3C26F0-029C-4DCD-78FF-D23407A986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774" b="4743"/>
          <a:stretch/>
        </p:blipFill>
        <p:spPr>
          <a:xfrm>
            <a:off x="7861300" y="6779895"/>
            <a:ext cx="1841499" cy="57975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ree Women Cheering and Holding Hands Stock Photo">
            <a:extLst>
              <a:ext uri="{FF2B5EF4-FFF2-40B4-BE49-F238E27FC236}">
                <a16:creationId xmlns:a16="http://schemas.microsoft.com/office/drawing/2014/main" id="{83EBCEA1-B3D5-DFCF-6BEE-D905CB24D6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3"/>
          <a:stretch/>
        </p:blipFill>
        <p:spPr bwMode="auto">
          <a:xfrm rot="16200000">
            <a:off x="1552576" y="-1584326"/>
            <a:ext cx="7588249" cy="1069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/>
          <p:cNvSpPr txBox="1"/>
          <p:nvPr/>
        </p:nvSpPr>
        <p:spPr>
          <a:xfrm>
            <a:off x="2581375" y="1152867"/>
            <a:ext cx="5530647" cy="579755"/>
          </a:xfrm>
          <a:prstGeom prst="rect">
            <a:avLst/>
          </a:prstGeom>
          <a:solidFill>
            <a:srgbClr val="FFFFFF">
              <a:alpha val="62748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243204" algn="ctr">
              <a:lnSpc>
                <a:spcPts val="2670"/>
              </a:lnSpc>
            </a:pPr>
            <a:r>
              <a:rPr sz="2450" b="1" dirty="0">
                <a:solidFill>
                  <a:srgbClr val="120C04"/>
                </a:solidFill>
                <a:latin typeface="Trebuchet MS"/>
                <a:cs typeface="Trebuchet MS"/>
              </a:rPr>
              <a:t>Novena</a:t>
            </a:r>
            <a:r>
              <a:rPr sz="2450" b="1" spc="-110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2450" b="1" spc="-10" dirty="0">
                <a:solidFill>
                  <a:srgbClr val="120C04"/>
                </a:solidFill>
                <a:latin typeface="Trebuchet MS"/>
                <a:cs typeface="Trebuchet MS"/>
              </a:rPr>
              <a:t>to</a:t>
            </a:r>
            <a:r>
              <a:rPr sz="2450" b="1" spc="-110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2450" b="1" spc="100" dirty="0">
                <a:solidFill>
                  <a:srgbClr val="120C04"/>
                </a:solidFill>
                <a:latin typeface="Trebuchet MS"/>
                <a:cs typeface="Trebuchet MS"/>
              </a:rPr>
              <a:t>St</a:t>
            </a:r>
            <a:r>
              <a:rPr sz="2450" b="1" spc="-110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2450" b="1" spc="-10" dirty="0">
                <a:solidFill>
                  <a:srgbClr val="120C04"/>
                </a:solidFill>
                <a:latin typeface="Trebuchet MS"/>
                <a:cs typeface="Trebuchet MS"/>
              </a:rPr>
              <a:t>Francis</a:t>
            </a:r>
            <a:endParaRPr sz="2450">
              <a:latin typeface="Trebuchet MS"/>
              <a:cs typeface="Trebuchet MS"/>
            </a:endParaRPr>
          </a:p>
          <a:p>
            <a:pPr marL="321945" algn="ctr">
              <a:lnSpc>
                <a:spcPts val="1720"/>
              </a:lnSpc>
            </a:pPr>
            <a:r>
              <a:rPr sz="1650" spc="-40" dirty="0">
                <a:solidFill>
                  <a:srgbClr val="120C04"/>
                </a:solidFill>
                <a:latin typeface="Trebuchet MS"/>
                <a:cs typeface="Trebuchet MS"/>
              </a:rPr>
              <a:t>For</a:t>
            </a:r>
            <a:r>
              <a:rPr sz="1650" spc="-75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1650" spc="75" dirty="0">
                <a:solidFill>
                  <a:srgbClr val="120C04"/>
                </a:solidFill>
                <a:latin typeface="Trebuchet MS"/>
                <a:cs typeface="Trebuchet MS"/>
              </a:rPr>
              <a:t>a</a:t>
            </a:r>
            <a:r>
              <a:rPr sz="1650" spc="-75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1650" spc="-35" dirty="0">
                <a:solidFill>
                  <a:srgbClr val="120C04"/>
                </a:solidFill>
                <a:latin typeface="Trebuchet MS"/>
                <a:cs typeface="Trebuchet MS"/>
              </a:rPr>
              <a:t>world</a:t>
            </a:r>
            <a:r>
              <a:rPr sz="1650" spc="-70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1650" spc="-35" dirty="0">
                <a:solidFill>
                  <a:srgbClr val="120C04"/>
                </a:solidFill>
                <a:latin typeface="Trebuchet MS"/>
                <a:cs typeface="Trebuchet MS"/>
              </a:rPr>
              <a:t>under</a:t>
            </a:r>
            <a:r>
              <a:rPr sz="1650" spc="-75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1650" spc="-10" dirty="0">
                <a:solidFill>
                  <a:srgbClr val="120C04"/>
                </a:solidFill>
                <a:latin typeface="Trebuchet MS"/>
                <a:cs typeface="Trebuchet MS"/>
              </a:rPr>
              <a:t>threat</a:t>
            </a:r>
            <a:endParaRPr sz="16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81173" y="1945881"/>
            <a:ext cx="5530850" cy="4238625"/>
          </a:xfrm>
          <a:prstGeom prst="rect">
            <a:avLst/>
          </a:prstGeom>
          <a:solidFill>
            <a:srgbClr val="FFFFFF">
              <a:alpha val="72938"/>
            </a:srgbClr>
          </a:solidFill>
        </p:spPr>
        <p:txBody>
          <a:bodyPr vert="horz" wrap="square" lIns="0" tIns="1517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95"/>
              </a:spcBef>
            </a:pPr>
            <a:r>
              <a:rPr sz="1400" b="1" dirty="0">
                <a:latin typeface="Trebuchet MS"/>
                <a:cs typeface="Trebuchet MS"/>
              </a:rPr>
              <a:t>Day</a:t>
            </a:r>
            <a:r>
              <a:rPr sz="1400" b="1" spc="-20" dirty="0">
                <a:latin typeface="Trebuchet MS"/>
                <a:cs typeface="Trebuchet MS"/>
              </a:rPr>
              <a:t> </a:t>
            </a:r>
            <a:r>
              <a:rPr sz="1400" b="1" spc="-55" dirty="0">
                <a:latin typeface="Trebuchet MS"/>
                <a:cs typeface="Trebuchet MS"/>
              </a:rPr>
              <a:t>8:</a:t>
            </a:r>
            <a:r>
              <a:rPr sz="1400" b="1" spc="-20" dirty="0">
                <a:latin typeface="Trebuchet MS"/>
                <a:cs typeface="Trebuchet MS"/>
              </a:rPr>
              <a:t> </a:t>
            </a:r>
            <a:r>
              <a:rPr sz="1400" b="1" dirty="0">
                <a:latin typeface="Trebuchet MS"/>
                <a:cs typeface="Trebuchet MS"/>
              </a:rPr>
              <a:t>We</a:t>
            </a:r>
            <a:r>
              <a:rPr sz="1400" b="1" spc="-20" dirty="0">
                <a:latin typeface="Trebuchet MS"/>
                <a:cs typeface="Trebuchet MS"/>
              </a:rPr>
              <a:t> </a:t>
            </a:r>
            <a:r>
              <a:rPr sz="1400" b="1" dirty="0">
                <a:latin typeface="Trebuchet MS"/>
                <a:cs typeface="Trebuchet MS"/>
              </a:rPr>
              <a:t>pray</a:t>
            </a:r>
            <a:r>
              <a:rPr sz="1400" b="1" spc="-20" dirty="0">
                <a:latin typeface="Trebuchet MS"/>
                <a:cs typeface="Trebuchet MS"/>
              </a:rPr>
              <a:t> </a:t>
            </a:r>
            <a:r>
              <a:rPr sz="1400" b="1" dirty="0">
                <a:latin typeface="Trebuchet MS"/>
                <a:cs typeface="Trebuchet MS"/>
              </a:rPr>
              <a:t>for</a:t>
            </a:r>
            <a:r>
              <a:rPr sz="1400" b="1" spc="-20" dirty="0">
                <a:latin typeface="Trebuchet MS"/>
                <a:cs typeface="Trebuchet MS"/>
              </a:rPr>
              <a:t> </a:t>
            </a:r>
            <a:r>
              <a:rPr sz="1400" b="1" spc="-10" dirty="0">
                <a:latin typeface="Trebuchet MS"/>
                <a:cs typeface="Trebuchet MS"/>
              </a:rPr>
              <a:t>Peace</a:t>
            </a:r>
            <a:endParaRPr sz="14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00" dirty="0">
              <a:latin typeface="Trebuchet MS"/>
              <a:cs typeface="Trebuchet MS"/>
            </a:endParaRPr>
          </a:p>
          <a:p>
            <a:pPr marL="1170940" marR="1168400" indent="5715" algn="ctr">
              <a:lnSpc>
                <a:spcPts val="1620"/>
              </a:lnSpc>
            </a:pPr>
            <a:r>
              <a:rPr sz="1400" spc="-30" dirty="0">
                <a:latin typeface="Trebuchet MS"/>
                <a:cs typeface="Trebuchet MS"/>
              </a:rPr>
              <a:t>“Blessed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are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those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who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endure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in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peace, </a:t>
            </a:r>
            <a:r>
              <a:rPr sz="1400" dirty="0">
                <a:latin typeface="Trebuchet MS"/>
                <a:cs typeface="Trebuchet MS"/>
              </a:rPr>
              <a:t>by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you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Most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High,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they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will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be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crowned.” </a:t>
            </a:r>
            <a:r>
              <a:rPr sz="1400" dirty="0">
                <a:latin typeface="Trebuchet MS"/>
                <a:cs typeface="Trebuchet MS"/>
              </a:rPr>
              <a:t>(St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Francis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of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Assisi)</a:t>
            </a:r>
            <a:endParaRPr sz="14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00" dirty="0">
              <a:latin typeface="Trebuchet MS"/>
              <a:cs typeface="Trebuchet MS"/>
            </a:endParaRPr>
          </a:p>
          <a:p>
            <a:pPr marL="642620" marR="683895" algn="ctr">
              <a:lnSpc>
                <a:spcPts val="1620"/>
              </a:lnSpc>
            </a:pPr>
            <a:r>
              <a:rPr sz="1400" spc="-105" dirty="0">
                <a:latin typeface="Trebuchet MS"/>
                <a:cs typeface="Trebuchet MS"/>
              </a:rPr>
              <a:t>“We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want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to</a:t>
            </a:r>
            <a:r>
              <a:rPr sz="1400" spc="-20" dirty="0">
                <a:latin typeface="Trebuchet MS"/>
                <a:cs typeface="Trebuchet MS"/>
              </a:rPr>
              <a:t> support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spc="80" dirty="0">
                <a:latin typeface="Trebuchet MS"/>
                <a:cs typeface="Trebuchet MS"/>
              </a:rPr>
              <a:t>a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culture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of</a:t>
            </a:r>
            <a:r>
              <a:rPr sz="1400" spc="-2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peace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and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respect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– </a:t>
            </a:r>
            <a:r>
              <a:rPr sz="1400" spc="-10" dirty="0">
                <a:latin typeface="Trebuchet MS"/>
                <a:cs typeface="Trebuchet MS"/>
              </a:rPr>
              <a:t>not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violence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and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violation.”</a:t>
            </a:r>
            <a:endParaRPr sz="1400" dirty="0">
              <a:latin typeface="Trebuchet MS"/>
              <a:cs typeface="Trebuchet MS"/>
            </a:endParaRPr>
          </a:p>
          <a:p>
            <a:pPr marL="635" algn="ctr">
              <a:lnSpc>
                <a:spcPts val="1580"/>
              </a:lnSpc>
            </a:pPr>
            <a:r>
              <a:rPr sz="1400" spc="-45" dirty="0">
                <a:latin typeface="Trebuchet MS"/>
                <a:cs typeface="Trebuchet MS"/>
              </a:rPr>
              <a:t>(Final</a:t>
            </a:r>
            <a:r>
              <a:rPr sz="1400" spc="-30" dirty="0">
                <a:latin typeface="Trebuchet MS"/>
                <a:cs typeface="Trebuchet MS"/>
              </a:rPr>
              <a:t> document,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Amazon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Synod,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2019)</a:t>
            </a:r>
            <a:endParaRPr sz="14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00" dirty="0">
              <a:latin typeface="Trebuchet MS"/>
              <a:cs typeface="Trebuchet MS"/>
            </a:endParaRPr>
          </a:p>
          <a:p>
            <a:pPr marL="1457325" marR="1497965" algn="ctr">
              <a:lnSpc>
                <a:spcPts val="1620"/>
              </a:lnSpc>
            </a:pPr>
            <a:r>
              <a:rPr sz="1400" dirty="0">
                <a:latin typeface="Trebuchet MS"/>
                <a:cs typeface="Trebuchet MS"/>
              </a:rPr>
              <a:t>Creator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God,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we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give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you</a:t>
            </a:r>
            <a:r>
              <a:rPr sz="1400" spc="-25" dirty="0">
                <a:latin typeface="Trebuchet MS"/>
                <a:cs typeface="Trebuchet MS"/>
              </a:rPr>
              <a:t> thanks </a:t>
            </a:r>
            <a:r>
              <a:rPr sz="1400" spc="-20" dirty="0">
                <a:latin typeface="Trebuchet MS"/>
                <a:cs typeface="Trebuchet MS"/>
              </a:rPr>
              <a:t>for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those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who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work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for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peace </a:t>
            </a:r>
            <a:r>
              <a:rPr sz="1400" dirty="0">
                <a:latin typeface="Trebuchet MS"/>
                <a:cs typeface="Trebuchet MS"/>
              </a:rPr>
              <a:t>and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dignity </a:t>
            </a:r>
            <a:r>
              <a:rPr sz="1400" spc="-20" dirty="0">
                <a:latin typeface="Trebuchet MS"/>
                <a:cs typeface="Trebuchet MS"/>
              </a:rPr>
              <a:t>for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all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your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children.</a:t>
            </a:r>
            <a:endParaRPr sz="1400" dirty="0">
              <a:latin typeface="Trebuchet MS"/>
              <a:cs typeface="Trebuchet MS"/>
            </a:endParaRPr>
          </a:p>
          <a:p>
            <a:pPr marR="40005" algn="ctr">
              <a:lnSpc>
                <a:spcPts val="1650"/>
              </a:lnSpc>
              <a:spcBef>
                <a:spcPts val="1525"/>
              </a:spcBef>
            </a:pPr>
            <a:r>
              <a:rPr sz="1400" spc="-40" dirty="0">
                <a:latin typeface="Trebuchet MS"/>
                <a:cs typeface="Trebuchet MS"/>
              </a:rPr>
              <a:t>Brother </a:t>
            </a:r>
            <a:r>
              <a:rPr sz="1400" spc="-10" dirty="0">
                <a:latin typeface="Trebuchet MS"/>
                <a:cs typeface="Trebuchet MS"/>
              </a:rPr>
              <a:t>Francis,</a:t>
            </a:r>
            <a:endParaRPr sz="1400" dirty="0">
              <a:latin typeface="Trebuchet MS"/>
              <a:cs typeface="Trebuchet MS"/>
            </a:endParaRPr>
          </a:p>
          <a:p>
            <a:pPr marL="635" algn="ctr">
              <a:lnSpc>
                <a:spcPts val="1625"/>
              </a:lnSpc>
            </a:pPr>
            <a:r>
              <a:rPr sz="1400" spc="-10" dirty="0">
                <a:latin typeface="Trebuchet MS"/>
                <a:cs typeface="Trebuchet MS"/>
              </a:rPr>
              <a:t>you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came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to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heal,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not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harm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the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world.</a:t>
            </a:r>
            <a:endParaRPr sz="1400" dirty="0">
              <a:latin typeface="Trebuchet MS"/>
              <a:cs typeface="Trebuchet MS"/>
            </a:endParaRPr>
          </a:p>
          <a:p>
            <a:pPr marL="635" algn="ctr">
              <a:lnSpc>
                <a:spcPts val="1650"/>
              </a:lnSpc>
            </a:pPr>
            <a:r>
              <a:rPr sz="1400" dirty="0">
                <a:latin typeface="Trebuchet MS"/>
                <a:cs typeface="Trebuchet MS"/>
              </a:rPr>
              <a:t>You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showed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us</a:t>
            </a:r>
            <a:r>
              <a:rPr sz="1400" spc="-2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how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to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live</a:t>
            </a:r>
            <a:r>
              <a:rPr sz="1400" spc="-2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as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one.</a:t>
            </a:r>
            <a:endParaRPr sz="14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350" dirty="0">
              <a:latin typeface="Trebuchet MS"/>
              <a:cs typeface="Trebuchet MS"/>
            </a:endParaRPr>
          </a:p>
          <a:p>
            <a:pPr marL="635" algn="ctr">
              <a:lnSpc>
                <a:spcPct val="100000"/>
              </a:lnSpc>
            </a:pPr>
            <a:r>
              <a:rPr sz="1400" dirty="0">
                <a:latin typeface="Trebuchet MS"/>
                <a:cs typeface="Trebuchet MS"/>
              </a:rPr>
              <a:t>St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Francis,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pray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for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us.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68423" y="6150983"/>
            <a:ext cx="1623695" cy="37973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2050" b="1" dirty="0">
                <a:solidFill>
                  <a:srgbClr val="FFFFFF"/>
                </a:solidFill>
                <a:latin typeface="Arial"/>
                <a:cs typeface="Arial"/>
              </a:rPr>
              <a:t>2nd</a:t>
            </a:r>
            <a:r>
              <a:rPr sz="2050" b="1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b="1" spc="40" dirty="0">
                <a:solidFill>
                  <a:srgbClr val="FFFFFF"/>
                </a:solidFill>
                <a:latin typeface="Arial"/>
                <a:cs typeface="Arial"/>
              </a:rPr>
              <a:t>October</a:t>
            </a:r>
            <a:endParaRPr sz="2050">
              <a:latin typeface="Arial"/>
              <a:cs typeface="Arial"/>
            </a:endParaRPr>
          </a:p>
        </p:txBody>
      </p:sp>
      <p:pic>
        <p:nvPicPr>
          <p:cNvPr id="14" name="Picture 13" descr="A logo with a cross and text&#10;&#10;Description automatically generated">
            <a:extLst>
              <a:ext uri="{FF2B5EF4-FFF2-40B4-BE49-F238E27FC236}">
                <a16:creationId xmlns:a16="http://schemas.microsoft.com/office/drawing/2014/main" id="{DB30E3C6-92FC-834D-EF67-FED360F20E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94" b="33741"/>
          <a:stretch/>
        </p:blipFill>
        <p:spPr>
          <a:xfrm>
            <a:off x="9004300" y="6251344"/>
            <a:ext cx="1841499" cy="1098715"/>
          </a:xfrm>
          <a:prstGeom prst="rect">
            <a:avLst/>
          </a:prstGeom>
        </p:spPr>
      </p:pic>
      <p:pic>
        <p:nvPicPr>
          <p:cNvPr id="15" name="Picture 2" descr="Season of Creation 2023: Let Justice and Peace Flow – Churches Together in  Cornwall infoHub">
            <a:extLst>
              <a:ext uri="{FF2B5EF4-FFF2-40B4-BE49-F238E27FC236}">
                <a16:creationId xmlns:a16="http://schemas.microsoft.com/office/drawing/2014/main" id="{6C53F1F1-AA8A-6D3B-041B-3895865D36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000" b="21242"/>
          <a:stretch/>
        </p:blipFill>
        <p:spPr bwMode="auto">
          <a:xfrm>
            <a:off x="254053" y="6165555"/>
            <a:ext cx="1114691" cy="127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E98324F-BBF8-D07B-1FFE-48ED1873D5AF}"/>
              </a:ext>
            </a:extLst>
          </p:cNvPr>
          <p:cNvSpPr txBox="1"/>
          <p:nvPr/>
        </p:nvSpPr>
        <p:spPr>
          <a:xfrm flipH="1">
            <a:off x="1048755" y="6893896"/>
            <a:ext cx="208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15BAF5"/>
                </a:solidFill>
              </a:rPr>
              <a:t>A Mighty River</a:t>
            </a:r>
          </a:p>
          <a:p>
            <a:pPr algn="ctr"/>
            <a:r>
              <a:rPr lang="en-US" sz="1200" dirty="0">
                <a:solidFill>
                  <a:srgbClr val="15BAF5"/>
                </a:solidFill>
              </a:rPr>
              <a:t>Amos 5: 24</a:t>
            </a:r>
            <a:endParaRPr lang="en-GB" sz="1200" dirty="0">
              <a:solidFill>
                <a:srgbClr val="15BAF5"/>
              </a:solidFill>
            </a:endParaRPr>
          </a:p>
        </p:txBody>
      </p:sp>
      <p:pic>
        <p:nvPicPr>
          <p:cNvPr id="17" name="Picture 16" descr="A logo with a cross and text&#10;&#10;Description automatically generated">
            <a:extLst>
              <a:ext uri="{FF2B5EF4-FFF2-40B4-BE49-F238E27FC236}">
                <a16:creationId xmlns:a16="http://schemas.microsoft.com/office/drawing/2014/main" id="{6D0D8C89-989D-E722-36BE-46BDC794EC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774" b="4743"/>
          <a:stretch/>
        </p:blipFill>
        <p:spPr>
          <a:xfrm>
            <a:off x="7861300" y="6779895"/>
            <a:ext cx="1841499" cy="57975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ree A Man Sitting Outside of the Famous Petra Stock Photo">
            <a:extLst>
              <a:ext uri="{FF2B5EF4-FFF2-40B4-BE49-F238E27FC236}">
                <a16:creationId xmlns:a16="http://schemas.microsoft.com/office/drawing/2014/main" id="{D0270777-5D05-F2F6-C9CC-9C39679291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47" b="610"/>
          <a:stretch/>
        </p:blipFill>
        <p:spPr bwMode="auto">
          <a:xfrm>
            <a:off x="0" y="0"/>
            <a:ext cx="10693400" cy="755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/>
          <p:cNvSpPr txBox="1"/>
          <p:nvPr/>
        </p:nvSpPr>
        <p:spPr>
          <a:xfrm>
            <a:off x="2581375" y="1152867"/>
            <a:ext cx="5530647" cy="579755"/>
          </a:xfrm>
          <a:prstGeom prst="rect">
            <a:avLst/>
          </a:prstGeom>
          <a:solidFill>
            <a:srgbClr val="FFFFFF">
              <a:alpha val="62748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243204" algn="ctr">
              <a:lnSpc>
                <a:spcPts val="2670"/>
              </a:lnSpc>
            </a:pPr>
            <a:r>
              <a:rPr sz="2450" b="1" dirty="0">
                <a:solidFill>
                  <a:srgbClr val="120C04"/>
                </a:solidFill>
                <a:latin typeface="Trebuchet MS"/>
                <a:cs typeface="Trebuchet MS"/>
              </a:rPr>
              <a:t>Novena</a:t>
            </a:r>
            <a:r>
              <a:rPr sz="2450" b="1" spc="-110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2450" b="1" spc="-10" dirty="0">
                <a:solidFill>
                  <a:srgbClr val="120C04"/>
                </a:solidFill>
                <a:latin typeface="Trebuchet MS"/>
                <a:cs typeface="Trebuchet MS"/>
              </a:rPr>
              <a:t>to</a:t>
            </a:r>
            <a:r>
              <a:rPr sz="2450" b="1" spc="-110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2450" b="1" spc="100" dirty="0">
                <a:solidFill>
                  <a:srgbClr val="120C04"/>
                </a:solidFill>
                <a:latin typeface="Trebuchet MS"/>
                <a:cs typeface="Trebuchet MS"/>
              </a:rPr>
              <a:t>St</a:t>
            </a:r>
            <a:r>
              <a:rPr sz="2450" b="1" spc="-110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2450" b="1" spc="-10" dirty="0">
                <a:solidFill>
                  <a:srgbClr val="120C04"/>
                </a:solidFill>
                <a:latin typeface="Trebuchet MS"/>
                <a:cs typeface="Trebuchet MS"/>
              </a:rPr>
              <a:t>Francis</a:t>
            </a:r>
            <a:endParaRPr sz="2450">
              <a:latin typeface="Trebuchet MS"/>
              <a:cs typeface="Trebuchet MS"/>
            </a:endParaRPr>
          </a:p>
          <a:p>
            <a:pPr marL="321945" algn="ctr">
              <a:lnSpc>
                <a:spcPts val="1720"/>
              </a:lnSpc>
            </a:pPr>
            <a:r>
              <a:rPr sz="1650" spc="-40" dirty="0">
                <a:solidFill>
                  <a:srgbClr val="120C04"/>
                </a:solidFill>
                <a:latin typeface="Trebuchet MS"/>
                <a:cs typeface="Trebuchet MS"/>
              </a:rPr>
              <a:t>For</a:t>
            </a:r>
            <a:r>
              <a:rPr sz="1650" spc="-75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1650" spc="75" dirty="0">
                <a:solidFill>
                  <a:srgbClr val="120C04"/>
                </a:solidFill>
                <a:latin typeface="Trebuchet MS"/>
                <a:cs typeface="Trebuchet MS"/>
              </a:rPr>
              <a:t>a</a:t>
            </a:r>
            <a:r>
              <a:rPr sz="1650" spc="-75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1650" spc="-35" dirty="0">
                <a:solidFill>
                  <a:srgbClr val="120C04"/>
                </a:solidFill>
                <a:latin typeface="Trebuchet MS"/>
                <a:cs typeface="Trebuchet MS"/>
              </a:rPr>
              <a:t>world</a:t>
            </a:r>
            <a:r>
              <a:rPr sz="1650" spc="-70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1650" spc="-35" dirty="0">
                <a:solidFill>
                  <a:srgbClr val="120C04"/>
                </a:solidFill>
                <a:latin typeface="Trebuchet MS"/>
                <a:cs typeface="Trebuchet MS"/>
              </a:rPr>
              <a:t>under</a:t>
            </a:r>
            <a:r>
              <a:rPr sz="1650" spc="-75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1650" spc="-10" dirty="0">
                <a:solidFill>
                  <a:srgbClr val="120C04"/>
                </a:solidFill>
                <a:latin typeface="Trebuchet MS"/>
                <a:cs typeface="Trebuchet MS"/>
              </a:rPr>
              <a:t>threat</a:t>
            </a:r>
            <a:endParaRPr sz="16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81173" y="1945881"/>
            <a:ext cx="5530850" cy="4297330"/>
          </a:xfrm>
          <a:prstGeom prst="rect">
            <a:avLst/>
          </a:prstGeom>
          <a:solidFill>
            <a:srgbClr val="FFFFFF">
              <a:alpha val="72938"/>
            </a:srgbClr>
          </a:solidFill>
        </p:spPr>
        <p:txBody>
          <a:bodyPr vert="horz" wrap="square" lIns="0" tIns="13970" rIns="0" bIns="0" rtlCol="0">
            <a:spAutoFit/>
          </a:bodyPr>
          <a:lstStyle/>
          <a:p>
            <a:pPr marL="74930" algn="ctr">
              <a:lnSpc>
                <a:spcPct val="100000"/>
              </a:lnSpc>
              <a:spcBef>
                <a:spcPts val="110"/>
              </a:spcBef>
            </a:pPr>
            <a:r>
              <a:rPr sz="1450" b="1" dirty="0">
                <a:latin typeface="Trebuchet MS"/>
                <a:cs typeface="Trebuchet MS"/>
              </a:rPr>
              <a:t>Day</a:t>
            </a:r>
            <a:r>
              <a:rPr sz="1450" b="1" spc="-55" dirty="0">
                <a:latin typeface="Trebuchet MS"/>
                <a:cs typeface="Trebuchet MS"/>
              </a:rPr>
              <a:t> </a:t>
            </a:r>
            <a:r>
              <a:rPr sz="1450" b="1" spc="-70" dirty="0">
                <a:latin typeface="Trebuchet MS"/>
                <a:cs typeface="Trebuchet MS"/>
              </a:rPr>
              <a:t>9:</a:t>
            </a:r>
            <a:r>
              <a:rPr sz="1450" b="1" spc="-55" dirty="0">
                <a:latin typeface="Trebuchet MS"/>
                <a:cs typeface="Trebuchet MS"/>
              </a:rPr>
              <a:t> </a:t>
            </a:r>
            <a:r>
              <a:rPr sz="1450" b="1" dirty="0">
                <a:latin typeface="Trebuchet MS"/>
                <a:cs typeface="Trebuchet MS"/>
              </a:rPr>
              <a:t>We</a:t>
            </a:r>
            <a:r>
              <a:rPr sz="1450" b="1" spc="-55" dirty="0">
                <a:latin typeface="Trebuchet MS"/>
                <a:cs typeface="Trebuchet MS"/>
              </a:rPr>
              <a:t> </a:t>
            </a:r>
            <a:r>
              <a:rPr sz="1450" b="1" dirty="0">
                <a:latin typeface="Trebuchet MS"/>
                <a:cs typeface="Trebuchet MS"/>
              </a:rPr>
              <a:t>pray</a:t>
            </a:r>
            <a:r>
              <a:rPr sz="1450" b="1" spc="-55" dirty="0">
                <a:latin typeface="Trebuchet MS"/>
                <a:cs typeface="Trebuchet MS"/>
              </a:rPr>
              <a:t> </a:t>
            </a:r>
            <a:r>
              <a:rPr sz="1450" b="1" spc="-30" dirty="0">
                <a:latin typeface="Trebuchet MS"/>
                <a:cs typeface="Trebuchet MS"/>
              </a:rPr>
              <a:t>for</a:t>
            </a:r>
            <a:r>
              <a:rPr sz="1450" b="1" spc="-55" dirty="0">
                <a:latin typeface="Trebuchet MS"/>
                <a:cs typeface="Trebuchet MS"/>
              </a:rPr>
              <a:t> </a:t>
            </a:r>
            <a:r>
              <a:rPr sz="1450" b="1" spc="-10" dirty="0">
                <a:latin typeface="Trebuchet MS"/>
                <a:cs typeface="Trebuchet MS"/>
              </a:rPr>
              <a:t>Creation</a:t>
            </a:r>
            <a:endParaRPr sz="145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50" dirty="0">
              <a:latin typeface="Trebuchet MS"/>
              <a:cs typeface="Trebuchet MS"/>
            </a:endParaRPr>
          </a:p>
          <a:p>
            <a:pPr marL="75565" algn="ctr">
              <a:lnSpc>
                <a:spcPts val="1705"/>
              </a:lnSpc>
              <a:spcBef>
                <a:spcPts val="5"/>
              </a:spcBef>
            </a:pPr>
            <a:r>
              <a:rPr sz="1400" spc="-50" dirty="0">
                <a:latin typeface="Trebuchet MS"/>
                <a:cs typeface="Trebuchet MS"/>
              </a:rPr>
              <a:t>“Most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High,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all-</a:t>
            </a:r>
            <a:r>
              <a:rPr sz="1400" spc="-65" dirty="0">
                <a:latin typeface="Trebuchet MS"/>
                <a:cs typeface="Trebuchet MS"/>
              </a:rPr>
              <a:t>powerful,</a:t>
            </a:r>
            <a:r>
              <a:rPr sz="1400" dirty="0">
                <a:latin typeface="Trebuchet MS"/>
                <a:cs typeface="Trebuchet MS"/>
              </a:rPr>
              <a:t> all-good </a:t>
            </a:r>
            <a:r>
              <a:rPr sz="1400" spc="-10" dirty="0">
                <a:latin typeface="Trebuchet MS"/>
                <a:cs typeface="Trebuchet MS"/>
              </a:rPr>
              <a:t>Lord,</a:t>
            </a:r>
            <a:endParaRPr sz="1400" dirty="0">
              <a:latin typeface="Trebuchet MS"/>
              <a:cs typeface="Trebuchet MS"/>
            </a:endParaRPr>
          </a:p>
          <a:p>
            <a:pPr marL="75565" algn="ctr">
              <a:lnSpc>
                <a:spcPts val="1664"/>
              </a:lnSpc>
            </a:pPr>
            <a:r>
              <a:rPr sz="1400" spc="-60" dirty="0">
                <a:latin typeface="Trebuchet MS"/>
                <a:cs typeface="Trebuchet MS"/>
              </a:rPr>
              <a:t>all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praise</a:t>
            </a:r>
            <a:r>
              <a:rPr sz="1400" spc="-35" dirty="0">
                <a:latin typeface="Trebuchet MS"/>
                <a:cs typeface="Trebuchet MS"/>
              </a:rPr>
              <a:t> is </a:t>
            </a:r>
            <a:r>
              <a:rPr sz="1400" spc="-85" dirty="0">
                <a:latin typeface="Trebuchet MS"/>
                <a:cs typeface="Trebuchet MS"/>
              </a:rPr>
              <a:t>yours,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all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glory,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honour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and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blessings.</a:t>
            </a:r>
            <a:endParaRPr sz="1400" dirty="0">
              <a:latin typeface="Trebuchet MS"/>
              <a:cs typeface="Trebuchet MS"/>
            </a:endParaRPr>
          </a:p>
          <a:p>
            <a:pPr marL="1171575" marR="1088390" algn="ctr">
              <a:lnSpc>
                <a:spcPts val="1670"/>
              </a:lnSpc>
              <a:spcBef>
                <a:spcPts val="75"/>
              </a:spcBef>
            </a:pPr>
            <a:r>
              <a:rPr sz="1400" spc="-105" dirty="0">
                <a:latin typeface="Trebuchet MS"/>
                <a:cs typeface="Trebuchet MS"/>
              </a:rPr>
              <a:t>To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you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alone,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Most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High,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do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they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belong.” </a:t>
            </a:r>
            <a:r>
              <a:rPr sz="1400" dirty="0">
                <a:latin typeface="Trebuchet MS"/>
                <a:cs typeface="Trebuchet MS"/>
              </a:rPr>
              <a:t>(St</a:t>
            </a:r>
            <a:r>
              <a:rPr sz="1400" spc="-90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Francis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of</a:t>
            </a:r>
            <a:r>
              <a:rPr sz="1400" spc="-8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Assisi)</a:t>
            </a:r>
            <a:endParaRPr sz="14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00" dirty="0">
              <a:latin typeface="Trebuchet MS"/>
              <a:cs typeface="Trebuchet MS"/>
            </a:endParaRPr>
          </a:p>
          <a:p>
            <a:pPr marL="266065" marR="182880" algn="ctr">
              <a:lnSpc>
                <a:spcPts val="1670"/>
              </a:lnSpc>
            </a:pPr>
            <a:r>
              <a:rPr sz="1400" spc="-130" dirty="0">
                <a:latin typeface="Trebuchet MS"/>
                <a:cs typeface="Trebuchet MS"/>
              </a:rPr>
              <a:t>“Let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us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sing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as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we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go.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May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our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struggles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and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our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concern</a:t>
            </a:r>
            <a:r>
              <a:rPr sz="1400" spc="-50" dirty="0">
                <a:latin typeface="Trebuchet MS"/>
                <a:cs typeface="Trebuchet MS"/>
              </a:rPr>
              <a:t> for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this </a:t>
            </a:r>
            <a:r>
              <a:rPr sz="1400" spc="-30" dirty="0">
                <a:latin typeface="Trebuchet MS"/>
                <a:cs typeface="Trebuchet MS"/>
              </a:rPr>
              <a:t>planet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never</a:t>
            </a:r>
            <a:r>
              <a:rPr sz="1400" spc="-45" dirty="0">
                <a:latin typeface="Trebuchet MS"/>
                <a:cs typeface="Trebuchet MS"/>
              </a:rPr>
              <a:t> take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away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the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105" dirty="0">
                <a:latin typeface="Trebuchet MS"/>
                <a:cs typeface="Trebuchet MS"/>
              </a:rPr>
              <a:t>joy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of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our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hope.”</a:t>
            </a:r>
            <a:endParaRPr sz="1400" dirty="0">
              <a:latin typeface="Trebuchet MS"/>
              <a:cs typeface="Trebuchet MS"/>
            </a:endParaRPr>
          </a:p>
          <a:p>
            <a:pPr marL="75565" algn="ctr">
              <a:lnSpc>
                <a:spcPts val="1620"/>
              </a:lnSpc>
            </a:pPr>
            <a:r>
              <a:rPr sz="1400" spc="-20" dirty="0">
                <a:latin typeface="Trebuchet MS"/>
                <a:cs typeface="Trebuchet MS"/>
              </a:rPr>
              <a:t>(Pope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Francis, </a:t>
            </a:r>
            <a:r>
              <a:rPr sz="1400" spc="-20" dirty="0">
                <a:latin typeface="Trebuchet MS"/>
                <a:cs typeface="Trebuchet MS"/>
              </a:rPr>
              <a:t>Laudato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Si’)</a:t>
            </a:r>
            <a:endParaRPr sz="1400" dirty="0">
              <a:latin typeface="Trebuchet MS"/>
              <a:cs typeface="Trebuchet MS"/>
            </a:endParaRPr>
          </a:p>
          <a:p>
            <a:pPr marL="74930" algn="ctr">
              <a:lnSpc>
                <a:spcPts val="1705"/>
              </a:lnSpc>
              <a:spcBef>
                <a:spcPts val="1370"/>
              </a:spcBef>
            </a:pPr>
            <a:r>
              <a:rPr sz="1400" spc="-10" dirty="0">
                <a:latin typeface="Trebuchet MS"/>
                <a:cs typeface="Trebuchet MS"/>
              </a:rPr>
              <a:t>Creator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55" dirty="0">
                <a:latin typeface="Trebuchet MS"/>
                <a:cs typeface="Trebuchet MS"/>
              </a:rPr>
              <a:t>God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we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praise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your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world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and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look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with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awe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on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all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that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is.</a:t>
            </a:r>
            <a:endParaRPr sz="1400" dirty="0">
              <a:latin typeface="Trebuchet MS"/>
              <a:cs typeface="Trebuchet MS"/>
            </a:endParaRPr>
          </a:p>
          <a:p>
            <a:pPr marL="889635" marR="806450" algn="ctr">
              <a:lnSpc>
                <a:spcPts val="1670"/>
              </a:lnSpc>
              <a:spcBef>
                <a:spcPts val="80"/>
              </a:spcBef>
            </a:pPr>
            <a:r>
              <a:rPr sz="1400" dirty="0">
                <a:latin typeface="Trebuchet MS"/>
                <a:cs typeface="Trebuchet MS"/>
              </a:rPr>
              <a:t>May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we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commit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to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heal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the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earth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and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share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your </a:t>
            </a:r>
            <a:r>
              <a:rPr sz="1400" spc="-25" dirty="0">
                <a:latin typeface="Trebuchet MS"/>
                <a:cs typeface="Trebuchet MS"/>
              </a:rPr>
              <a:t>gifts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in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faith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and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trust.</a:t>
            </a:r>
            <a:endParaRPr sz="1400" dirty="0">
              <a:latin typeface="Trebuchet MS"/>
              <a:cs typeface="Trebuchet MS"/>
            </a:endParaRPr>
          </a:p>
          <a:p>
            <a:pPr marL="25400" algn="ctr">
              <a:lnSpc>
                <a:spcPts val="1705"/>
              </a:lnSpc>
              <a:spcBef>
                <a:spcPts val="1325"/>
              </a:spcBef>
            </a:pPr>
            <a:r>
              <a:rPr sz="1400" spc="-70" dirty="0">
                <a:latin typeface="Trebuchet MS"/>
                <a:cs typeface="Trebuchet MS"/>
              </a:rPr>
              <a:t>Brother</a:t>
            </a:r>
            <a:r>
              <a:rPr sz="1400" spc="-2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Francis,</a:t>
            </a:r>
            <a:r>
              <a:rPr sz="1400" spc="-20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in</a:t>
            </a:r>
            <a:r>
              <a:rPr sz="1400" spc="-20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purity</a:t>
            </a:r>
            <a:r>
              <a:rPr sz="1400" spc="-2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of</a:t>
            </a:r>
            <a:r>
              <a:rPr sz="1400" spc="-2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heart</a:t>
            </a:r>
            <a:r>
              <a:rPr sz="1400" spc="-2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you</a:t>
            </a:r>
            <a:r>
              <a:rPr sz="1400" spc="-2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gazed</a:t>
            </a:r>
            <a:r>
              <a:rPr sz="1400" spc="-20" dirty="0">
                <a:latin typeface="Trebuchet MS"/>
                <a:cs typeface="Trebuchet MS"/>
              </a:rPr>
              <a:t> upon</a:t>
            </a:r>
            <a:r>
              <a:rPr sz="1400" spc="-1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the</a:t>
            </a:r>
            <a:r>
              <a:rPr sz="1400" spc="-2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world</a:t>
            </a:r>
            <a:r>
              <a:rPr sz="1400" spc="-20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with</a:t>
            </a:r>
            <a:r>
              <a:rPr sz="1400" spc="-2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love.</a:t>
            </a:r>
            <a:endParaRPr sz="1400" dirty="0">
              <a:latin typeface="Trebuchet MS"/>
              <a:cs typeface="Trebuchet MS"/>
            </a:endParaRPr>
          </a:p>
          <a:p>
            <a:pPr marL="1273175" marR="1239520" algn="ctr">
              <a:lnSpc>
                <a:spcPts val="1670"/>
              </a:lnSpc>
              <a:spcBef>
                <a:spcPts val="80"/>
              </a:spcBef>
            </a:pPr>
            <a:r>
              <a:rPr sz="1400" spc="-50" dirty="0">
                <a:latin typeface="Trebuchet MS"/>
                <a:cs typeface="Trebuchet MS"/>
              </a:rPr>
              <a:t>We </a:t>
            </a:r>
            <a:r>
              <a:rPr sz="1400" spc="-10" dirty="0">
                <a:latin typeface="Trebuchet MS"/>
                <a:cs typeface="Trebuchet MS"/>
              </a:rPr>
              <a:t>ask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you </a:t>
            </a:r>
            <a:r>
              <a:rPr sz="1400" spc="-95" dirty="0">
                <a:latin typeface="Trebuchet MS"/>
                <a:cs typeface="Trebuchet MS"/>
              </a:rPr>
              <a:t>joyfully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to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intercede</a:t>
            </a:r>
            <a:r>
              <a:rPr sz="1400" spc="-50" dirty="0">
                <a:latin typeface="Trebuchet MS"/>
                <a:cs typeface="Trebuchet MS"/>
              </a:rPr>
              <a:t> for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us, </a:t>
            </a:r>
            <a:r>
              <a:rPr sz="1400" dirty="0">
                <a:latin typeface="Trebuchet MS"/>
                <a:cs typeface="Trebuchet MS"/>
              </a:rPr>
              <a:t>As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guardians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of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our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common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home.</a:t>
            </a:r>
            <a:endParaRPr sz="14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00" dirty="0">
              <a:latin typeface="Trebuchet MS"/>
              <a:cs typeface="Trebuchet MS"/>
            </a:endParaRPr>
          </a:p>
          <a:p>
            <a:pPr marL="75565" algn="ctr">
              <a:lnSpc>
                <a:spcPct val="100000"/>
              </a:lnSpc>
            </a:pPr>
            <a:r>
              <a:rPr sz="1400" dirty="0">
                <a:latin typeface="Trebuchet MS"/>
                <a:cs typeface="Trebuchet MS"/>
              </a:rPr>
              <a:t>St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Francis,</a:t>
            </a:r>
            <a:r>
              <a:rPr sz="1400" spc="-30" dirty="0">
                <a:latin typeface="Trebuchet MS"/>
                <a:cs typeface="Trebuchet MS"/>
              </a:rPr>
              <a:t> pray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for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us.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68423" y="6149254"/>
            <a:ext cx="1570990" cy="37973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2050" b="1" spc="60" dirty="0">
                <a:solidFill>
                  <a:srgbClr val="FFFFFF"/>
                </a:solidFill>
                <a:latin typeface="Arial"/>
                <a:cs typeface="Arial"/>
              </a:rPr>
              <a:t>3rd</a:t>
            </a:r>
            <a:r>
              <a:rPr sz="205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b="1" spc="40" dirty="0">
                <a:solidFill>
                  <a:srgbClr val="FFFFFF"/>
                </a:solidFill>
                <a:latin typeface="Arial"/>
                <a:cs typeface="Arial"/>
              </a:rPr>
              <a:t>October</a:t>
            </a:r>
            <a:endParaRPr sz="2050">
              <a:latin typeface="Arial"/>
              <a:cs typeface="Arial"/>
            </a:endParaRPr>
          </a:p>
        </p:txBody>
      </p:sp>
      <p:pic>
        <p:nvPicPr>
          <p:cNvPr id="14" name="Picture 13" descr="A logo with a cross and text&#10;&#10;Description automatically generated">
            <a:extLst>
              <a:ext uri="{FF2B5EF4-FFF2-40B4-BE49-F238E27FC236}">
                <a16:creationId xmlns:a16="http://schemas.microsoft.com/office/drawing/2014/main" id="{04CDA48C-63EC-019D-EFC1-A34143388A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94" b="33741"/>
          <a:stretch/>
        </p:blipFill>
        <p:spPr>
          <a:xfrm>
            <a:off x="9004300" y="6251344"/>
            <a:ext cx="1841499" cy="1098715"/>
          </a:xfrm>
          <a:prstGeom prst="rect">
            <a:avLst/>
          </a:prstGeom>
        </p:spPr>
      </p:pic>
      <p:pic>
        <p:nvPicPr>
          <p:cNvPr id="15" name="Picture 2" descr="Season of Creation 2023: Let Justice and Peace Flow – Churches Together in  Cornwall infoHub">
            <a:extLst>
              <a:ext uri="{FF2B5EF4-FFF2-40B4-BE49-F238E27FC236}">
                <a16:creationId xmlns:a16="http://schemas.microsoft.com/office/drawing/2014/main" id="{79C06D66-F0E5-E0E9-2C29-7E9B0AA72E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000" b="21242"/>
          <a:stretch/>
        </p:blipFill>
        <p:spPr bwMode="auto">
          <a:xfrm>
            <a:off x="254053" y="6165555"/>
            <a:ext cx="1114691" cy="127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AB13F49-6489-A83F-FEA3-53482958D570}"/>
              </a:ext>
            </a:extLst>
          </p:cNvPr>
          <p:cNvSpPr txBox="1"/>
          <p:nvPr/>
        </p:nvSpPr>
        <p:spPr>
          <a:xfrm flipH="1">
            <a:off x="1048755" y="6893896"/>
            <a:ext cx="208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15BAF5"/>
                </a:solidFill>
              </a:rPr>
              <a:t>A Mighty River</a:t>
            </a:r>
          </a:p>
          <a:p>
            <a:pPr algn="ctr"/>
            <a:r>
              <a:rPr lang="en-US" sz="1200" dirty="0">
                <a:solidFill>
                  <a:srgbClr val="15BAF5"/>
                </a:solidFill>
              </a:rPr>
              <a:t>Amos 5: 24</a:t>
            </a:r>
            <a:endParaRPr lang="en-GB" sz="1200" dirty="0">
              <a:solidFill>
                <a:srgbClr val="15BAF5"/>
              </a:solidFill>
            </a:endParaRPr>
          </a:p>
        </p:txBody>
      </p:sp>
      <p:pic>
        <p:nvPicPr>
          <p:cNvPr id="17" name="Picture 16" descr="A logo with a cross and text&#10;&#10;Description automatically generated">
            <a:extLst>
              <a:ext uri="{FF2B5EF4-FFF2-40B4-BE49-F238E27FC236}">
                <a16:creationId xmlns:a16="http://schemas.microsoft.com/office/drawing/2014/main" id="{065BE959-4FDE-3B92-0EA5-EBCE5E931A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774" b="4743"/>
          <a:stretch/>
        </p:blipFill>
        <p:spPr>
          <a:xfrm>
            <a:off x="7861300" y="6779895"/>
            <a:ext cx="1841499" cy="57975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ree &#10;Alamy&#10;Statue of Saint Francis of Assisi Petting a Dog in   Monterosso Al Mar, Liguria, Italy Stock Photo">
            <a:extLst>
              <a:ext uri="{FF2B5EF4-FFF2-40B4-BE49-F238E27FC236}">
                <a16:creationId xmlns:a16="http://schemas.microsoft.com/office/drawing/2014/main" id="{646350DD-6620-AF53-9514-792BE478C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38" b="10752"/>
          <a:stretch/>
        </p:blipFill>
        <p:spPr bwMode="auto">
          <a:xfrm>
            <a:off x="0" y="0"/>
            <a:ext cx="10693400" cy="755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4"/>
          <p:cNvSpPr/>
          <p:nvPr/>
        </p:nvSpPr>
        <p:spPr>
          <a:xfrm>
            <a:off x="0" y="3559225"/>
            <a:ext cx="7324090" cy="3044825"/>
          </a:xfrm>
          <a:custGeom>
            <a:avLst/>
            <a:gdLst/>
            <a:ahLst/>
            <a:cxnLst/>
            <a:rect l="l" t="t" r="r" b="b"/>
            <a:pathLst>
              <a:path w="7324090" h="3044825">
                <a:moveTo>
                  <a:pt x="3664648" y="0"/>
                </a:moveTo>
                <a:lnTo>
                  <a:pt x="101" y="0"/>
                </a:lnTo>
                <a:lnTo>
                  <a:pt x="101" y="439991"/>
                </a:lnTo>
                <a:lnTo>
                  <a:pt x="3664648" y="439991"/>
                </a:lnTo>
                <a:lnTo>
                  <a:pt x="3664648" y="0"/>
                </a:lnTo>
                <a:close/>
              </a:path>
              <a:path w="7324090" h="3044825">
                <a:moveTo>
                  <a:pt x="7323887" y="621652"/>
                </a:moveTo>
                <a:lnTo>
                  <a:pt x="0" y="621652"/>
                </a:lnTo>
                <a:lnTo>
                  <a:pt x="0" y="3044380"/>
                </a:lnTo>
                <a:lnTo>
                  <a:pt x="7323887" y="3044380"/>
                </a:lnTo>
                <a:lnTo>
                  <a:pt x="7323887" y="621652"/>
                </a:lnTo>
                <a:close/>
              </a:path>
            </a:pathLst>
          </a:custGeom>
          <a:solidFill>
            <a:srgbClr val="FFFFFF">
              <a:alpha val="6274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6843" y="3588437"/>
            <a:ext cx="7074534" cy="27070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00" b="1" dirty="0">
                <a:solidFill>
                  <a:srgbClr val="120C04"/>
                </a:solidFill>
                <a:latin typeface="Trebuchet MS"/>
                <a:cs typeface="Trebuchet MS"/>
              </a:rPr>
              <a:t>Feast</a:t>
            </a:r>
            <a:r>
              <a:rPr sz="2100" b="1" spc="-120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2100" b="1" dirty="0">
                <a:solidFill>
                  <a:srgbClr val="120C04"/>
                </a:solidFill>
                <a:latin typeface="Trebuchet MS"/>
                <a:cs typeface="Trebuchet MS"/>
              </a:rPr>
              <a:t>of</a:t>
            </a:r>
            <a:r>
              <a:rPr sz="2100" b="1" spc="-114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2100" b="1" spc="65" dirty="0">
                <a:solidFill>
                  <a:srgbClr val="120C04"/>
                </a:solidFill>
                <a:latin typeface="Trebuchet MS"/>
                <a:cs typeface="Trebuchet MS"/>
              </a:rPr>
              <a:t>St</a:t>
            </a:r>
            <a:r>
              <a:rPr sz="2100" b="1" spc="-120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2100" b="1" dirty="0">
                <a:solidFill>
                  <a:srgbClr val="120C04"/>
                </a:solidFill>
                <a:latin typeface="Trebuchet MS"/>
                <a:cs typeface="Trebuchet MS"/>
              </a:rPr>
              <a:t>Francis</a:t>
            </a:r>
            <a:r>
              <a:rPr sz="2100" b="1" spc="-114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2100" b="1" dirty="0">
                <a:solidFill>
                  <a:srgbClr val="120C04"/>
                </a:solidFill>
                <a:latin typeface="Trebuchet MS"/>
                <a:cs typeface="Trebuchet MS"/>
              </a:rPr>
              <a:t>of</a:t>
            </a:r>
            <a:r>
              <a:rPr sz="2100" b="1" spc="-120" dirty="0">
                <a:solidFill>
                  <a:srgbClr val="120C04"/>
                </a:solidFill>
                <a:latin typeface="Trebuchet MS"/>
                <a:cs typeface="Trebuchet MS"/>
              </a:rPr>
              <a:t> </a:t>
            </a:r>
            <a:r>
              <a:rPr sz="2100" b="1" spc="65" dirty="0">
                <a:solidFill>
                  <a:srgbClr val="120C04"/>
                </a:solidFill>
                <a:latin typeface="Trebuchet MS"/>
                <a:cs typeface="Trebuchet MS"/>
              </a:rPr>
              <a:t>Assisi</a:t>
            </a:r>
            <a:endParaRPr sz="21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050" dirty="0">
              <a:latin typeface="Trebuchet MS"/>
              <a:cs typeface="Trebuchet MS"/>
            </a:endParaRPr>
          </a:p>
          <a:p>
            <a:pPr marL="12700">
              <a:lnSpc>
                <a:spcPts val="2060"/>
              </a:lnSpc>
            </a:pPr>
            <a:r>
              <a:rPr sz="1750" b="1" spc="-70" dirty="0">
                <a:latin typeface="Trebuchet MS"/>
                <a:cs typeface="Trebuchet MS"/>
              </a:rPr>
              <a:t>Lord,</a:t>
            </a:r>
            <a:r>
              <a:rPr sz="1750" b="1" spc="-60" dirty="0">
                <a:latin typeface="Trebuchet MS"/>
                <a:cs typeface="Trebuchet MS"/>
              </a:rPr>
              <a:t> </a:t>
            </a:r>
            <a:r>
              <a:rPr sz="1750" b="1" dirty="0">
                <a:latin typeface="Trebuchet MS"/>
                <a:cs typeface="Trebuchet MS"/>
              </a:rPr>
              <a:t>make</a:t>
            </a:r>
            <a:r>
              <a:rPr sz="1750" b="1" spc="-60" dirty="0">
                <a:latin typeface="Trebuchet MS"/>
                <a:cs typeface="Trebuchet MS"/>
              </a:rPr>
              <a:t> </a:t>
            </a:r>
            <a:r>
              <a:rPr sz="1750" b="1" dirty="0">
                <a:latin typeface="Trebuchet MS"/>
                <a:cs typeface="Trebuchet MS"/>
              </a:rPr>
              <a:t>me</a:t>
            </a:r>
            <a:r>
              <a:rPr sz="1750" b="1" spc="-60" dirty="0">
                <a:latin typeface="Trebuchet MS"/>
                <a:cs typeface="Trebuchet MS"/>
              </a:rPr>
              <a:t> </a:t>
            </a:r>
            <a:r>
              <a:rPr sz="1750" b="1" dirty="0">
                <a:latin typeface="Trebuchet MS"/>
                <a:cs typeface="Trebuchet MS"/>
              </a:rPr>
              <a:t>an</a:t>
            </a:r>
            <a:r>
              <a:rPr sz="1750" b="1" spc="-60" dirty="0">
                <a:latin typeface="Trebuchet MS"/>
                <a:cs typeface="Trebuchet MS"/>
              </a:rPr>
              <a:t> </a:t>
            </a:r>
            <a:r>
              <a:rPr sz="1750" b="1" spc="-40" dirty="0">
                <a:latin typeface="Trebuchet MS"/>
                <a:cs typeface="Trebuchet MS"/>
              </a:rPr>
              <a:t>instrument</a:t>
            </a:r>
            <a:r>
              <a:rPr sz="1750" b="1" spc="-60" dirty="0">
                <a:latin typeface="Trebuchet MS"/>
                <a:cs typeface="Trebuchet MS"/>
              </a:rPr>
              <a:t> </a:t>
            </a:r>
            <a:r>
              <a:rPr sz="1750" b="1" dirty="0">
                <a:latin typeface="Trebuchet MS"/>
                <a:cs typeface="Trebuchet MS"/>
              </a:rPr>
              <a:t>of</a:t>
            </a:r>
            <a:r>
              <a:rPr sz="1750" b="1" spc="-55" dirty="0">
                <a:latin typeface="Trebuchet MS"/>
                <a:cs typeface="Trebuchet MS"/>
              </a:rPr>
              <a:t> your</a:t>
            </a:r>
            <a:r>
              <a:rPr sz="1750" b="1" spc="-60" dirty="0">
                <a:latin typeface="Trebuchet MS"/>
                <a:cs typeface="Trebuchet MS"/>
              </a:rPr>
              <a:t> </a:t>
            </a:r>
            <a:r>
              <a:rPr sz="1750" b="1" spc="-10" dirty="0">
                <a:latin typeface="Trebuchet MS"/>
                <a:cs typeface="Trebuchet MS"/>
              </a:rPr>
              <a:t>peace:</a:t>
            </a:r>
            <a:endParaRPr sz="1750" dirty="0">
              <a:latin typeface="Trebuchet MS"/>
              <a:cs typeface="Trebuchet MS"/>
            </a:endParaRPr>
          </a:p>
          <a:p>
            <a:pPr marL="12700" marR="5080">
              <a:lnSpc>
                <a:spcPts val="2020"/>
              </a:lnSpc>
              <a:spcBef>
                <a:spcPts val="90"/>
              </a:spcBef>
            </a:pPr>
            <a:r>
              <a:rPr sz="1750" b="1" spc="-30" dirty="0">
                <a:latin typeface="Trebuchet MS"/>
                <a:cs typeface="Trebuchet MS"/>
              </a:rPr>
              <a:t>where</a:t>
            </a:r>
            <a:r>
              <a:rPr sz="1750" b="1" spc="-60" dirty="0">
                <a:latin typeface="Trebuchet MS"/>
                <a:cs typeface="Trebuchet MS"/>
              </a:rPr>
              <a:t> </a:t>
            </a:r>
            <a:r>
              <a:rPr sz="1750" b="1" spc="-55" dirty="0">
                <a:latin typeface="Trebuchet MS"/>
                <a:cs typeface="Trebuchet MS"/>
              </a:rPr>
              <a:t>there </a:t>
            </a:r>
            <a:r>
              <a:rPr sz="1750" b="1" dirty="0">
                <a:latin typeface="Trebuchet MS"/>
                <a:cs typeface="Trebuchet MS"/>
              </a:rPr>
              <a:t>is</a:t>
            </a:r>
            <a:r>
              <a:rPr sz="1750" b="1" spc="-55" dirty="0">
                <a:latin typeface="Trebuchet MS"/>
                <a:cs typeface="Trebuchet MS"/>
              </a:rPr>
              <a:t> </a:t>
            </a:r>
            <a:r>
              <a:rPr sz="1750" b="1" spc="-35" dirty="0">
                <a:latin typeface="Trebuchet MS"/>
                <a:cs typeface="Trebuchet MS"/>
              </a:rPr>
              <a:t>hatred,</a:t>
            </a:r>
            <a:r>
              <a:rPr sz="1750" b="1" spc="-55" dirty="0">
                <a:latin typeface="Trebuchet MS"/>
                <a:cs typeface="Trebuchet MS"/>
              </a:rPr>
              <a:t> </a:t>
            </a:r>
            <a:r>
              <a:rPr sz="1750" b="1" spc="-50" dirty="0">
                <a:latin typeface="Trebuchet MS"/>
                <a:cs typeface="Trebuchet MS"/>
              </a:rPr>
              <a:t>let</a:t>
            </a:r>
            <a:r>
              <a:rPr sz="1750" b="1" spc="-55" dirty="0">
                <a:latin typeface="Trebuchet MS"/>
                <a:cs typeface="Trebuchet MS"/>
              </a:rPr>
              <a:t> </a:t>
            </a:r>
            <a:r>
              <a:rPr sz="1750" b="1" dirty="0">
                <a:latin typeface="Trebuchet MS"/>
                <a:cs typeface="Trebuchet MS"/>
              </a:rPr>
              <a:t>me</a:t>
            </a:r>
            <a:r>
              <a:rPr sz="1750" b="1" spc="-55" dirty="0">
                <a:latin typeface="Trebuchet MS"/>
                <a:cs typeface="Trebuchet MS"/>
              </a:rPr>
              <a:t> </a:t>
            </a:r>
            <a:r>
              <a:rPr sz="1750" b="1" dirty="0">
                <a:latin typeface="Trebuchet MS"/>
                <a:cs typeface="Trebuchet MS"/>
              </a:rPr>
              <a:t>sow</a:t>
            </a:r>
            <a:r>
              <a:rPr sz="1750" b="1" spc="-55" dirty="0">
                <a:latin typeface="Trebuchet MS"/>
                <a:cs typeface="Trebuchet MS"/>
              </a:rPr>
              <a:t> </a:t>
            </a:r>
            <a:r>
              <a:rPr sz="1750" b="1" spc="-50" dirty="0">
                <a:latin typeface="Trebuchet MS"/>
                <a:cs typeface="Trebuchet MS"/>
              </a:rPr>
              <a:t>love;</a:t>
            </a:r>
            <a:r>
              <a:rPr sz="1750" b="1" spc="-55" dirty="0">
                <a:latin typeface="Trebuchet MS"/>
                <a:cs typeface="Trebuchet MS"/>
              </a:rPr>
              <a:t> </a:t>
            </a:r>
            <a:r>
              <a:rPr sz="1750" b="1" spc="-30" dirty="0">
                <a:latin typeface="Trebuchet MS"/>
                <a:cs typeface="Trebuchet MS"/>
              </a:rPr>
              <a:t>where</a:t>
            </a:r>
            <a:r>
              <a:rPr sz="1750" b="1" spc="-60" dirty="0">
                <a:latin typeface="Trebuchet MS"/>
                <a:cs typeface="Trebuchet MS"/>
              </a:rPr>
              <a:t> </a:t>
            </a:r>
            <a:r>
              <a:rPr sz="1750" b="1" spc="-55" dirty="0">
                <a:latin typeface="Trebuchet MS"/>
                <a:cs typeface="Trebuchet MS"/>
              </a:rPr>
              <a:t>there </a:t>
            </a:r>
            <a:r>
              <a:rPr sz="1750" b="1" dirty="0">
                <a:latin typeface="Trebuchet MS"/>
                <a:cs typeface="Trebuchet MS"/>
              </a:rPr>
              <a:t>is</a:t>
            </a:r>
            <a:r>
              <a:rPr sz="1750" b="1" spc="-55" dirty="0">
                <a:latin typeface="Trebuchet MS"/>
                <a:cs typeface="Trebuchet MS"/>
              </a:rPr>
              <a:t> </a:t>
            </a:r>
            <a:r>
              <a:rPr sz="1750" b="1" spc="-105" dirty="0">
                <a:latin typeface="Trebuchet MS"/>
                <a:cs typeface="Trebuchet MS"/>
              </a:rPr>
              <a:t>injury,</a:t>
            </a:r>
            <a:r>
              <a:rPr sz="1750" b="1" spc="-55" dirty="0">
                <a:latin typeface="Trebuchet MS"/>
                <a:cs typeface="Trebuchet MS"/>
              </a:rPr>
              <a:t> </a:t>
            </a:r>
            <a:r>
              <a:rPr sz="1750" b="1" spc="-10" dirty="0">
                <a:latin typeface="Trebuchet MS"/>
                <a:cs typeface="Trebuchet MS"/>
              </a:rPr>
              <a:t>pardon; </a:t>
            </a:r>
            <a:r>
              <a:rPr sz="1750" b="1" spc="-30" dirty="0">
                <a:latin typeface="Trebuchet MS"/>
                <a:cs typeface="Trebuchet MS"/>
              </a:rPr>
              <a:t>where</a:t>
            </a:r>
            <a:r>
              <a:rPr sz="1750" b="1" spc="-65" dirty="0">
                <a:latin typeface="Trebuchet MS"/>
                <a:cs typeface="Trebuchet MS"/>
              </a:rPr>
              <a:t> </a:t>
            </a:r>
            <a:r>
              <a:rPr sz="1750" b="1" spc="-55" dirty="0">
                <a:latin typeface="Trebuchet MS"/>
                <a:cs typeface="Trebuchet MS"/>
              </a:rPr>
              <a:t>there</a:t>
            </a:r>
            <a:r>
              <a:rPr sz="1750" b="1" spc="-65" dirty="0">
                <a:latin typeface="Trebuchet MS"/>
                <a:cs typeface="Trebuchet MS"/>
              </a:rPr>
              <a:t> </a:t>
            </a:r>
            <a:r>
              <a:rPr sz="1750" b="1" dirty="0">
                <a:latin typeface="Trebuchet MS"/>
                <a:cs typeface="Trebuchet MS"/>
              </a:rPr>
              <a:t>is</a:t>
            </a:r>
            <a:r>
              <a:rPr sz="1750" b="1" spc="-60" dirty="0">
                <a:latin typeface="Trebuchet MS"/>
                <a:cs typeface="Trebuchet MS"/>
              </a:rPr>
              <a:t> </a:t>
            </a:r>
            <a:r>
              <a:rPr sz="1750" b="1" spc="-35" dirty="0">
                <a:latin typeface="Trebuchet MS"/>
                <a:cs typeface="Trebuchet MS"/>
              </a:rPr>
              <a:t>doubt,</a:t>
            </a:r>
            <a:r>
              <a:rPr sz="1750" b="1" spc="-65" dirty="0">
                <a:latin typeface="Trebuchet MS"/>
                <a:cs typeface="Trebuchet MS"/>
              </a:rPr>
              <a:t> </a:t>
            </a:r>
            <a:r>
              <a:rPr sz="1750" b="1" spc="-30" dirty="0">
                <a:latin typeface="Trebuchet MS"/>
                <a:cs typeface="Trebuchet MS"/>
              </a:rPr>
              <a:t>faith;</a:t>
            </a:r>
            <a:r>
              <a:rPr sz="1750" b="1" spc="-65" dirty="0">
                <a:latin typeface="Trebuchet MS"/>
                <a:cs typeface="Trebuchet MS"/>
              </a:rPr>
              <a:t> </a:t>
            </a:r>
            <a:r>
              <a:rPr sz="1750" b="1" spc="-30" dirty="0">
                <a:latin typeface="Trebuchet MS"/>
                <a:cs typeface="Trebuchet MS"/>
              </a:rPr>
              <a:t>where</a:t>
            </a:r>
            <a:r>
              <a:rPr sz="1750" b="1" spc="-60" dirty="0">
                <a:latin typeface="Trebuchet MS"/>
                <a:cs typeface="Trebuchet MS"/>
              </a:rPr>
              <a:t> </a:t>
            </a:r>
            <a:r>
              <a:rPr sz="1750" b="1" spc="-55" dirty="0">
                <a:latin typeface="Trebuchet MS"/>
                <a:cs typeface="Trebuchet MS"/>
              </a:rPr>
              <a:t>there</a:t>
            </a:r>
            <a:r>
              <a:rPr sz="1750" b="1" spc="-65" dirty="0">
                <a:latin typeface="Trebuchet MS"/>
                <a:cs typeface="Trebuchet MS"/>
              </a:rPr>
              <a:t> </a:t>
            </a:r>
            <a:r>
              <a:rPr sz="1750" b="1" dirty="0">
                <a:latin typeface="Trebuchet MS"/>
                <a:cs typeface="Trebuchet MS"/>
              </a:rPr>
              <a:t>is</a:t>
            </a:r>
            <a:r>
              <a:rPr sz="1750" b="1" spc="-65" dirty="0">
                <a:latin typeface="Trebuchet MS"/>
                <a:cs typeface="Trebuchet MS"/>
              </a:rPr>
              <a:t> </a:t>
            </a:r>
            <a:r>
              <a:rPr sz="1750" b="1" dirty="0">
                <a:latin typeface="Trebuchet MS"/>
                <a:cs typeface="Trebuchet MS"/>
              </a:rPr>
              <a:t>despair,</a:t>
            </a:r>
            <a:r>
              <a:rPr sz="1750" b="1" spc="-60" dirty="0">
                <a:latin typeface="Trebuchet MS"/>
                <a:cs typeface="Trebuchet MS"/>
              </a:rPr>
              <a:t> </a:t>
            </a:r>
            <a:r>
              <a:rPr sz="1750" b="1" spc="-10" dirty="0">
                <a:latin typeface="Trebuchet MS"/>
                <a:cs typeface="Trebuchet MS"/>
              </a:rPr>
              <a:t>hope;</a:t>
            </a:r>
            <a:endParaRPr sz="1750" dirty="0">
              <a:latin typeface="Trebuchet MS"/>
              <a:cs typeface="Trebuchet MS"/>
            </a:endParaRPr>
          </a:p>
          <a:p>
            <a:pPr marL="12700">
              <a:lnSpc>
                <a:spcPts val="1920"/>
              </a:lnSpc>
            </a:pPr>
            <a:r>
              <a:rPr sz="1750" b="1" spc="-30" dirty="0">
                <a:latin typeface="Trebuchet MS"/>
                <a:cs typeface="Trebuchet MS"/>
              </a:rPr>
              <a:t>where</a:t>
            </a:r>
            <a:r>
              <a:rPr sz="1750" b="1" spc="-35" dirty="0">
                <a:latin typeface="Trebuchet MS"/>
                <a:cs typeface="Trebuchet MS"/>
              </a:rPr>
              <a:t> </a:t>
            </a:r>
            <a:r>
              <a:rPr sz="1750" b="1" spc="-55" dirty="0">
                <a:latin typeface="Trebuchet MS"/>
                <a:cs typeface="Trebuchet MS"/>
              </a:rPr>
              <a:t>there</a:t>
            </a:r>
            <a:r>
              <a:rPr sz="1750" b="1" spc="-30" dirty="0">
                <a:latin typeface="Trebuchet MS"/>
                <a:cs typeface="Trebuchet MS"/>
              </a:rPr>
              <a:t> </a:t>
            </a:r>
            <a:r>
              <a:rPr sz="1750" b="1" dirty="0">
                <a:latin typeface="Trebuchet MS"/>
                <a:cs typeface="Trebuchet MS"/>
              </a:rPr>
              <a:t>is</a:t>
            </a:r>
            <a:r>
              <a:rPr sz="1750" b="1" spc="-30" dirty="0">
                <a:latin typeface="Trebuchet MS"/>
                <a:cs typeface="Trebuchet MS"/>
              </a:rPr>
              <a:t> </a:t>
            </a:r>
            <a:r>
              <a:rPr sz="1750" b="1" dirty="0">
                <a:latin typeface="Trebuchet MS"/>
                <a:cs typeface="Trebuchet MS"/>
              </a:rPr>
              <a:t>darkness,</a:t>
            </a:r>
            <a:r>
              <a:rPr sz="1750" b="1" spc="-35" dirty="0">
                <a:latin typeface="Trebuchet MS"/>
                <a:cs typeface="Trebuchet MS"/>
              </a:rPr>
              <a:t> </a:t>
            </a:r>
            <a:r>
              <a:rPr sz="1750" b="1" spc="-20" dirty="0">
                <a:latin typeface="Trebuchet MS"/>
                <a:cs typeface="Trebuchet MS"/>
              </a:rPr>
              <a:t>light;</a:t>
            </a:r>
            <a:r>
              <a:rPr sz="1750" b="1" spc="-30" dirty="0">
                <a:latin typeface="Trebuchet MS"/>
                <a:cs typeface="Trebuchet MS"/>
              </a:rPr>
              <a:t> where </a:t>
            </a:r>
            <a:r>
              <a:rPr sz="1750" b="1" spc="-55" dirty="0">
                <a:latin typeface="Trebuchet MS"/>
                <a:cs typeface="Trebuchet MS"/>
              </a:rPr>
              <a:t>there</a:t>
            </a:r>
            <a:r>
              <a:rPr sz="1750" b="1" spc="-35" dirty="0">
                <a:latin typeface="Trebuchet MS"/>
                <a:cs typeface="Trebuchet MS"/>
              </a:rPr>
              <a:t> </a:t>
            </a:r>
            <a:r>
              <a:rPr sz="1750" b="1" dirty="0">
                <a:latin typeface="Trebuchet MS"/>
                <a:cs typeface="Trebuchet MS"/>
              </a:rPr>
              <a:t>is</a:t>
            </a:r>
            <a:r>
              <a:rPr sz="1750" b="1" spc="-30" dirty="0">
                <a:latin typeface="Trebuchet MS"/>
                <a:cs typeface="Trebuchet MS"/>
              </a:rPr>
              <a:t> </a:t>
            </a:r>
            <a:r>
              <a:rPr sz="1750" b="1" dirty="0">
                <a:latin typeface="Trebuchet MS"/>
                <a:cs typeface="Trebuchet MS"/>
              </a:rPr>
              <a:t>sadness,</a:t>
            </a:r>
            <a:r>
              <a:rPr sz="1750" b="1" spc="-30" dirty="0">
                <a:latin typeface="Trebuchet MS"/>
                <a:cs typeface="Trebuchet MS"/>
              </a:rPr>
              <a:t> </a:t>
            </a:r>
            <a:r>
              <a:rPr sz="1750" b="1" spc="-20" dirty="0">
                <a:latin typeface="Trebuchet MS"/>
                <a:cs typeface="Trebuchet MS"/>
              </a:rPr>
              <a:t>joy.</a:t>
            </a:r>
            <a:endParaRPr sz="1750" dirty="0">
              <a:latin typeface="Trebuchet MS"/>
              <a:cs typeface="Trebuchet MS"/>
            </a:endParaRPr>
          </a:p>
          <a:p>
            <a:pPr marL="12700">
              <a:lnSpc>
                <a:spcPts val="2014"/>
              </a:lnSpc>
            </a:pPr>
            <a:r>
              <a:rPr sz="1750" b="1" spc="110" dirty="0">
                <a:latin typeface="Trebuchet MS"/>
                <a:cs typeface="Trebuchet MS"/>
              </a:rPr>
              <a:t>O</a:t>
            </a:r>
            <a:r>
              <a:rPr sz="1750" b="1" spc="-65" dirty="0">
                <a:latin typeface="Trebuchet MS"/>
                <a:cs typeface="Trebuchet MS"/>
              </a:rPr>
              <a:t> </a:t>
            </a:r>
            <a:r>
              <a:rPr sz="1750" b="1" spc="-25" dirty="0">
                <a:latin typeface="Trebuchet MS"/>
                <a:cs typeface="Trebuchet MS"/>
              </a:rPr>
              <a:t>divine</a:t>
            </a:r>
            <a:r>
              <a:rPr sz="1750" b="1" spc="-60" dirty="0">
                <a:latin typeface="Trebuchet MS"/>
                <a:cs typeface="Trebuchet MS"/>
              </a:rPr>
              <a:t> </a:t>
            </a:r>
            <a:r>
              <a:rPr sz="1750" b="1" dirty="0">
                <a:latin typeface="Trebuchet MS"/>
                <a:cs typeface="Trebuchet MS"/>
              </a:rPr>
              <a:t>Master,</a:t>
            </a:r>
            <a:r>
              <a:rPr sz="1750" b="1" spc="-65" dirty="0">
                <a:latin typeface="Trebuchet MS"/>
                <a:cs typeface="Trebuchet MS"/>
              </a:rPr>
              <a:t> </a:t>
            </a:r>
            <a:r>
              <a:rPr sz="1750" b="1" dirty="0">
                <a:latin typeface="Trebuchet MS"/>
                <a:cs typeface="Trebuchet MS"/>
              </a:rPr>
              <a:t>grant</a:t>
            </a:r>
            <a:r>
              <a:rPr sz="1750" b="1" spc="-60" dirty="0">
                <a:latin typeface="Trebuchet MS"/>
                <a:cs typeface="Trebuchet MS"/>
              </a:rPr>
              <a:t> </a:t>
            </a:r>
            <a:r>
              <a:rPr sz="1750" b="1" spc="-20" dirty="0">
                <a:latin typeface="Trebuchet MS"/>
                <a:cs typeface="Trebuchet MS"/>
              </a:rPr>
              <a:t>that</a:t>
            </a:r>
            <a:r>
              <a:rPr sz="1750" b="1" spc="-60" dirty="0">
                <a:latin typeface="Trebuchet MS"/>
                <a:cs typeface="Trebuchet MS"/>
              </a:rPr>
              <a:t> </a:t>
            </a:r>
            <a:r>
              <a:rPr sz="1750" b="1" dirty="0">
                <a:latin typeface="Trebuchet MS"/>
                <a:cs typeface="Trebuchet MS"/>
              </a:rPr>
              <a:t>I</a:t>
            </a:r>
            <a:r>
              <a:rPr sz="1750" b="1" spc="-65" dirty="0">
                <a:latin typeface="Trebuchet MS"/>
                <a:cs typeface="Trebuchet MS"/>
              </a:rPr>
              <a:t> </a:t>
            </a:r>
            <a:r>
              <a:rPr sz="1750" b="1" dirty="0">
                <a:latin typeface="Trebuchet MS"/>
                <a:cs typeface="Trebuchet MS"/>
              </a:rPr>
              <a:t>may</a:t>
            </a:r>
            <a:r>
              <a:rPr sz="1750" b="1" spc="-60" dirty="0">
                <a:latin typeface="Trebuchet MS"/>
                <a:cs typeface="Trebuchet MS"/>
              </a:rPr>
              <a:t> </a:t>
            </a:r>
            <a:r>
              <a:rPr sz="1750" b="1" spc="-50" dirty="0">
                <a:latin typeface="Trebuchet MS"/>
                <a:cs typeface="Trebuchet MS"/>
              </a:rPr>
              <a:t>not</a:t>
            </a:r>
            <a:r>
              <a:rPr sz="1750" b="1" spc="-65" dirty="0">
                <a:latin typeface="Trebuchet MS"/>
                <a:cs typeface="Trebuchet MS"/>
              </a:rPr>
              <a:t> </a:t>
            </a:r>
            <a:r>
              <a:rPr sz="1750" b="1" spc="65" dirty="0">
                <a:latin typeface="Trebuchet MS"/>
                <a:cs typeface="Trebuchet MS"/>
              </a:rPr>
              <a:t>so</a:t>
            </a:r>
            <a:r>
              <a:rPr sz="1750" b="1" spc="-60" dirty="0">
                <a:latin typeface="Trebuchet MS"/>
                <a:cs typeface="Trebuchet MS"/>
              </a:rPr>
              <a:t> </a:t>
            </a:r>
            <a:r>
              <a:rPr sz="1750" b="1" spc="-20" dirty="0">
                <a:latin typeface="Trebuchet MS"/>
                <a:cs typeface="Trebuchet MS"/>
              </a:rPr>
              <a:t>much</a:t>
            </a:r>
            <a:r>
              <a:rPr sz="1750" b="1" spc="-60" dirty="0">
                <a:latin typeface="Trebuchet MS"/>
                <a:cs typeface="Trebuchet MS"/>
              </a:rPr>
              <a:t> </a:t>
            </a:r>
            <a:r>
              <a:rPr sz="1750" b="1" spc="-20" dirty="0">
                <a:latin typeface="Trebuchet MS"/>
                <a:cs typeface="Trebuchet MS"/>
              </a:rPr>
              <a:t>seek</a:t>
            </a:r>
            <a:endParaRPr sz="1750" dirty="0">
              <a:latin typeface="Trebuchet MS"/>
              <a:cs typeface="Trebuchet MS"/>
            </a:endParaRPr>
          </a:p>
          <a:p>
            <a:pPr marL="12700" marR="372745">
              <a:lnSpc>
                <a:spcPts val="2020"/>
              </a:lnSpc>
              <a:spcBef>
                <a:spcPts val="95"/>
              </a:spcBef>
            </a:pPr>
            <a:r>
              <a:rPr sz="1750" b="1" spc="-30" dirty="0">
                <a:latin typeface="Trebuchet MS"/>
                <a:cs typeface="Trebuchet MS"/>
              </a:rPr>
              <a:t>to</a:t>
            </a:r>
            <a:r>
              <a:rPr sz="1750" b="1" spc="-70" dirty="0">
                <a:latin typeface="Trebuchet MS"/>
                <a:cs typeface="Trebuchet MS"/>
              </a:rPr>
              <a:t> </a:t>
            </a:r>
            <a:r>
              <a:rPr sz="1750" b="1" dirty="0">
                <a:latin typeface="Trebuchet MS"/>
                <a:cs typeface="Trebuchet MS"/>
              </a:rPr>
              <a:t>be</a:t>
            </a:r>
            <a:r>
              <a:rPr sz="1750" b="1" spc="-70" dirty="0">
                <a:latin typeface="Trebuchet MS"/>
                <a:cs typeface="Trebuchet MS"/>
              </a:rPr>
              <a:t> </a:t>
            </a:r>
            <a:r>
              <a:rPr sz="1750" b="1" dirty="0">
                <a:latin typeface="Trebuchet MS"/>
                <a:cs typeface="Trebuchet MS"/>
              </a:rPr>
              <a:t>consoled</a:t>
            </a:r>
            <a:r>
              <a:rPr sz="1750" b="1" spc="-65" dirty="0">
                <a:latin typeface="Trebuchet MS"/>
                <a:cs typeface="Trebuchet MS"/>
              </a:rPr>
              <a:t> </a:t>
            </a:r>
            <a:r>
              <a:rPr sz="1750" b="1" spc="130" dirty="0">
                <a:latin typeface="Trebuchet MS"/>
                <a:cs typeface="Trebuchet MS"/>
              </a:rPr>
              <a:t>as</a:t>
            </a:r>
            <a:r>
              <a:rPr sz="1750" b="1" spc="-70" dirty="0">
                <a:latin typeface="Trebuchet MS"/>
                <a:cs typeface="Trebuchet MS"/>
              </a:rPr>
              <a:t> </a:t>
            </a:r>
            <a:r>
              <a:rPr sz="1750" b="1" spc="-30" dirty="0">
                <a:latin typeface="Trebuchet MS"/>
                <a:cs typeface="Trebuchet MS"/>
              </a:rPr>
              <a:t>to</a:t>
            </a:r>
            <a:r>
              <a:rPr sz="1750" b="1" spc="-70" dirty="0">
                <a:latin typeface="Trebuchet MS"/>
                <a:cs typeface="Trebuchet MS"/>
              </a:rPr>
              <a:t> </a:t>
            </a:r>
            <a:r>
              <a:rPr sz="1750" b="1" spc="-20" dirty="0">
                <a:latin typeface="Trebuchet MS"/>
                <a:cs typeface="Trebuchet MS"/>
              </a:rPr>
              <a:t>console,</a:t>
            </a:r>
            <a:r>
              <a:rPr sz="1750" b="1" spc="-65" dirty="0">
                <a:latin typeface="Trebuchet MS"/>
                <a:cs typeface="Trebuchet MS"/>
              </a:rPr>
              <a:t> </a:t>
            </a:r>
            <a:r>
              <a:rPr sz="1750" b="1" spc="-30" dirty="0">
                <a:latin typeface="Trebuchet MS"/>
                <a:cs typeface="Trebuchet MS"/>
              </a:rPr>
              <a:t>to</a:t>
            </a:r>
            <a:r>
              <a:rPr sz="1750" b="1" spc="-70" dirty="0">
                <a:latin typeface="Trebuchet MS"/>
                <a:cs typeface="Trebuchet MS"/>
              </a:rPr>
              <a:t> </a:t>
            </a:r>
            <a:r>
              <a:rPr sz="1750" b="1" dirty="0">
                <a:latin typeface="Trebuchet MS"/>
                <a:cs typeface="Trebuchet MS"/>
              </a:rPr>
              <a:t>be</a:t>
            </a:r>
            <a:r>
              <a:rPr sz="1750" b="1" spc="-70" dirty="0">
                <a:latin typeface="Trebuchet MS"/>
                <a:cs typeface="Trebuchet MS"/>
              </a:rPr>
              <a:t> </a:t>
            </a:r>
            <a:r>
              <a:rPr sz="1750" b="1" dirty="0">
                <a:latin typeface="Trebuchet MS"/>
                <a:cs typeface="Trebuchet MS"/>
              </a:rPr>
              <a:t>understood</a:t>
            </a:r>
            <a:r>
              <a:rPr sz="1750" b="1" spc="-65" dirty="0">
                <a:latin typeface="Trebuchet MS"/>
                <a:cs typeface="Trebuchet MS"/>
              </a:rPr>
              <a:t> </a:t>
            </a:r>
            <a:r>
              <a:rPr sz="1750" b="1" spc="130" dirty="0">
                <a:latin typeface="Trebuchet MS"/>
                <a:cs typeface="Trebuchet MS"/>
              </a:rPr>
              <a:t>as</a:t>
            </a:r>
            <a:r>
              <a:rPr sz="1750" b="1" spc="-70" dirty="0">
                <a:latin typeface="Trebuchet MS"/>
                <a:cs typeface="Trebuchet MS"/>
              </a:rPr>
              <a:t> </a:t>
            </a:r>
            <a:r>
              <a:rPr sz="1750" b="1" spc="-30" dirty="0">
                <a:latin typeface="Trebuchet MS"/>
                <a:cs typeface="Trebuchet MS"/>
              </a:rPr>
              <a:t>to</a:t>
            </a:r>
            <a:r>
              <a:rPr sz="1750" b="1" spc="-70" dirty="0">
                <a:latin typeface="Trebuchet MS"/>
                <a:cs typeface="Trebuchet MS"/>
              </a:rPr>
              <a:t> </a:t>
            </a:r>
            <a:r>
              <a:rPr sz="1750" b="1" spc="-10" dirty="0">
                <a:latin typeface="Trebuchet MS"/>
                <a:cs typeface="Trebuchet MS"/>
              </a:rPr>
              <a:t>understand, </a:t>
            </a:r>
            <a:r>
              <a:rPr sz="1750" b="1" spc="-30" dirty="0">
                <a:latin typeface="Trebuchet MS"/>
                <a:cs typeface="Trebuchet MS"/>
              </a:rPr>
              <a:t>to</a:t>
            </a:r>
            <a:r>
              <a:rPr sz="1750" b="1" spc="-65" dirty="0">
                <a:latin typeface="Trebuchet MS"/>
                <a:cs typeface="Trebuchet MS"/>
              </a:rPr>
              <a:t> </a:t>
            </a:r>
            <a:r>
              <a:rPr sz="1750" b="1" dirty="0">
                <a:latin typeface="Trebuchet MS"/>
                <a:cs typeface="Trebuchet MS"/>
              </a:rPr>
              <a:t>be</a:t>
            </a:r>
            <a:r>
              <a:rPr sz="1750" b="1" spc="-65" dirty="0">
                <a:latin typeface="Trebuchet MS"/>
                <a:cs typeface="Trebuchet MS"/>
              </a:rPr>
              <a:t> </a:t>
            </a:r>
            <a:r>
              <a:rPr sz="1750" b="1" spc="-10" dirty="0">
                <a:latin typeface="Trebuchet MS"/>
                <a:cs typeface="Trebuchet MS"/>
              </a:rPr>
              <a:t>loved</a:t>
            </a:r>
            <a:r>
              <a:rPr sz="1750" b="1" spc="-60" dirty="0">
                <a:latin typeface="Trebuchet MS"/>
                <a:cs typeface="Trebuchet MS"/>
              </a:rPr>
              <a:t> </a:t>
            </a:r>
            <a:r>
              <a:rPr sz="1750" b="1" spc="130" dirty="0">
                <a:latin typeface="Trebuchet MS"/>
                <a:cs typeface="Trebuchet MS"/>
              </a:rPr>
              <a:t>as</a:t>
            </a:r>
            <a:r>
              <a:rPr sz="1750" b="1" spc="-65" dirty="0">
                <a:latin typeface="Trebuchet MS"/>
                <a:cs typeface="Trebuchet MS"/>
              </a:rPr>
              <a:t> </a:t>
            </a:r>
            <a:r>
              <a:rPr sz="1750" b="1" spc="-30" dirty="0">
                <a:latin typeface="Trebuchet MS"/>
                <a:cs typeface="Trebuchet MS"/>
              </a:rPr>
              <a:t>to</a:t>
            </a:r>
            <a:r>
              <a:rPr sz="1750" b="1" spc="-65" dirty="0">
                <a:latin typeface="Trebuchet MS"/>
                <a:cs typeface="Trebuchet MS"/>
              </a:rPr>
              <a:t> </a:t>
            </a:r>
            <a:r>
              <a:rPr sz="1750" b="1" spc="-50" dirty="0">
                <a:latin typeface="Trebuchet MS"/>
                <a:cs typeface="Trebuchet MS"/>
              </a:rPr>
              <a:t>love.</a:t>
            </a:r>
            <a:r>
              <a:rPr sz="1750" b="1" spc="-60" dirty="0">
                <a:latin typeface="Trebuchet MS"/>
                <a:cs typeface="Trebuchet MS"/>
              </a:rPr>
              <a:t> </a:t>
            </a:r>
            <a:r>
              <a:rPr sz="1750" b="1" spc="-80" dirty="0">
                <a:latin typeface="Trebuchet MS"/>
                <a:cs typeface="Trebuchet MS"/>
              </a:rPr>
              <a:t>For</a:t>
            </a:r>
            <a:r>
              <a:rPr sz="1750" b="1" spc="-65" dirty="0">
                <a:latin typeface="Trebuchet MS"/>
                <a:cs typeface="Trebuchet MS"/>
              </a:rPr>
              <a:t> it</a:t>
            </a:r>
            <a:r>
              <a:rPr sz="1750" b="1" spc="-60" dirty="0">
                <a:latin typeface="Trebuchet MS"/>
                <a:cs typeface="Trebuchet MS"/>
              </a:rPr>
              <a:t> </a:t>
            </a:r>
            <a:r>
              <a:rPr sz="1750" b="1" dirty="0">
                <a:latin typeface="Trebuchet MS"/>
                <a:cs typeface="Trebuchet MS"/>
              </a:rPr>
              <a:t>is</a:t>
            </a:r>
            <a:r>
              <a:rPr sz="1750" b="1" spc="-65" dirty="0">
                <a:latin typeface="Trebuchet MS"/>
                <a:cs typeface="Trebuchet MS"/>
              </a:rPr>
              <a:t> </a:t>
            </a:r>
            <a:r>
              <a:rPr sz="1750" b="1" spc="-55" dirty="0">
                <a:latin typeface="Trebuchet MS"/>
                <a:cs typeface="Trebuchet MS"/>
              </a:rPr>
              <a:t>in</a:t>
            </a:r>
            <a:r>
              <a:rPr sz="1750" b="1" spc="-65" dirty="0">
                <a:latin typeface="Trebuchet MS"/>
                <a:cs typeface="Trebuchet MS"/>
              </a:rPr>
              <a:t> </a:t>
            </a:r>
            <a:r>
              <a:rPr sz="1750" b="1" dirty="0">
                <a:latin typeface="Trebuchet MS"/>
                <a:cs typeface="Trebuchet MS"/>
              </a:rPr>
              <a:t>giving</a:t>
            </a:r>
            <a:r>
              <a:rPr sz="1750" b="1" spc="-60" dirty="0">
                <a:latin typeface="Trebuchet MS"/>
                <a:cs typeface="Trebuchet MS"/>
              </a:rPr>
              <a:t> </a:t>
            </a:r>
            <a:r>
              <a:rPr sz="1750" b="1" spc="-20" dirty="0">
                <a:latin typeface="Trebuchet MS"/>
                <a:cs typeface="Trebuchet MS"/>
              </a:rPr>
              <a:t>that</a:t>
            </a:r>
            <a:r>
              <a:rPr sz="1750" b="1" spc="-65" dirty="0">
                <a:latin typeface="Trebuchet MS"/>
                <a:cs typeface="Trebuchet MS"/>
              </a:rPr>
              <a:t> </a:t>
            </a:r>
            <a:r>
              <a:rPr sz="1750" b="1" dirty="0">
                <a:latin typeface="Trebuchet MS"/>
                <a:cs typeface="Trebuchet MS"/>
              </a:rPr>
              <a:t>we</a:t>
            </a:r>
            <a:r>
              <a:rPr sz="1750" b="1" spc="-65" dirty="0">
                <a:latin typeface="Trebuchet MS"/>
                <a:cs typeface="Trebuchet MS"/>
              </a:rPr>
              <a:t> </a:t>
            </a:r>
            <a:r>
              <a:rPr sz="1750" b="1" spc="-10" dirty="0">
                <a:latin typeface="Trebuchet MS"/>
                <a:cs typeface="Trebuchet MS"/>
              </a:rPr>
              <a:t>receive,</a:t>
            </a:r>
            <a:endParaRPr sz="1750" dirty="0">
              <a:latin typeface="Trebuchet MS"/>
              <a:cs typeface="Trebuchet MS"/>
            </a:endParaRPr>
          </a:p>
          <a:p>
            <a:pPr marL="12700">
              <a:lnSpc>
                <a:spcPts val="1960"/>
              </a:lnSpc>
            </a:pPr>
            <a:r>
              <a:rPr sz="1750" b="1" spc="-65" dirty="0">
                <a:latin typeface="Trebuchet MS"/>
                <a:cs typeface="Trebuchet MS"/>
              </a:rPr>
              <a:t>it</a:t>
            </a:r>
            <a:r>
              <a:rPr sz="1750" b="1" spc="-35" dirty="0">
                <a:latin typeface="Trebuchet MS"/>
                <a:cs typeface="Trebuchet MS"/>
              </a:rPr>
              <a:t> </a:t>
            </a:r>
            <a:r>
              <a:rPr sz="1750" b="1" dirty="0">
                <a:latin typeface="Trebuchet MS"/>
                <a:cs typeface="Trebuchet MS"/>
              </a:rPr>
              <a:t>is</a:t>
            </a:r>
            <a:r>
              <a:rPr sz="1750" b="1" spc="-35" dirty="0">
                <a:latin typeface="Trebuchet MS"/>
                <a:cs typeface="Trebuchet MS"/>
              </a:rPr>
              <a:t> </a:t>
            </a:r>
            <a:r>
              <a:rPr sz="1750" b="1" spc="-55" dirty="0">
                <a:latin typeface="Trebuchet MS"/>
                <a:cs typeface="Trebuchet MS"/>
              </a:rPr>
              <a:t>in</a:t>
            </a:r>
            <a:r>
              <a:rPr sz="1750" b="1" spc="-35" dirty="0">
                <a:latin typeface="Trebuchet MS"/>
                <a:cs typeface="Trebuchet MS"/>
              </a:rPr>
              <a:t> </a:t>
            </a:r>
            <a:r>
              <a:rPr sz="1750" b="1" dirty="0">
                <a:latin typeface="Trebuchet MS"/>
                <a:cs typeface="Trebuchet MS"/>
              </a:rPr>
              <a:t>pardoning</a:t>
            </a:r>
            <a:r>
              <a:rPr sz="1750" b="1" spc="-35" dirty="0">
                <a:latin typeface="Trebuchet MS"/>
                <a:cs typeface="Trebuchet MS"/>
              </a:rPr>
              <a:t> </a:t>
            </a:r>
            <a:r>
              <a:rPr sz="1750" b="1" spc="-20" dirty="0">
                <a:latin typeface="Trebuchet MS"/>
                <a:cs typeface="Trebuchet MS"/>
              </a:rPr>
              <a:t>that</a:t>
            </a:r>
            <a:r>
              <a:rPr sz="1750" b="1" spc="-30" dirty="0">
                <a:latin typeface="Trebuchet MS"/>
                <a:cs typeface="Trebuchet MS"/>
              </a:rPr>
              <a:t> </a:t>
            </a:r>
            <a:r>
              <a:rPr sz="1750" b="1" dirty="0">
                <a:latin typeface="Trebuchet MS"/>
                <a:cs typeface="Trebuchet MS"/>
              </a:rPr>
              <a:t>we</a:t>
            </a:r>
            <a:r>
              <a:rPr sz="1750" b="1" spc="-35" dirty="0">
                <a:latin typeface="Trebuchet MS"/>
                <a:cs typeface="Trebuchet MS"/>
              </a:rPr>
              <a:t> </a:t>
            </a:r>
            <a:r>
              <a:rPr sz="1750" b="1" dirty="0">
                <a:latin typeface="Trebuchet MS"/>
                <a:cs typeface="Trebuchet MS"/>
              </a:rPr>
              <a:t>are</a:t>
            </a:r>
            <a:r>
              <a:rPr sz="1750" b="1" spc="-35" dirty="0">
                <a:latin typeface="Trebuchet MS"/>
                <a:cs typeface="Trebuchet MS"/>
              </a:rPr>
              <a:t> </a:t>
            </a:r>
            <a:r>
              <a:rPr sz="1750" b="1" spc="-10" dirty="0">
                <a:latin typeface="Trebuchet MS"/>
                <a:cs typeface="Trebuchet MS"/>
              </a:rPr>
              <a:t>pardoned,</a:t>
            </a:r>
            <a:endParaRPr sz="175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6843" y="1041928"/>
            <a:ext cx="1572260" cy="337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b="1" spc="95" dirty="0">
                <a:solidFill>
                  <a:srgbClr val="FFFFFF"/>
                </a:solidFill>
                <a:latin typeface="Arial"/>
                <a:cs typeface="Arial"/>
              </a:rPr>
              <a:t>4th</a:t>
            </a:r>
            <a:r>
              <a:rPr sz="205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b="1" spc="40" dirty="0">
                <a:solidFill>
                  <a:srgbClr val="FFFFFF"/>
                </a:solidFill>
                <a:latin typeface="Arial"/>
                <a:cs typeface="Arial"/>
              </a:rPr>
              <a:t>October</a:t>
            </a:r>
            <a:endParaRPr sz="20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6843" y="6269690"/>
            <a:ext cx="4986020" cy="29273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750" b="1" dirty="0">
                <a:latin typeface="Trebuchet MS"/>
                <a:cs typeface="Trebuchet MS"/>
              </a:rPr>
              <a:t>and</a:t>
            </a:r>
            <a:r>
              <a:rPr sz="1750" b="1" spc="-60" dirty="0">
                <a:latin typeface="Trebuchet MS"/>
                <a:cs typeface="Trebuchet MS"/>
              </a:rPr>
              <a:t> </a:t>
            </a:r>
            <a:r>
              <a:rPr sz="1750" b="1" spc="-65" dirty="0">
                <a:latin typeface="Trebuchet MS"/>
                <a:cs typeface="Trebuchet MS"/>
              </a:rPr>
              <a:t>it</a:t>
            </a:r>
            <a:r>
              <a:rPr sz="1750" b="1" spc="-55" dirty="0">
                <a:latin typeface="Trebuchet MS"/>
                <a:cs typeface="Trebuchet MS"/>
              </a:rPr>
              <a:t> </a:t>
            </a:r>
            <a:r>
              <a:rPr sz="1750" b="1" dirty="0">
                <a:latin typeface="Trebuchet MS"/>
                <a:cs typeface="Trebuchet MS"/>
              </a:rPr>
              <a:t>is</a:t>
            </a:r>
            <a:r>
              <a:rPr sz="1750" b="1" spc="-55" dirty="0">
                <a:latin typeface="Trebuchet MS"/>
                <a:cs typeface="Trebuchet MS"/>
              </a:rPr>
              <a:t> in </a:t>
            </a:r>
            <a:r>
              <a:rPr sz="1750" b="1" dirty="0">
                <a:latin typeface="Trebuchet MS"/>
                <a:cs typeface="Trebuchet MS"/>
              </a:rPr>
              <a:t>dying</a:t>
            </a:r>
            <a:r>
              <a:rPr sz="1750" b="1" spc="-55" dirty="0">
                <a:latin typeface="Trebuchet MS"/>
                <a:cs typeface="Trebuchet MS"/>
              </a:rPr>
              <a:t> </a:t>
            </a:r>
            <a:r>
              <a:rPr sz="1750" b="1" spc="-20" dirty="0">
                <a:latin typeface="Trebuchet MS"/>
                <a:cs typeface="Trebuchet MS"/>
              </a:rPr>
              <a:t>that</a:t>
            </a:r>
            <a:r>
              <a:rPr sz="1750" b="1" spc="-55" dirty="0">
                <a:latin typeface="Trebuchet MS"/>
                <a:cs typeface="Trebuchet MS"/>
              </a:rPr>
              <a:t> </a:t>
            </a:r>
            <a:r>
              <a:rPr sz="1750" b="1" dirty="0">
                <a:latin typeface="Trebuchet MS"/>
                <a:cs typeface="Trebuchet MS"/>
              </a:rPr>
              <a:t>we</a:t>
            </a:r>
            <a:r>
              <a:rPr sz="1750" b="1" spc="-55" dirty="0">
                <a:latin typeface="Trebuchet MS"/>
                <a:cs typeface="Trebuchet MS"/>
              </a:rPr>
              <a:t> </a:t>
            </a:r>
            <a:r>
              <a:rPr sz="1750" b="1" dirty="0">
                <a:latin typeface="Trebuchet MS"/>
                <a:cs typeface="Trebuchet MS"/>
              </a:rPr>
              <a:t>are</a:t>
            </a:r>
            <a:r>
              <a:rPr sz="1750" b="1" spc="-60" dirty="0">
                <a:latin typeface="Trebuchet MS"/>
                <a:cs typeface="Trebuchet MS"/>
              </a:rPr>
              <a:t> </a:t>
            </a:r>
            <a:r>
              <a:rPr sz="1750" b="1" spc="-20" dirty="0">
                <a:latin typeface="Trebuchet MS"/>
                <a:cs typeface="Trebuchet MS"/>
              </a:rPr>
              <a:t>born</a:t>
            </a:r>
            <a:r>
              <a:rPr sz="1750" b="1" spc="-55" dirty="0">
                <a:latin typeface="Trebuchet MS"/>
                <a:cs typeface="Trebuchet MS"/>
              </a:rPr>
              <a:t> </a:t>
            </a:r>
            <a:r>
              <a:rPr sz="1750" b="1" spc="-30" dirty="0">
                <a:latin typeface="Trebuchet MS"/>
                <a:cs typeface="Trebuchet MS"/>
              </a:rPr>
              <a:t>to</a:t>
            </a:r>
            <a:r>
              <a:rPr sz="1750" b="1" spc="-55" dirty="0">
                <a:latin typeface="Trebuchet MS"/>
                <a:cs typeface="Trebuchet MS"/>
              </a:rPr>
              <a:t> </a:t>
            </a:r>
            <a:r>
              <a:rPr sz="1750" b="1" spc="-25" dirty="0">
                <a:latin typeface="Trebuchet MS"/>
                <a:cs typeface="Trebuchet MS"/>
              </a:rPr>
              <a:t>eternal</a:t>
            </a:r>
            <a:r>
              <a:rPr sz="1750" b="1" spc="-55" dirty="0">
                <a:latin typeface="Trebuchet MS"/>
                <a:cs typeface="Trebuchet MS"/>
              </a:rPr>
              <a:t> </a:t>
            </a:r>
            <a:r>
              <a:rPr sz="1750" b="1" spc="-10" dirty="0">
                <a:latin typeface="Trebuchet MS"/>
                <a:cs typeface="Trebuchet MS"/>
              </a:rPr>
              <a:t>life.</a:t>
            </a:r>
            <a:endParaRPr sz="1750">
              <a:latin typeface="Trebuchet MS"/>
              <a:cs typeface="Trebuchet MS"/>
            </a:endParaRPr>
          </a:p>
        </p:txBody>
      </p:sp>
      <p:pic>
        <p:nvPicPr>
          <p:cNvPr id="20" name="Picture 19" descr="A logo with a cross and text&#10;&#10;Description automatically generated">
            <a:extLst>
              <a:ext uri="{FF2B5EF4-FFF2-40B4-BE49-F238E27FC236}">
                <a16:creationId xmlns:a16="http://schemas.microsoft.com/office/drawing/2014/main" id="{4A5870DC-6050-1AAD-B147-39D3C16975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595" b="4743"/>
          <a:stretch/>
        </p:blipFill>
        <p:spPr>
          <a:xfrm>
            <a:off x="8851900" y="4930132"/>
            <a:ext cx="1981200" cy="1756550"/>
          </a:xfrm>
          <a:prstGeom prst="rect">
            <a:avLst/>
          </a:prstGeom>
        </p:spPr>
      </p:pic>
      <p:pic>
        <p:nvPicPr>
          <p:cNvPr id="21" name="Picture 2" descr="Season of Creation 2023: Let Justice and Peace Flow – Churches Together in  Cornwall infoHub">
            <a:extLst>
              <a:ext uri="{FF2B5EF4-FFF2-40B4-BE49-F238E27FC236}">
                <a16:creationId xmlns:a16="http://schemas.microsoft.com/office/drawing/2014/main" id="{E104DA02-D0BE-CAD9-A47E-8C7CD87C7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000" b="21242"/>
          <a:stretch/>
        </p:blipFill>
        <p:spPr bwMode="auto">
          <a:xfrm>
            <a:off x="9177558" y="3027293"/>
            <a:ext cx="1217860" cy="138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9933ECE-6A9B-633A-169E-A146FD27D193}"/>
              </a:ext>
            </a:extLst>
          </p:cNvPr>
          <p:cNvSpPr txBox="1"/>
          <p:nvPr/>
        </p:nvSpPr>
        <p:spPr>
          <a:xfrm flipH="1">
            <a:off x="8742415" y="4321790"/>
            <a:ext cx="208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15BAF5"/>
                </a:solidFill>
              </a:rPr>
              <a:t>A Mighty River</a:t>
            </a:r>
          </a:p>
          <a:p>
            <a:pPr algn="ctr"/>
            <a:r>
              <a:rPr lang="en-US" sz="1200" dirty="0">
                <a:solidFill>
                  <a:srgbClr val="15BAF5"/>
                </a:solidFill>
              </a:rPr>
              <a:t>Amos 5: 24</a:t>
            </a:r>
            <a:endParaRPr lang="en-GB" sz="1200" dirty="0">
              <a:solidFill>
                <a:srgbClr val="15BAF5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770737"/>
            <a:ext cx="10693400" cy="6015355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120C0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74" name="Picture 2" descr="Free Earth Illustration Stock Photo">
            <a:extLst>
              <a:ext uri="{FF2B5EF4-FFF2-40B4-BE49-F238E27FC236}">
                <a16:creationId xmlns:a16="http://schemas.microsoft.com/office/drawing/2014/main" id="{DEB13218-445E-C2EA-987A-8AE8080C54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11423" r="4445" b="54487"/>
          <a:stretch/>
        </p:blipFill>
        <p:spPr bwMode="auto">
          <a:xfrm>
            <a:off x="0" y="770408"/>
            <a:ext cx="10693399" cy="400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5"/>
          <p:cNvSpPr txBox="1"/>
          <p:nvPr/>
        </p:nvSpPr>
        <p:spPr>
          <a:xfrm>
            <a:off x="1965018" y="5298123"/>
            <a:ext cx="6763384" cy="961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7630">
              <a:lnSpc>
                <a:spcPct val="116900"/>
              </a:lnSpc>
              <a:spcBef>
                <a:spcPts val="100"/>
              </a:spcBef>
            </a:pPr>
            <a:r>
              <a:rPr sz="1750" spc="-114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80" dirty="0">
                <a:solidFill>
                  <a:srgbClr val="FFFFFF"/>
                </a:solidFill>
                <a:latin typeface="Trebuchet MS"/>
                <a:cs typeface="Trebuchet MS"/>
              </a:rPr>
              <a:t>God</a:t>
            </a:r>
            <a:r>
              <a:rPr sz="175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who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created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universe 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out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nothing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can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also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intervene </a:t>
            </a:r>
            <a:r>
              <a:rPr sz="1750" spc="-90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this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world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overcome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every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form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10" dirty="0">
                <a:solidFill>
                  <a:srgbClr val="FFFFFF"/>
                </a:solidFill>
                <a:latin typeface="Trebuchet MS"/>
                <a:cs typeface="Trebuchet MS"/>
              </a:rPr>
              <a:t>evil.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Injustice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not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invincible.</a:t>
            </a:r>
            <a:endParaRPr sz="1750">
              <a:latin typeface="Trebuchet MS"/>
              <a:cs typeface="Trebuchet MS"/>
            </a:endParaRPr>
          </a:p>
          <a:p>
            <a:pPr marL="1931035">
              <a:lnSpc>
                <a:spcPct val="100000"/>
              </a:lnSpc>
              <a:spcBef>
                <a:spcPts val="355"/>
              </a:spcBef>
            </a:pP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(Laudato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Si</a:t>
            </a:r>
            <a:r>
              <a:rPr sz="175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74</a:t>
            </a:r>
            <a:r>
              <a:rPr sz="175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70" dirty="0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sz="175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Pope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Francis)</a:t>
            </a:r>
            <a:endParaRPr sz="175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1323" y="1044711"/>
            <a:ext cx="1939289" cy="337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b="1" dirty="0">
                <a:solidFill>
                  <a:srgbClr val="FFFFFF"/>
                </a:solidFill>
                <a:latin typeface="Trebuchet MS"/>
                <a:cs typeface="Trebuchet MS"/>
              </a:rPr>
              <a:t>3rd</a:t>
            </a:r>
            <a:r>
              <a:rPr sz="2050" b="1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50" b="1" spc="65" dirty="0">
                <a:solidFill>
                  <a:srgbClr val="FFFFFF"/>
                </a:solidFill>
                <a:latin typeface="Trebuchet MS"/>
                <a:cs typeface="Trebuchet MS"/>
              </a:rPr>
              <a:t>September</a:t>
            </a:r>
            <a:endParaRPr sz="2050">
              <a:latin typeface="Trebuchet MS"/>
              <a:cs typeface="Trebuchet MS"/>
            </a:endParaRPr>
          </a:p>
        </p:txBody>
      </p:sp>
      <p:pic>
        <p:nvPicPr>
          <p:cNvPr id="17" name="Picture 16" descr="A logo with a cross and text&#10;&#10;Description automatically generated">
            <a:extLst>
              <a:ext uri="{FF2B5EF4-FFF2-40B4-BE49-F238E27FC236}">
                <a16:creationId xmlns:a16="http://schemas.microsoft.com/office/drawing/2014/main" id="{5C19DE00-6237-767C-37C4-2326679FEB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95" b="4743"/>
          <a:stretch/>
        </p:blipFill>
        <p:spPr>
          <a:xfrm>
            <a:off x="8851900" y="4930132"/>
            <a:ext cx="1981200" cy="1756550"/>
          </a:xfrm>
          <a:prstGeom prst="rect">
            <a:avLst/>
          </a:prstGeom>
        </p:spPr>
      </p:pic>
      <p:pic>
        <p:nvPicPr>
          <p:cNvPr id="18" name="Picture 2" descr="Season of Creation 2023: Let Justice and Peace Flow – Churches Together in  Cornwall infoHub">
            <a:extLst>
              <a:ext uri="{FF2B5EF4-FFF2-40B4-BE49-F238E27FC236}">
                <a16:creationId xmlns:a16="http://schemas.microsoft.com/office/drawing/2014/main" id="{C9707D38-CE6E-E3A4-E569-FBBF1E73AD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000" b="21242"/>
          <a:stretch/>
        </p:blipFill>
        <p:spPr bwMode="auto">
          <a:xfrm>
            <a:off x="295443" y="4900691"/>
            <a:ext cx="1217860" cy="138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6A3A47-8DED-C338-C90F-7B313E7EBBF6}"/>
              </a:ext>
            </a:extLst>
          </p:cNvPr>
          <p:cNvSpPr txBox="1"/>
          <p:nvPr/>
        </p:nvSpPr>
        <p:spPr>
          <a:xfrm flipH="1">
            <a:off x="-139700" y="6195188"/>
            <a:ext cx="208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15BAF5"/>
                </a:solidFill>
              </a:rPr>
              <a:t>A Mighty River</a:t>
            </a:r>
          </a:p>
          <a:p>
            <a:pPr algn="ctr"/>
            <a:r>
              <a:rPr lang="en-US" sz="1200" dirty="0">
                <a:solidFill>
                  <a:srgbClr val="15BAF5"/>
                </a:solidFill>
              </a:rPr>
              <a:t>Amos 5: 24</a:t>
            </a:r>
            <a:endParaRPr lang="en-GB" sz="1200" dirty="0">
              <a:solidFill>
                <a:srgbClr val="15BAF5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770737"/>
            <a:ext cx="10693400" cy="6015355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353A1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98" name="Picture 2" descr="Free Shallow Focus Photography of Brown Tree Trunk Stock Photo">
            <a:extLst>
              <a:ext uri="{FF2B5EF4-FFF2-40B4-BE49-F238E27FC236}">
                <a16:creationId xmlns:a16="http://schemas.microsoft.com/office/drawing/2014/main" id="{46C8067A-944C-EF04-F06A-10AD622C1B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" t="14879" r="1969" b="30546"/>
          <a:stretch/>
        </p:blipFill>
        <p:spPr bwMode="auto">
          <a:xfrm>
            <a:off x="0" y="770408"/>
            <a:ext cx="10693400" cy="406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5"/>
          <p:cNvSpPr txBox="1"/>
          <p:nvPr/>
        </p:nvSpPr>
        <p:spPr>
          <a:xfrm>
            <a:off x="1645285" y="4963110"/>
            <a:ext cx="7402830" cy="13620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1750" spc="-100" dirty="0">
                <a:solidFill>
                  <a:srgbClr val="FFFFFF"/>
                </a:solidFill>
                <a:latin typeface="Trebuchet MS"/>
                <a:cs typeface="Trebuchet MS"/>
              </a:rPr>
              <a:t>There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r>
              <a:rPr sz="175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7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growing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sensitivity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environment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need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protect </a:t>
            </a:r>
            <a:r>
              <a:rPr sz="1750" spc="-90" dirty="0">
                <a:solidFill>
                  <a:srgbClr val="FFFFFF"/>
                </a:solidFill>
                <a:latin typeface="Trebuchet MS"/>
                <a:cs typeface="Trebuchet MS"/>
              </a:rPr>
              <a:t>nature,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along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with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7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growing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concern, </a:t>
            </a:r>
            <a:r>
              <a:rPr sz="1750" spc="-25" dirty="0">
                <a:solidFill>
                  <a:srgbClr val="FFFFFF"/>
                </a:solidFill>
                <a:latin typeface="Trebuchet MS"/>
                <a:cs typeface="Trebuchet MS"/>
              </a:rPr>
              <a:t>both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5" dirty="0">
                <a:solidFill>
                  <a:srgbClr val="FFFFFF"/>
                </a:solidFill>
                <a:latin typeface="Trebuchet MS"/>
                <a:cs typeface="Trebuchet MS"/>
              </a:rPr>
              <a:t>genuine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distressing, 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for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0" dirty="0">
                <a:solidFill>
                  <a:srgbClr val="FFFFFF"/>
                </a:solidFill>
                <a:latin typeface="Trebuchet MS"/>
                <a:cs typeface="Trebuchet MS"/>
              </a:rPr>
              <a:t>what </a:t>
            </a: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happening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our planet…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Our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goal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not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amass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information 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or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satisfy </a:t>
            </a:r>
            <a:r>
              <a:rPr sz="1750" spc="-90" dirty="0">
                <a:solidFill>
                  <a:srgbClr val="FFFFFF"/>
                </a:solidFill>
                <a:latin typeface="Trebuchet MS"/>
                <a:cs typeface="Trebuchet MS"/>
              </a:rPr>
              <a:t>curiosity,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but</a:t>
            </a:r>
            <a:r>
              <a:rPr sz="175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rather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become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painfully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aware,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dare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5" dirty="0">
                <a:solidFill>
                  <a:srgbClr val="FFFFFF"/>
                </a:solidFill>
                <a:latin typeface="Trebuchet MS"/>
                <a:cs typeface="Trebuchet MS"/>
              </a:rPr>
              <a:t>turn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what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5" dirty="0">
                <a:solidFill>
                  <a:srgbClr val="FFFFFF"/>
                </a:solidFill>
                <a:latin typeface="Trebuchet MS"/>
                <a:cs typeface="Trebuchet MS"/>
              </a:rPr>
              <a:t>is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happening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world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into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our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own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5" dirty="0">
                <a:solidFill>
                  <a:srgbClr val="FFFFFF"/>
                </a:solidFill>
                <a:latin typeface="Trebuchet MS"/>
                <a:cs typeface="Trebuchet MS"/>
              </a:rPr>
              <a:t>personal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suffering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thus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discover</a:t>
            </a:r>
            <a:endParaRPr sz="175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4264" y="872351"/>
            <a:ext cx="1940560" cy="337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b="1" spc="50" dirty="0">
                <a:solidFill>
                  <a:srgbClr val="FFFFFF"/>
                </a:solidFill>
                <a:latin typeface="Trebuchet MS"/>
                <a:cs typeface="Trebuchet MS"/>
              </a:rPr>
              <a:t>4th</a:t>
            </a:r>
            <a:r>
              <a:rPr sz="205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50" b="1" spc="65" dirty="0">
                <a:solidFill>
                  <a:srgbClr val="FFFFFF"/>
                </a:solidFill>
                <a:latin typeface="Trebuchet MS"/>
                <a:cs typeface="Trebuchet MS"/>
              </a:rPr>
              <a:t>September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323021" y="6310924"/>
            <a:ext cx="6047740" cy="29273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what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each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us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can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do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about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40" dirty="0">
                <a:solidFill>
                  <a:srgbClr val="FFFFFF"/>
                </a:solidFill>
                <a:latin typeface="Trebuchet MS"/>
                <a:cs typeface="Trebuchet MS"/>
              </a:rPr>
              <a:t>it.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(Laudato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Si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29" dirty="0">
                <a:solidFill>
                  <a:srgbClr val="FFFFFF"/>
                </a:solidFill>
                <a:latin typeface="Trebuchet MS"/>
                <a:cs typeface="Trebuchet MS"/>
              </a:rPr>
              <a:t>19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70" dirty="0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Pope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Francis)</a:t>
            </a:r>
            <a:endParaRPr sz="1750">
              <a:latin typeface="Trebuchet MS"/>
              <a:cs typeface="Trebuchet MS"/>
            </a:endParaRPr>
          </a:p>
        </p:txBody>
      </p:sp>
      <p:pic>
        <p:nvPicPr>
          <p:cNvPr id="18" name="Picture 17" descr="A logo with a cross and text&#10;&#10;Description automatically generated">
            <a:extLst>
              <a:ext uri="{FF2B5EF4-FFF2-40B4-BE49-F238E27FC236}">
                <a16:creationId xmlns:a16="http://schemas.microsoft.com/office/drawing/2014/main" id="{DE7CB8DF-5F14-C792-7A1C-A950E32F9F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95" b="4743"/>
          <a:stretch/>
        </p:blipFill>
        <p:spPr>
          <a:xfrm>
            <a:off x="8851900" y="4930132"/>
            <a:ext cx="1981200" cy="1756550"/>
          </a:xfrm>
          <a:prstGeom prst="rect">
            <a:avLst/>
          </a:prstGeom>
        </p:spPr>
      </p:pic>
      <p:pic>
        <p:nvPicPr>
          <p:cNvPr id="19" name="Picture 2" descr="Season of Creation 2023: Let Justice and Peace Flow – Churches Together in  Cornwall infoHub">
            <a:extLst>
              <a:ext uri="{FF2B5EF4-FFF2-40B4-BE49-F238E27FC236}">
                <a16:creationId xmlns:a16="http://schemas.microsoft.com/office/drawing/2014/main" id="{8331DDE6-1AEC-6874-37B5-683B0E98B7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000" b="21242"/>
          <a:stretch/>
        </p:blipFill>
        <p:spPr bwMode="auto">
          <a:xfrm>
            <a:off x="295443" y="4900691"/>
            <a:ext cx="1217860" cy="138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8E5B620-6203-C027-F163-DC2C2A085599}"/>
              </a:ext>
            </a:extLst>
          </p:cNvPr>
          <p:cNvSpPr txBox="1"/>
          <p:nvPr/>
        </p:nvSpPr>
        <p:spPr>
          <a:xfrm flipH="1">
            <a:off x="-139700" y="6195188"/>
            <a:ext cx="208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15BAF5"/>
                </a:solidFill>
              </a:rPr>
              <a:t>A Mighty River</a:t>
            </a:r>
          </a:p>
          <a:p>
            <a:pPr algn="ctr"/>
            <a:r>
              <a:rPr lang="en-US" sz="1200" dirty="0">
                <a:solidFill>
                  <a:srgbClr val="15BAF5"/>
                </a:solidFill>
              </a:rPr>
              <a:t>Amos 5: 24</a:t>
            </a:r>
            <a:endParaRPr lang="en-GB" sz="1200" dirty="0">
              <a:solidFill>
                <a:srgbClr val="15BAF5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770737"/>
            <a:ext cx="10693400" cy="6015355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3F41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842234" y="4927305"/>
            <a:ext cx="6761480" cy="13849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Lord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Jesus,</a:t>
            </a:r>
            <a:endParaRPr sz="175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45"/>
              </a:spcBef>
            </a:pP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earth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yours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you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0" dirty="0">
                <a:solidFill>
                  <a:srgbClr val="FFFFFF"/>
                </a:solidFill>
                <a:latin typeface="Trebuchet MS"/>
                <a:cs typeface="Trebuchet MS"/>
              </a:rPr>
              <a:t>have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commanded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winds</a:t>
            </a:r>
            <a:endParaRPr sz="1750">
              <a:latin typeface="Trebuchet MS"/>
              <a:cs typeface="Trebuchet MS"/>
            </a:endParaRPr>
          </a:p>
          <a:p>
            <a:pPr marL="12065" marR="5080" algn="ctr">
              <a:lnSpc>
                <a:spcPct val="102299"/>
              </a:lnSpc>
            </a:pP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75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sea;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help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us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5" dirty="0">
                <a:solidFill>
                  <a:srgbClr val="FFFFFF"/>
                </a:solidFill>
                <a:latin typeface="Trebuchet MS"/>
                <a:cs typeface="Trebuchet MS"/>
              </a:rPr>
              <a:t>leave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behind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our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consumer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demanding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lifestyle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move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5" dirty="0">
                <a:solidFill>
                  <a:srgbClr val="FFFFFF"/>
                </a:solidFill>
                <a:latin typeface="Trebuchet MS"/>
                <a:cs typeface="Trebuchet MS"/>
              </a:rPr>
              <a:t>towards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behaviours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that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are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environmentally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healthy;</a:t>
            </a:r>
            <a:endParaRPr sz="175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help</a:t>
            </a:r>
            <a:r>
              <a:rPr sz="175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us</a:t>
            </a:r>
            <a:r>
              <a:rPr sz="175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follow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 your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lead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90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caring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for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world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you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love.</a:t>
            </a:r>
            <a:endParaRPr sz="175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39142" y="6302966"/>
            <a:ext cx="627380" cy="29273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Amen.</a:t>
            </a:r>
            <a:endParaRPr sz="1750">
              <a:latin typeface="Trebuchet MS"/>
              <a:cs typeface="Trebuchet MS"/>
            </a:endParaRPr>
          </a:p>
        </p:txBody>
      </p:sp>
      <p:pic>
        <p:nvPicPr>
          <p:cNvPr id="18" name="Picture 17" descr="A logo with a cross and text&#10;&#10;Description automatically generated">
            <a:extLst>
              <a:ext uri="{FF2B5EF4-FFF2-40B4-BE49-F238E27FC236}">
                <a16:creationId xmlns:a16="http://schemas.microsoft.com/office/drawing/2014/main" id="{CEF34DA6-2B1A-BFA2-5D3A-F6210536A2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95" b="4743"/>
          <a:stretch/>
        </p:blipFill>
        <p:spPr>
          <a:xfrm>
            <a:off x="8851900" y="4930132"/>
            <a:ext cx="1981200" cy="1756550"/>
          </a:xfrm>
          <a:prstGeom prst="rect">
            <a:avLst/>
          </a:prstGeom>
        </p:spPr>
      </p:pic>
      <p:pic>
        <p:nvPicPr>
          <p:cNvPr id="19" name="Picture 2" descr="Season of Creation 2023: Let Justice and Peace Flow – Churches Together in  Cornwall infoHub">
            <a:extLst>
              <a:ext uri="{FF2B5EF4-FFF2-40B4-BE49-F238E27FC236}">
                <a16:creationId xmlns:a16="http://schemas.microsoft.com/office/drawing/2014/main" id="{B456931C-613F-BAA6-B81A-9AC0BCF39D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000" b="21242"/>
          <a:stretch/>
        </p:blipFill>
        <p:spPr bwMode="auto">
          <a:xfrm>
            <a:off x="295443" y="4900691"/>
            <a:ext cx="1217860" cy="138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170FAA-3B23-E0F8-7895-5054400D36D7}"/>
              </a:ext>
            </a:extLst>
          </p:cNvPr>
          <p:cNvSpPr txBox="1"/>
          <p:nvPr/>
        </p:nvSpPr>
        <p:spPr>
          <a:xfrm flipH="1">
            <a:off x="-139700" y="6195188"/>
            <a:ext cx="208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15BAF5"/>
                </a:solidFill>
              </a:rPr>
              <a:t>A Mighty River</a:t>
            </a:r>
          </a:p>
          <a:p>
            <a:pPr algn="ctr"/>
            <a:r>
              <a:rPr lang="en-US" sz="1200" dirty="0">
                <a:solidFill>
                  <a:srgbClr val="15BAF5"/>
                </a:solidFill>
              </a:rPr>
              <a:t>Amos 5: 24</a:t>
            </a:r>
            <a:endParaRPr lang="en-GB" sz="1200" dirty="0">
              <a:solidFill>
                <a:srgbClr val="15BAF5"/>
              </a:solidFill>
            </a:endParaRPr>
          </a:p>
        </p:txBody>
      </p:sp>
      <p:pic>
        <p:nvPicPr>
          <p:cNvPr id="5122" name="Picture 2" descr="Free Person Holding White Dandelions Stock Photo">
            <a:extLst>
              <a:ext uri="{FF2B5EF4-FFF2-40B4-BE49-F238E27FC236}">
                <a16:creationId xmlns:a16="http://schemas.microsoft.com/office/drawing/2014/main" id="{B0C88DE2-70AC-FAD9-AF8F-EE4E382F68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" t="31431" r="1707" b="38924"/>
          <a:stretch/>
        </p:blipFill>
        <p:spPr bwMode="auto">
          <a:xfrm flipH="1">
            <a:off x="0" y="767768"/>
            <a:ext cx="10693400" cy="406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6"/>
          <p:cNvSpPr txBox="1"/>
          <p:nvPr/>
        </p:nvSpPr>
        <p:spPr>
          <a:xfrm>
            <a:off x="270801" y="1044710"/>
            <a:ext cx="1940560" cy="337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b="1" spc="95" dirty="0">
                <a:solidFill>
                  <a:srgbClr val="3F411F"/>
                </a:solidFill>
                <a:latin typeface="Arial"/>
                <a:cs typeface="Arial"/>
              </a:rPr>
              <a:t>5th</a:t>
            </a:r>
            <a:r>
              <a:rPr sz="2050" b="1" spc="-35" dirty="0">
                <a:solidFill>
                  <a:srgbClr val="3F411F"/>
                </a:solidFill>
                <a:latin typeface="Arial"/>
                <a:cs typeface="Arial"/>
              </a:rPr>
              <a:t> </a:t>
            </a:r>
            <a:r>
              <a:rPr sz="2050" b="1" spc="40" dirty="0">
                <a:solidFill>
                  <a:srgbClr val="3F411F"/>
                </a:solidFill>
                <a:latin typeface="Arial"/>
                <a:cs typeface="Arial"/>
              </a:rPr>
              <a:t>September</a:t>
            </a:r>
            <a:endParaRPr sz="20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0737"/>
            <a:ext cx="10693400" cy="6015355"/>
            <a:chOff x="0" y="770737"/>
            <a:chExt cx="10693400" cy="6015355"/>
          </a:xfrm>
          <a:solidFill>
            <a:srgbClr val="0070C0"/>
          </a:solidFill>
        </p:grpSpPr>
        <p:sp>
          <p:nvSpPr>
            <p:cNvPr id="3" name="object 3"/>
            <p:cNvSpPr/>
            <p:nvPr/>
          </p:nvSpPr>
          <p:spPr>
            <a:xfrm>
              <a:off x="0" y="770737"/>
              <a:ext cx="10693400" cy="6015355"/>
            </a:xfrm>
            <a:custGeom>
              <a:avLst/>
              <a:gdLst/>
              <a:ahLst/>
              <a:cxnLst/>
              <a:rect l="l" t="t" r="r" b="b"/>
              <a:pathLst>
                <a:path w="10693400" h="6015355">
                  <a:moveTo>
                    <a:pt x="10693400" y="6015037"/>
                  </a:moveTo>
                  <a:lnTo>
                    <a:pt x="0" y="6015037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601503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7716" y="3455682"/>
              <a:ext cx="2178053" cy="891539"/>
            </a:xfrm>
            <a:prstGeom prst="rect">
              <a:avLst/>
            </a:prstGeom>
            <a:grpFill/>
          </p:spPr>
        </p:pic>
        <p:pic>
          <p:nvPicPr>
            <p:cNvPr id="5" name="object 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3745" y="4450016"/>
              <a:ext cx="2304745" cy="1478749"/>
            </a:xfrm>
            <a:prstGeom prst="rect">
              <a:avLst/>
            </a:prstGeom>
            <a:grpFill/>
          </p:spPr>
        </p:pic>
        <p:sp>
          <p:nvSpPr>
            <p:cNvPr id="6" name="object 6"/>
            <p:cNvSpPr/>
            <p:nvPr/>
          </p:nvSpPr>
          <p:spPr>
            <a:xfrm>
              <a:off x="569023" y="1887194"/>
              <a:ext cx="3810635" cy="346710"/>
            </a:xfrm>
            <a:custGeom>
              <a:avLst/>
              <a:gdLst/>
              <a:ahLst/>
              <a:cxnLst/>
              <a:rect l="l" t="t" r="r" b="b"/>
              <a:pathLst>
                <a:path w="3810635" h="346710">
                  <a:moveTo>
                    <a:pt x="256578" y="311391"/>
                  </a:moveTo>
                  <a:lnTo>
                    <a:pt x="217081" y="330339"/>
                  </a:lnTo>
                  <a:lnTo>
                    <a:pt x="178956" y="338485"/>
                  </a:lnTo>
                  <a:lnTo>
                    <a:pt x="165188" y="339026"/>
                  </a:lnTo>
                  <a:lnTo>
                    <a:pt x="141223" y="337660"/>
                  </a:lnTo>
                  <a:lnTo>
                    <a:pt x="97673" y="326741"/>
                  </a:lnTo>
                  <a:lnTo>
                    <a:pt x="60344" y="305311"/>
                  </a:lnTo>
                  <a:lnTo>
                    <a:pt x="31398" y="275866"/>
                  </a:lnTo>
                  <a:lnTo>
                    <a:pt x="11342" y="239376"/>
                  </a:lnTo>
                  <a:lnTo>
                    <a:pt x="1256" y="198631"/>
                  </a:lnTo>
                  <a:lnTo>
                    <a:pt x="0" y="176847"/>
                  </a:lnTo>
                  <a:lnTo>
                    <a:pt x="1274" y="153631"/>
                  </a:lnTo>
                  <a:lnTo>
                    <a:pt x="11487" y="110789"/>
                  </a:lnTo>
                  <a:lnTo>
                    <a:pt x="31652" y="73120"/>
                  </a:lnTo>
                  <a:lnTo>
                    <a:pt x="60028" y="43247"/>
                  </a:lnTo>
                  <a:lnTo>
                    <a:pt x="95949" y="21979"/>
                  </a:lnTo>
                  <a:lnTo>
                    <a:pt x="137076" y="11167"/>
                  </a:lnTo>
                  <a:lnTo>
                    <a:pt x="159435" y="9817"/>
                  </a:lnTo>
                  <a:lnTo>
                    <a:pt x="172795" y="10264"/>
                  </a:lnTo>
                  <a:lnTo>
                    <a:pt x="221728" y="20779"/>
                  </a:lnTo>
                  <a:lnTo>
                    <a:pt x="235140" y="76149"/>
                  </a:lnTo>
                  <a:lnTo>
                    <a:pt x="216623" y="65244"/>
                  </a:lnTo>
                  <a:lnTo>
                    <a:pt x="198050" y="57462"/>
                  </a:lnTo>
                  <a:lnTo>
                    <a:pt x="179419" y="52798"/>
                  </a:lnTo>
                  <a:lnTo>
                    <a:pt x="160731" y="51244"/>
                  </a:lnTo>
                  <a:lnTo>
                    <a:pt x="145464" y="52275"/>
                  </a:lnTo>
                  <a:lnTo>
                    <a:pt x="103085" y="67767"/>
                  </a:lnTo>
                  <a:lnTo>
                    <a:pt x="69262" y="99065"/>
                  </a:lnTo>
                  <a:lnTo>
                    <a:pt x="48837" y="142139"/>
                  </a:lnTo>
                  <a:lnTo>
                    <a:pt x="44894" y="174574"/>
                  </a:lnTo>
                  <a:lnTo>
                    <a:pt x="45797" y="191559"/>
                  </a:lnTo>
                  <a:lnTo>
                    <a:pt x="59372" y="237477"/>
                  </a:lnTo>
                  <a:lnTo>
                    <a:pt x="88133" y="272694"/>
                  </a:lnTo>
                  <a:lnTo>
                    <a:pt x="129822" y="293211"/>
                  </a:lnTo>
                  <a:lnTo>
                    <a:pt x="163017" y="297154"/>
                  </a:lnTo>
                  <a:lnTo>
                    <a:pt x="183904" y="295620"/>
                  </a:lnTo>
                  <a:lnTo>
                    <a:pt x="203412" y="291017"/>
                  </a:lnTo>
                  <a:lnTo>
                    <a:pt x="221535" y="283342"/>
                  </a:lnTo>
                  <a:lnTo>
                    <a:pt x="238264" y="272592"/>
                  </a:lnTo>
                  <a:lnTo>
                    <a:pt x="256578" y="311391"/>
                  </a:lnTo>
                  <a:close/>
                </a:path>
                <a:path w="3810635" h="346710">
                  <a:moveTo>
                    <a:pt x="608457" y="335457"/>
                  </a:moveTo>
                  <a:lnTo>
                    <a:pt x="565289" y="335457"/>
                  </a:lnTo>
                  <a:lnTo>
                    <a:pt x="565289" y="194271"/>
                  </a:lnTo>
                  <a:lnTo>
                    <a:pt x="396379" y="194271"/>
                  </a:lnTo>
                  <a:lnTo>
                    <a:pt x="396379" y="335457"/>
                  </a:lnTo>
                  <a:lnTo>
                    <a:pt x="353212" y="335457"/>
                  </a:lnTo>
                  <a:lnTo>
                    <a:pt x="353212" y="13385"/>
                  </a:lnTo>
                  <a:lnTo>
                    <a:pt x="396379" y="13385"/>
                  </a:lnTo>
                  <a:lnTo>
                    <a:pt x="396379" y="152844"/>
                  </a:lnTo>
                  <a:lnTo>
                    <a:pt x="565289" y="152844"/>
                  </a:lnTo>
                  <a:lnTo>
                    <a:pt x="565289" y="13385"/>
                  </a:lnTo>
                  <a:lnTo>
                    <a:pt x="608457" y="13385"/>
                  </a:lnTo>
                  <a:lnTo>
                    <a:pt x="608457" y="335457"/>
                  </a:lnTo>
                  <a:close/>
                </a:path>
                <a:path w="3810635" h="346710">
                  <a:moveTo>
                    <a:pt x="893952" y="250825"/>
                  </a:moveTo>
                  <a:lnTo>
                    <a:pt x="770229" y="250825"/>
                  </a:lnTo>
                  <a:lnTo>
                    <a:pt x="735850" y="335457"/>
                  </a:lnTo>
                  <a:lnTo>
                    <a:pt x="693089" y="335457"/>
                  </a:lnTo>
                  <a:lnTo>
                    <a:pt x="833831" y="0"/>
                  </a:lnTo>
                  <a:lnTo>
                    <a:pt x="836561" y="0"/>
                  </a:lnTo>
                  <a:lnTo>
                    <a:pt x="977303" y="335457"/>
                  </a:lnTo>
                  <a:lnTo>
                    <a:pt x="927493" y="335457"/>
                  </a:lnTo>
                  <a:lnTo>
                    <a:pt x="893952" y="250825"/>
                  </a:lnTo>
                  <a:close/>
                </a:path>
                <a:path w="3810635" h="346710">
                  <a:moveTo>
                    <a:pt x="879322" y="213410"/>
                  </a:moveTo>
                  <a:lnTo>
                    <a:pt x="833386" y="95745"/>
                  </a:lnTo>
                  <a:lnTo>
                    <a:pt x="785761" y="213410"/>
                  </a:lnTo>
                  <a:lnTo>
                    <a:pt x="879322" y="213410"/>
                  </a:lnTo>
                  <a:close/>
                </a:path>
                <a:path w="3810635" h="346710">
                  <a:moveTo>
                    <a:pt x="1342123" y="13385"/>
                  </a:moveTo>
                  <a:lnTo>
                    <a:pt x="1342123" y="346125"/>
                  </a:lnTo>
                  <a:lnTo>
                    <a:pt x="1340840" y="346125"/>
                  </a:lnTo>
                  <a:lnTo>
                    <a:pt x="1104252" y="106057"/>
                  </a:lnTo>
                  <a:lnTo>
                    <a:pt x="1105141" y="335457"/>
                  </a:lnTo>
                  <a:lnTo>
                    <a:pt x="1061542" y="335457"/>
                  </a:lnTo>
                  <a:lnTo>
                    <a:pt x="1061542" y="3517"/>
                  </a:lnTo>
                  <a:lnTo>
                    <a:pt x="1063675" y="3517"/>
                  </a:lnTo>
                  <a:lnTo>
                    <a:pt x="1299806" y="246354"/>
                  </a:lnTo>
                  <a:lnTo>
                    <a:pt x="1298968" y="13385"/>
                  </a:lnTo>
                  <a:lnTo>
                    <a:pt x="1342123" y="13385"/>
                  </a:lnTo>
                  <a:close/>
                </a:path>
                <a:path w="3810635" h="346710">
                  <a:moveTo>
                    <a:pt x="1711413" y="307822"/>
                  </a:moveTo>
                  <a:lnTo>
                    <a:pt x="1665338" y="329247"/>
                  </a:lnTo>
                  <a:lnTo>
                    <a:pt x="1620893" y="338412"/>
                  </a:lnTo>
                  <a:lnTo>
                    <a:pt x="1607235" y="339026"/>
                  </a:lnTo>
                  <a:lnTo>
                    <a:pt x="1582812" y="337734"/>
                  </a:lnTo>
                  <a:lnTo>
                    <a:pt x="1538498" y="327410"/>
                  </a:lnTo>
                  <a:lnTo>
                    <a:pt x="1500552" y="307041"/>
                  </a:lnTo>
                  <a:lnTo>
                    <a:pt x="1471026" y="278584"/>
                  </a:lnTo>
                  <a:lnTo>
                    <a:pt x="1450503" y="242887"/>
                  </a:lnTo>
                  <a:lnTo>
                    <a:pt x="1440164" y="202371"/>
                  </a:lnTo>
                  <a:lnTo>
                    <a:pt x="1438871" y="180479"/>
                  </a:lnTo>
                  <a:lnTo>
                    <a:pt x="1440257" y="155025"/>
                  </a:lnTo>
                  <a:lnTo>
                    <a:pt x="1451344" y="109440"/>
                  </a:lnTo>
                  <a:lnTo>
                    <a:pt x="1473176" y="71179"/>
                  </a:lnTo>
                  <a:lnTo>
                    <a:pt x="1503258" y="41709"/>
                  </a:lnTo>
                  <a:lnTo>
                    <a:pt x="1540629" y="21368"/>
                  </a:lnTo>
                  <a:lnTo>
                    <a:pt x="1582056" y="11100"/>
                  </a:lnTo>
                  <a:lnTo>
                    <a:pt x="1604060" y="9817"/>
                  </a:lnTo>
                  <a:lnTo>
                    <a:pt x="1617477" y="10225"/>
                  </a:lnTo>
                  <a:lnTo>
                    <a:pt x="1655318" y="16319"/>
                  </a:lnTo>
                  <a:lnTo>
                    <a:pt x="1698625" y="33426"/>
                  </a:lnTo>
                  <a:lnTo>
                    <a:pt x="1684337" y="73025"/>
                  </a:lnTo>
                  <a:lnTo>
                    <a:pt x="1676699" y="69163"/>
                  </a:lnTo>
                  <a:lnTo>
                    <a:pt x="1668154" y="65547"/>
                  </a:lnTo>
                  <a:lnTo>
                    <a:pt x="1627852" y="54508"/>
                  </a:lnTo>
                  <a:lnTo>
                    <a:pt x="1609420" y="52984"/>
                  </a:lnTo>
                  <a:lnTo>
                    <a:pt x="1591252" y="53933"/>
                  </a:lnTo>
                  <a:lnTo>
                    <a:pt x="1543291" y="68211"/>
                  </a:lnTo>
                  <a:lnTo>
                    <a:pt x="1507551" y="98152"/>
                  </a:lnTo>
                  <a:lnTo>
                    <a:pt x="1487239" y="141801"/>
                  </a:lnTo>
                  <a:lnTo>
                    <a:pt x="1483359" y="176847"/>
                  </a:lnTo>
                  <a:lnTo>
                    <a:pt x="1484329" y="193747"/>
                  </a:lnTo>
                  <a:lnTo>
                    <a:pt x="1498892" y="238759"/>
                  </a:lnTo>
                  <a:lnTo>
                    <a:pt x="1529606" y="272623"/>
                  </a:lnTo>
                  <a:lnTo>
                    <a:pt x="1573558" y="292041"/>
                  </a:lnTo>
                  <a:lnTo>
                    <a:pt x="1608086" y="295770"/>
                  </a:lnTo>
                  <a:lnTo>
                    <a:pt x="1616510" y="295565"/>
                  </a:lnTo>
                  <a:lnTo>
                    <a:pt x="1655799" y="288410"/>
                  </a:lnTo>
                  <a:lnTo>
                    <a:pt x="1667814" y="219163"/>
                  </a:lnTo>
                  <a:lnTo>
                    <a:pt x="1603667" y="219163"/>
                  </a:lnTo>
                  <a:lnTo>
                    <a:pt x="1603667" y="177749"/>
                  </a:lnTo>
                  <a:lnTo>
                    <a:pt x="1711413" y="177749"/>
                  </a:lnTo>
                  <a:lnTo>
                    <a:pt x="1711413" y="307822"/>
                  </a:lnTo>
                  <a:close/>
                </a:path>
                <a:path w="3810635" h="346710">
                  <a:moveTo>
                    <a:pt x="1861096" y="13385"/>
                  </a:moveTo>
                  <a:lnTo>
                    <a:pt x="1861096" y="335457"/>
                  </a:lnTo>
                  <a:lnTo>
                    <a:pt x="1817928" y="335457"/>
                  </a:lnTo>
                  <a:lnTo>
                    <a:pt x="1817928" y="13385"/>
                  </a:lnTo>
                  <a:lnTo>
                    <a:pt x="1861096" y="13385"/>
                  </a:lnTo>
                  <a:close/>
                </a:path>
                <a:path w="3810635" h="346710">
                  <a:moveTo>
                    <a:pt x="2258466" y="13385"/>
                  </a:moveTo>
                  <a:lnTo>
                    <a:pt x="2258466" y="346125"/>
                  </a:lnTo>
                  <a:lnTo>
                    <a:pt x="2257171" y="346125"/>
                  </a:lnTo>
                  <a:lnTo>
                    <a:pt x="2020582" y="106057"/>
                  </a:lnTo>
                  <a:lnTo>
                    <a:pt x="2021484" y="335457"/>
                  </a:lnTo>
                  <a:lnTo>
                    <a:pt x="1977872" y="335457"/>
                  </a:lnTo>
                  <a:lnTo>
                    <a:pt x="1977872" y="3517"/>
                  </a:lnTo>
                  <a:lnTo>
                    <a:pt x="1980057" y="3517"/>
                  </a:lnTo>
                  <a:lnTo>
                    <a:pt x="2216150" y="246354"/>
                  </a:lnTo>
                  <a:lnTo>
                    <a:pt x="2215299" y="13385"/>
                  </a:lnTo>
                  <a:lnTo>
                    <a:pt x="2258466" y="13385"/>
                  </a:lnTo>
                  <a:close/>
                </a:path>
                <a:path w="3810635" h="346710">
                  <a:moveTo>
                    <a:pt x="2627807" y="307822"/>
                  </a:moveTo>
                  <a:lnTo>
                    <a:pt x="2581668" y="329247"/>
                  </a:lnTo>
                  <a:lnTo>
                    <a:pt x="2537250" y="338412"/>
                  </a:lnTo>
                  <a:lnTo>
                    <a:pt x="2523578" y="339026"/>
                  </a:lnTo>
                  <a:lnTo>
                    <a:pt x="2499147" y="337734"/>
                  </a:lnTo>
                  <a:lnTo>
                    <a:pt x="2454829" y="327410"/>
                  </a:lnTo>
                  <a:lnTo>
                    <a:pt x="2416885" y="307041"/>
                  </a:lnTo>
                  <a:lnTo>
                    <a:pt x="2387367" y="278584"/>
                  </a:lnTo>
                  <a:lnTo>
                    <a:pt x="2366839" y="242887"/>
                  </a:lnTo>
                  <a:lnTo>
                    <a:pt x="2356495" y="202371"/>
                  </a:lnTo>
                  <a:lnTo>
                    <a:pt x="2355202" y="180479"/>
                  </a:lnTo>
                  <a:lnTo>
                    <a:pt x="2356588" y="155025"/>
                  </a:lnTo>
                  <a:lnTo>
                    <a:pt x="2367696" y="109440"/>
                  </a:lnTo>
                  <a:lnTo>
                    <a:pt x="2389528" y="71179"/>
                  </a:lnTo>
                  <a:lnTo>
                    <a:pt x="2419589" y="41709"/>
                  </a:lnTo>
                  <a:lnTo>
                    <a:pt x="2456961" y="21368"/>
                  </a:lnTo>
                  <a:lnTo>
                    <a:pt x="2498413" y="11100"/>
                  </a:lnTo>
                  <a:lnTo>
                    <a:pt x="2520454" y="9817"/>
                  </a:lnTo>
                  <a:lnTo>
                    <a:pt x="2533834" y="10225"/>
                  </a:lnTo>
                  <a:lnTo>
                    <a:pt x="2571648" y="16319"/>
                  </a:lnTo>
                  <a:lnTo>
                    <a:pt x="2614955" y="33426"/>
                  </a:lnTo>
                  <a:lnTo>
                    <a:pt x="2600718" y="73025"/>
                  </a:lnTo>
                  <a:lnTo>
                    <a:pt x="2593081" y="69163"/>
                  </a:lnTo>
                  <a:lnTo>
                    <a:pt x="2584534" y="65547"/>
                  </a:lnTo>
                  <a:lnTo>
                    <a:pt x="2544208" y="54508"/>
                  </a:lnTo>
                  <a:lnTo>
                    <a:pt x="2525763" y="52984"/>
                  </a:lnTo>
                  <a:lnTo>
                    <a:pt x="2507593" y="53933"/>
                  </a:lnTo>
                  <a:lnTo>
                    <a:pt x="2459634" y="68211"/>
                  </a:lnTo>
                  <a:lnTo>
                    <a:pt x="2423910" y="98152"/>
                  </a:lnTo>
                  <a:lnTo>
                    <a:pt x="2403582" y="141801"/>
                  </a:lnTo>
                  <a:lnTo>
                    <a:pt x="2399703" y="176847"/>
                  </a:lnTo>
                  <a:lnTo>
                    <a:pt x="2400671" y="193747"/>
                  </a:lnTo>
                  <a:lnTo>
                    <a:pt x="2415273" y="238759"/>
                  </a:lnTo>
                  <a:lnTo>
                    <a:pt x="2445982" y="272623"/>
                  </a:lnTo>
                  <a:lnTo>
                    <a:pt x="2489939" y="292041"/>
                  </a:lnTo>
                  <a:lnTo>
                    <a:pt x="2524467" y="295770"/>
                  </a:lnTo>
                  <a:lnTo>
                    <a:pt x="2532888" y="295565"/>
                  </a:lnTo>
                  <a:lnTo>
                    <a:pt x="2572140" y="288410"/>
                  </a:lnTo>
                  <a:lnTo>
                    <a:pt x="2584145" y="219163"/>
                  </a:lnTo>
                  <a:lnTo>
                    <a:pt x="2519997" y="219163"/>
                  </a:lnTo>
                  <a:lnTo>
                    <a:pt x="2519997" y="177749"/>
                  </a:lnTo>
                  <a:lnTo>
                    <a:pt x="2627807" y="177749"/>
                  </a:lnTo>
                  <a:lnTo>
                    <a:pt x="2627807" y="307822"/>
                  </a:lnTo>
                  <a:close/>
                </a:path>
                <a:path w="3810635" h="346710">
                  <a:moveTo>
                    <a:pt x="3154413" y="335457"/>
                  </a:moveTo>
                  <a:lnTo>
                    <a:pt x="3111195" y="335457"/>
                  </a:lnTo>
                  <a:lnTo>
                    <a:pt x="3111195" y="194271"/>
                  </a:lnTo>
                  <a:lnTo>
                    <a:pt x="2942272" y="194271"/>
                  </a:lnTo>
                  <a:lnTo>
                    <a:pt x="2942272" y="335457"/>
                  </a:lnTo>
                  <a:lnTo>
                    <a:pt x="2899117" y="335457"/>
                  </a:lnTo>
                  <a:lnTo>
                    <a:pt x="2899117" y="13385"/>
                  </a:lnTo>
                  <a:lnTo>
                    <a:pt x="2942272" y="13385"/>
                  </a:lnTo>
                  <a:lnTo>
                    <a:pt x="2942272" y="152844"/>
                  </a:lnTo>
                  <a:lnTo>
                    <a:pt x="3111195" y="152844"/>
                  </a:lnTo>
                  <a:lnTo>
                    <a:pt x="3111195" y="13385"/>
                  </a:lnTo>
                  <a:lnTo>
                    <a:pt x="3154413" y="13385"/>
                  </a:lnTo>
                  <a:lnTo>
                    <a:pt x="3154413" y="335457"/>
                  </a:lnTo>
                  <a:close/>
                </a:path>
                <a:path w="3810635" h="346710">
                  <a:moveTo>
                    <a:pt x="3439909" y="250825"/>
                  </a:moveTo>
                  <a:lnTo>
                    <a:pt x="3316135" y="250825"/>
                  </a:lnTo>
                  <a:lnTo>
                    <a:pt x="3281756" y="335457"/>
                  </a:lnTo>
                  <a:lnTo>
                    <a:pt x="3238995" y="335457"/>
                  </a:lnTo>
                  <a:lnTo>
                    <a:pt x="3379736" y="0"/>
                  </a:lnTo>
                  <a:lnTo>
                    <a:pt x="3382467" y="0"/>
                  </a:lnTo>
                  <a:lnTo>
                    <a:pt x="3523208" y="335457"/>
                  </a:lnTo>
                  <a:lnTo>
                    <a:pt x="3473399" y="335457"/>
                  </a:lnTo>
                  <a:lnTo>
                    <a:pt x="3439909" y="250825"/>
                  </a:lnTo>
                  <a:close/>
                </a:path>
                <a:path w="3810635" h="346710">
                  <a:moveTo>
                    <a:pt x="3425228" y="213410"/>
                  </a:moveTo>
                  <a:lnTo>
                    <a:pt x="3379292" y="95745"/>
                  </a:lnTo>
                  <a:lnTo>
                    <a:pt x="3331667" y="213410"/>
                  </a:lnTo>
                  <a:lnTo>
                    <a:pt x="3425228" y="213410"/>
                  </a:lnTo>
                  <a:close/>
                </a:path>
                <a:path w="3810635" h="346710">
                  <a:moveTo>
                    <a:pt x="3750856" y="168363"/>
                  </a:moveTo>
                  <a:lnTo>
                    <a:pt x="3785792" y="189573"/>
                  </a:lnTo>
                  <a:lnTo>
                    <a:pt x="3809592" y="232308"/>
                  </a:lnTo>
                  <a:lnTo>
                    <a:pt x="3810596" y="245071"/>
                  </a:lnTo>
                  <a:lnTo>
                    <a:pt x="3809657" y="259756"/>
                  </a:lnTo>
                  <a:lnTo>
                    <a:pt x="3795610" y="296062"/>
                  </a:lnTo>
                  <a:lnTo>
                    <a:pt x="3756418" y="325881"/>
                  </a:lnTo>
                  <a:lnTo>
                    <a:pt x="3717410" y="334861"/>
                  </a:lnTo>
                  <a:lnTo>
                    <a:pt x="3703231" y="335457"/>
                  </a:lnTo>
                  <a:lnTo>
                    <a:pt x="3607435" y="335457"/>
                  </a:lnTo>
                  <a:lnTo>
                    <a:pt x="3607435" y="13385"/>
                  </a:lnTo>
                  <a:lnTo>
                    <a:pt x="3690734" y="13385"/>
                  </a:lnTo>
                  <a:lnTo>
                    <a:pt x="3734625" y="18449"/>
                  </a:lnTo>
                  <a:lnTo>
                    <a:pt x="3779195" y="45017"/>
                  </a:lnTo>
                  <a:lnTo>
                    <a:pt x="3794518" y="94399"/>
                  </a:lnTo>
                  <a:lnTo>
                    <a:pt x="3783063" y="138798"/>
                  </a:lnTo>
                  <a:lnTo>
                    <a:pt x="3750856" y="168363"/>
                  </a:lnTo>
                  <a:close/>
                </a:path>
              </a:pathLst>
            </a:custGeom>
            <a:grpFill/>
            <a:ln w="1280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3220" y="1935602"/>
              <a:ext cx="112225" cy="112123"/>
            </a:xfrm>
            <a:prstGeom prst="rect">
              <a:avLst/>
            </a:prstGeom>
            <a:grpFill/>
          </p:spPr>
        </p:pic>
        <p:pic>
          <p:nvPicPr>
            <p:cNvPr id="8" name="object 8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3220" y="2076788"/>
              <a:ext cx="128201" cy="112136"/>
            </a:xfrm>
            <a:prstGeom prst="rect">
              <a:avLst/>
            </a:prstGeom>
            <a:grpFill/>
          </p:spPr>
        </p:pic>
        <p:sp>
          <p:nvSpPr>
            <p:cNvPr id="9" name="object 9"/>
            <p:cNvSpPr/>
            <p:nvPr/>
          </p:nvSpPr>
          <p:spPr>
            <a:xfrm>
              <a:off x="4476254" y="1898751"/>
              <a:ext cx="1155065" cy="327660"/>
            </a:xfrm>
            <a:custGeom>
              <a:avLst/>
              <a:gdLst/>
              <a:ahLst/>
              <a:cxnLst/>
              <a:rect l="l" t="t" r="r" b="b"/>
              <a:pathLst>
                <a:path w="1155064" h="327660">
                  <a:moveTo>
                    <a:pt x="43154" y="1828"/>
                  </a:moveTo>
                  <a:lnTo>
                    <a:pt x="43154" y="323900"/>
                  </a:lnTo>
                  <a:lnTo>
                    <a:pt x="0" y="323900"/>
                  </a:lnTo>
                  <a:lnTo>
                    <a:pt x="0" y="1828"/>
                  </a:lnTo>
                  <a:lnTo>
                    <a:pt x="43154" y="1828"/>
                  </a:lnTo>
                  <a:close/>
                </a:path>
                <a:path w="1155064" h="327660">
                  <a:moveTo>
                    <a:pt x="350138" y="1828"/>
                  </a:moveTo>
                  <a:lnTo>
                    <a:pt x="350138" y="43256"/>
                  </a:lnTo>
                  <a:lnTo>
                    <a:pt x="263677" y="43256"/>
                  </a:lnTo>
                  <a:lnTo>
                    <a:pt x="263677" y="323900"/>
                  </a:lnTo>
                  <a:lnTo>
                    <a:pt x="220510" y="323900"/>
                  </a:lnTo>
                  <a:lnTo>
                    <a:pt x="220510" y="43256"/>
                  </a:lnTo>
                  <a:lnTo>
                    <a:pt x="136321" y="43256"/>
                  </a:lnTo>
                  <a:lnTo>
                    <a:pt x="136321" y="1828"/>
                  </a:lnTo>
                  <a:lnTo>
                    <a:pt x="350138" y="1828"/>
                  </a:lnTo>
                  <a:close/>
                </a:path>
                <a:path w="1155064" h="327660">
                  <a:moveTo>
                    <a:pt x="609892" y="59283"/>
                  </a:moveTo>
                  <a:lnTo>
                    <a:pt x="572884" y="44145"/>
                  </a:lnTo>
                  <a:lnTo>
                    <a:pt x="535927" y="38290"/>
                  </a:lnTo>
                  <a:lnTo>
                    <a:pt x="523444" y="39027"/>
                  </a:lnTo>
                  <a:lnTo>
                    <a:pt x="487550" y="56607"/>
                  </a:lnTo>
                  <a:lnTo>
                    <a:pt x="478929" y="82448"/>
                  </a:lnTo>
                  <a:lnTo>
                    <a:pt x="480055" y="92002"/>
                  </a:lnTo>
                  <a:lnTo>
                    <a:pt x="506865" y="121524"/>
                  </a:lnTo>
                  <a:lnTo>
                    <a:pt x="548436" y="140296"/>
                  </a:lnTo>
                  <a:lnTo>
                    <a:pt x="560404" y="144859"/>
                  </a:lnTo>
                  <a:lnTo>
                    <a:pt x="571388" y="149629"/>
                  </a:lnTo>
                  <a:lnTo>
                    <a:pt x="606136" y="172226"/>
                  </a:lnTo>
                  <a:lnTo>
                    <a:pt x="627478" y="209688"/>
                  </a:lnTo>
                  <a:lnTo>
                    <a:pt x="630339" y="235686"/>
                  </a:lnTo>
                  <a:lnTo>
                    <a:pt x="629529" y="248331"/>
                  </a:lnTo>
                  <a:lnTo>
                    <a:pt x="610260" y="292453"/>
                  </a:lnTo>
                  <a:lnTo>
                    <a:pt x="568213" y="320750"/>
                  </a:lnTo>
                  <a:lnTo>
                    <a:pt x="524814" y="327469"/>
                  </a:lnTo>
                  <a:lnTo>
                    <a:pt x="510006" y="326873"/>
                  </a:lnTo>
                  <a:lnTo>
                    <a:pt x="467271" y="317893"/>
                  </a:lnTo>
                  <a:lnTo>
                    <a:pt x="429648" y="300611"/>
                  </a:lnTo>
                  <a:lnTo>
                    <a:pt x="418807" y="293535"/>
                  </a:lnTo>
                  <a:lnTo>
                    <a:pt x="437895" y="259308"/>
                  </a:lnTo>
                  <a:lnTo>
                    <a:pt x="446542" y="265317"/>
                  </a:lnTo>
                  <a:lnTo>
                    <a:pt x="456023" y="270848"/>
                  </a:lnTo>
                  <a:lnTo>
                    <a:pt x="499924" y="287031"/>
                  </a:lnTo>
                  <a:lnTo>
                    <a:pt x="520801" y="289217"/>
                  </a:lnTo>
                  <a:lnTo>
                    <a:pt x="533279" y="288381"/>
                  </a:lnTo>
                  <a:lnTo>
                    <a:pt x="574463" y="268319"/>
                  </a:lnTo>
                  <a:lnTo>
                    <a:pt x="585393" y="236143"/>
                  </a:lnTo>
                  <a:lnTo>
                    <a:pt x="584377" y="225557"/>
                  </a:lnTo>
                  <a:lnTo>
                    <a:pt x="560161" y="194280"/>
                  </a:lnTo>
                  <a:lnTo>
                    <a:pt x="523430" y="175958"/>
                  </a:lnTo>
                  <a:lnTo>
                    <a:pt x="510387" y="170883"/>
                  </a:lnTo>
                  <a:lnTo>
                    <a:pt x="498500" y="165854"/>
                  </a:lnTo>
                  <a:lnTo>
                    <a:pt x="461464" y="144313"/>
                  </a:lnTo>
                  <a:lnTo>
                    <a:pt x="437565" y="109642"/>
                  </a:lnTo>
                  <a:lnTo>
                    <a:pt x="434327" y="86017"/>
                  </a:lnTo>
                  <a:lnTo>
                    <a:pt x="435981" y="67992"/>
                  </a:lnTo>
                  <a:lnTo>
                    <a:pt x="460768" y="24803"/>
                  </a:lnTo>
                  <a:lnTo>
                    <a:pt x="509506" y="2073"/>
                  </a:lnTo>
                  <a:lnTo>
                    <a:pt x="529729" y="0"/>
                  </a:lnTo>
                  <a:lnTo>
                    <a:pt x="555297" y="1619"/>
                  </a:lnTo>
                  <a:lnTo>
                    <a:pt x="579916" y="6475"/>
                  </a:lnTo>
                  <a:lnTo>
                    <a:pt x="603588" y="14567"/>
                  </a:lnTo>
                  <a:lnTo>
                    <a:pt x="626313" y="25895"/>
                  </a:lnTo>
                  <a:lnTo>
                    <a:pt x="609892" y="59283"/>
                  </a:lnTo>
                  <a:close/>
                </a:path>
                <a:path w="1155064" h="327660">
                  <a:moveTo>
                    <a:pt x="891374" y="1828"/>
                  </a:moveTo>
                  <a:lnTo>
                    <a:pt x="979639" y="1828"/>
                  </a:lnTo>
                  <a:lnTo>
                    <a:pt x="1008400" y="3317"/>
                  </a:lnTo>
                  <a:lnTo>
                    <a:pt x="1058147" y="15223"/>
                  </a:lnTo>
                  <a:lnTo>
                    <a:pt x="1097543" y="38413"/>
                  </a:lnTo>
                  <a:lnTo>
                    <a:pt x="1126300" y="69150"/>
                  </a:lnTo>
                  <a:lnTo>
                    <a:pt x="1144556" y="106200"/>
                  </a:lnTo>
                  <a:lnTo>
                    <a:pt x="1153582" y="145959"/>
                  </a:lnTo>
                  <a:lnTo>
                    <a:pt x="1154709" y="166636"/>
                  </a:lnTo>
                  <a:lnTo>
                    <a:pt x="1153343" y="189330"/>
                  </a:lnTo>
                  <a:lnTo>
                    <a:pt x="1142423" y="230666"/>
                  </a:lnTo>
                  <a:lnTo>
                    <a:pt x="1121020" y="266191"/>
                  </a:lnTo>
                  <a:lnTo>
                    <a:pt x="1091790" y="293815"/>
                  </a:lnTo>
                  <a:lnTo>
                    <a:pt x="1055831" y="313013"/>
                  </a:lnTo>
                  <a:lnTo>
                    <a:pt x="1016189" y="322691"/>
                  </a:lnTo>
                  <a:lnTo>
                    <a:pt x="995159" y="323900"/>
                  </a:lnTo>
                  <a:lnTo>
                    <a:pt x="891374" y="323900"/>
                  </a:lnTo>
                  <a:lnTo>
                    <a:pt x="891374" y="1828"/>
                  </a:lnTo>
                  <a:close/>
                </a:path>
              </a:pathLst>
            </a:custGeom>
            <a:grpFill/>
            <a:ln w="1280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4442" y="1935602"/>
              <a:ext cx="188323" cy="251582"/>
            </a:xfrm>
            <a:prstGeom prst="rect">
              <a:avLst/>
            </a:prstGeom>
            <a:grpFill/>
          </p:spPr>
        </p:pic>
        <p:sp>
          <p:nvSpPr>
            <p:cNvPr id="11" name="object 11"/>
            <p:cNvSpPr/>
            <p:nvPr/>
          </p:nvSpPr>
          <p:spPr>
            <a:xfrm>
              <a:off x="5695505" y="1887194"/>
              <a:ext cx="1069340" cy="335915"/>
            </a:xfrm>
            <a:custGeom>
              <a:avLst/>
              <a:gdLst/>
              <a:ahLst/>
              <a:cxnLst/>
              <a:rect l="l" t="t" r="r" b="b"/>
              <a:pathLst>
                <a:path w="1069340" h="335914">
                  <a:moveTo>
                    <a:pt x="200914" y="250825"/>
                  </a:moveTo>
                  <a:lnTo>
                    <a:pt x="77139" y="250825"/>
                  </a:lnTo>
                  <a:lnTo>
                    <a:pt x="42760" y="335457"/>
                  </a:lnTo>
                  <a:lnTo>
                    <a:pt x="0" y="335457"/>
                  </a:lnTo>
                  <a:lnTo>
                    <a:pt x="140741" y="0"/>
                  </a:lnTo>
                  <a:lnTo>
                    <a:pt x="143471" y="0"/>
                  </a:lnTo>
                  <a:lnTo>
                    <a:pt x="284213" y="335457"/>
                  </a:lnTo>
                  <a:lnTo>
                    <a:pt x="234403" y="335457"/>
                  </a:lnTo>
                  <a:lnTo>
                    <a:pt x="200914" y="250825"/>
                  </a:lnTo>
                  <a:close/>
                </a:path>
                <a:path w="1069340" h="335914">
                  <a:moveTo>
                    <a:pt x="186232" y="213410"/>
                  </a:moveTo>
                  <a:lnTo>
                    <a:pt x="140347" y="95745"/>
                  </a:lnTo>
                  <a:lnTo>
                    <a:pt x="92671" y="213410"/>
                  </a:lnTo>
                  <a:lnTo>
                    <a:pt x="186232" y="213410"/>
                  </a:lnTo>
                  <a:close/>
                </a:path>
                <a:path w="1069340" h="335914">
                  <a:moveTo>
                    <a:pt x="617931" y="13385"/>
                  </a:moveTo>
                  <a:lnTo>
                    <a:pt x="497230" y="228104"/>
                  </a:lnTo>
                  <a:lnTo>
                    <a:pt x="497230" y="335457"/>
                  </a:lnTo>
                  <a:lnTo>
                    <a:pt x="453923" y="335457"/>
                  </a:lnTo>
                  <a:lnTo>
                    <a:pt x="453923" y="228104"/>
                  </a:lnTo>
                  <a:lnTo>
                    <a:pt x="334606" y="13385"/>
                  </a:lnTo>
                  <a:lnTo>
                    <a:pt x="387997" y="13385"/>
                  </a:lnTo>
                  <a:lnTo>
                    <a:pt x="476643" y="179031"/>
                  </a:lnTo>
                  <a:lnTo>
                    <a:pt x="564845" y="13385"/>
                  </a:lnTo>
                  <a:lnTo>
                    <a:pt x="617931" y="13385"/>
                  </a:lnTo>
                  <a:close/>
                </a:path>
                <a:path w="1069340" h="335914">
                  <a:moveTo>
                    <a:pt x="1009053" y="168363"/>
                  </a:moveTo>
                  <a:lnTo>
                    <a:pt x="1043937" y="189573"/>
                  </a:lnTo>
                  <a:lnTo>
                    <a:pt x="1067768" y="232308"/>
                  </a:lnTo>
                  <a:lnTo>
                    <a:pt x="1068781" y="245071"/>
                  </a:lnTo>
                  <a:lnTo>
                    <a:pt x="1067842" y="259756"/>
                  </a:lnTo>
                  <a:lnTo>
                    <a:pt x="1053757" y="296062"/>
                  </a:lnTo>
                  <a:lnTo>
                    <a:pt x="1014603" y="325881"/>
                  </a:lnTo>
                  <a:lnTo>
                    <a:pt x="975585" y="334861"/>
                  </a:lnTo>
                  <a:lnTo>
                    <a:pt x="961428" y="335457"/>
                  </a:lnTo>
                  <a:lnTo>
                    <a:pt x="865581" y="335457"/>
                  </a:lnTo>
                  <a:lnTo>
                    <a:pt x="865581" y="13385"/>
                  </a:lnTo>
                  <a:lnTo>
                    <a:pt x="948931" y="13385"/>
                  </a:lnTo>
                  <a:lnTo>
                    <a:pt x="992798" y="18449"/>
                  </a:lnTo>
                  <a:lnTo>
                    <a:pt x="1037362" y="45017"/>
                  </a:lnTo>
                  <a:lnTo>
                    <a:pt x="1052664" y="94399"/>
                  </a:lnTo>
                  <a:lnTo>
                    <a:pt x="1041247" y="138798"/>
                  </a:lnTo>
                  <a:lnTo>
                    <a:pt x="1009053" y="168363"/>
                  </a:lnTo>
                  <a:close/>
                </a:path>
              </a:pathLst>
            </a:custGeom>
            <a:grpFill/>
            <a:ln w="1280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7887" y="1935602"/>
              <a:ext cx="112187" cy="112123"/>
            </a:xfrm>
            <a:prstGeom prst="rect">
              <a:avLst/>
            </a:prstGeom>
            <a:grpFill/>
          </p:spPr>
        </p:pic>
        <p:pic>
          <p:nvPicPr>
            <p:cNvPr id="13" name="object 13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7887" y="2076788"/>
              <a:ext cx="128201" cy="112136"/>
            </a:xfrm>
            <a:prstGeom prst="rect">
              <a:avLst/>
            </a:prstGeom>
            <a:grpFill/>
          </p:spPr>
        </p:pic>
        <p:sp>
          <p:nvSpPr>
            <p:cNvPr id="14" name="object 14"/>
            <p:cNvSpPr/>
            <p:nvPr/>
          </p:nvSpPr>
          <p:spPr>
            <a:xfrm>
              <a:off x="6827087" y="1900580"/>
              <a:ext cx="794385" cy="322580"/>
            </a:xfrm>
            <a:custGeom>
              <a:avLst/>
              <a:gdLst/>
              <a:ahLst/>
              <a:cxnLst/>
              <a:rect l="l" t="t" r="r" b="b"/>
              <a:pathLst>
                <a:path w="794384" h="322580">
                  <a:moveTo>
                    <a:pt x="283324" y="0"/>
                  </a:moveTo>
                  <a:lnTo>
                    <a:pt x="162572" y="214718"/>
                  </a:lnTo>
                  <a:lnTo>
                    <a:pt x="162572" y="322072"/>
                  </a:lnTo>
                  <a:lnTo>
                    <a:pt x="119316" y="322072"/>
                  </a:lnTo>
                  <a:lnTo>
                    <a:pt x="119316" y="214718"/>
                  </a:lnTo>
                  <a:lnTo>
                    <a:pt x="0" y="0"/>
                  </a:lnTo>
                  <a:lnTo>
                    <a:pt x="53390" y="0"/>
                  </a:lnTo>
                  <a:lnTo>
                    <a:pt x="142036" y="165646"/>
                  </a:lnTo>
                  <a:lnTo>
                    <a:pt x="230238" y="0"/>
                  </a:lnTo>
                  <a:lnTo>
                    <a:pt x="283324" y="0"/>
                  </a:lnTo>
                  <a:close/>
                </a:path>
                <a:path w="794384" h="322580">
                  <a:moveTo>
                    <a:pt x="530974" y="0"/>
                  </a:moveTo>
                  <a:lnTo>
                    <a:pt x="619175" y="0"/>
                  </a:lnTo>
                  <a:lnTo>
                    <a:pt x="647950" y="1488"/>
                  </a:lnTo>
                  <a:lnTo>
                    <a:pt x="697712" y="13394"/>
                  </a:lnTo>
                  <a:lnTo>
                    <a:pt x="737101" y="36585"/>
                  </a:lnTo>
                  <a:lnTo>
                    <a:pt x="765870" y="67321"/>
                  </a:lnTo>
                  <a:lnTo>
                    <a:pt x="784132" y="104371"/>
                  </a:lnTo>
                  <a:lnTo>
                    <a:pt x="793164" y="144130"/>
                  </a:lnTo>
                  <a:lnTo>
                    <a:pt x="794296" y="164807"/>
                  </a:lnTo>
                  <a:lnTo>
                    <a:pt x="792929" y="187502"/>
                  </a:lnTo>
                  <a:lnTo>
                    <a:pt x="781994" y="228837"/>
                  </a:lnTo>
                  <a:lnTo>
                    <a:pt x="760571" y="264362"/>
                  </a:lnTo>
                  <a:lnTo>
                    <a:pt x="731380" y="291986"/>
                  </a:lnTo>
                  <a:lnTo>
                    <a:pt x="695401" y="311184"/>
                  </a:lnTo>
                  <a:lnTo>
                    <a:pt x="655739" y="320862"/>
                  </a:lnTo>
                  <a:lnTo>
                    <a:pt x="634707" y="322072"/>
                  </a:lnTo>
                  <a:lnTo>
                    <a:pt x="530974" y="322072"/>
                  </a:lnTo>
                  <a:lnTo>
                    <a:pt x="530974" y="0"/>
                  </a:lnTo>
                  <a:close/>
                </a:path>
              </a:pathLst>
            </a:custGeom>
            <a:grpFill/>
            <a:ln w="1280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94812" y="1935602"/>
              <a:ext cx="188387" cy="251582"/>
            </a:xfrm>
            <a:prstGeom prst="rect">
              <a:avLst/>
            </a:prstGeom>
            <a:grpFill/>
          </p:spPr>
        </p:pic>
        <p:sp>
          <p:nvSpPr>
            <p:cNvPr id="16" name="object 16"/>
            <p:cNvSpPr/>
            <p:nvPr/>
          </p:nvSpPr>
          <p:spPr>
            <a:xfrm>
              <a:off x="7685925" y="1887194"/>
              <a:ext cx="618490" cy="335915"/>
            </a:xfrm>
            <a:custGeom>
              <a:avLst/>
              <a:gdLst/>
              <a:ahLst/>
              <a:cxnLst/>
              <a:rect l="l" t="t" r="r" b="b"/>
              <a:pathLst>
                <a:path w="618490" h="335914">
                  <a:moveTo>
                    <a:pt x="200875" y="250825"/>
                  </a:moveTo>
                  <a:lnTo>
                    <a:pt x="77101" y="250825"/>
                  </a:lnTo>
                  <a:lnTo>
                    <a:pt x="42722" y="335457"/>
                  </a:lnTo>
                  <a:lnTo>
                    <a:pt x="0" y="335457"/>
                  </a:lnTo>
                  <a:lnTo>
                    <a:pt x="140741" y="0"/>
                  </a:lnTo>
                  <a:lnTo>
                    <a:pt x="143471" y="0"/>
                  </a:lnTo>
                  <a:lnTo>
                    <a:pt x="284213" y="335457"/>
                  </a:lnTo>
                  <a:lnTo>
                    <a:pt x="234365" y="335457"/>
                  </a:lnTo>
                  <a:lnTo>
                    <a:pt x="200875" y="250825"/>
                  </a:lnTo>
                  <a:close/>
                </a:path>
                <a:path w="618490" h="335914">
                  <a:moveTo>
                    <a:pt x="186194" y="213410"/>
                  </a:moveTo>
                  <a:lnTo>
                    <a:pt x="140296" y="95745"/>
                  </a:lnTo>
                  <a:lnTo>
                    <a:pt x="92671" y="213410"/>
                  </a:lnTo>
                  <a:lnTo>
                    <a:pt x="186194" y="213410"/>
                  </a:lnTo>
                  <a:close/>
                </a:path>
                <a:path w="618490" h="335914">
                  <a:moveTo>
                    <a:pt x="617943" y="13385"/>
                  </a:moveTo>
                  <a:lnTo>
                    <a:pt x="497192" y="228104"/>
                  </a:lnTo>
                  <a:lnTo>
                    <a:pt x="497192" y="335457"/>
                  </a:lnTo>
                  <a:lnTo>
                    <a:pt x="453885" y="335457"/>
                  </a:lnTo>
                  <a:lnTo>
                    <a:pt x="453885" y="228104"/>
                  </a:lnTo>
                  <a:lnTo>
                    <a:pt x="334568" y="13385"/>
                  </a:lnTo>
                  <a:lnTo>
                    <a:pt x="387997" y="13385"/>
                  </a:lnTo>
                  <a:lnTo>
                    <a:pt x="476656" y="179031"/>
                  </a:lnTo>
                  <a:lnTo>
                    <a:pt x="564857" y="13385"/>
                  </a:lnTo>
                  <a:lnTo>
                    <a:pt x="617943" y="13385"/>
                  </a:lnTo>
                  <a:close/>
                </a:path>
              </a:pathLst>
            </a:custGeom>
            <a:grpFill/>
            <a:ln w="1280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 rot="21120000">
            <a:off x="1609946" y="2772091"/>
            <a:ext cx="2448957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635"/>
              </a:lnSpc>
            </a:pPr>
            <a:r>
              <a:rPr sz="3800" b="1" dirty="0">
                <a:solidFill>
                  <a:srgbClr val="FFFFFF"/>
                </a:solidFill>
                <a:latin typeface="Tahoma"/>
                <a:cs typeface="Tahoma"/>
              </a:rPr>
              <a:t>Season</a:t>
            </a:r>
            <a:r>
              <a:rPr sz="3800" b="1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700" b="1" spc="-37" baseline="1461" dirty="0">
                <a:solidFill>
                  <a:srgbClr val="FFFFFF"/>
                </a:solidFill>
                <a:latin typeface="Tahoma"/>
                <a:cs typeface="Tahoma"/>
              </a:rPr>
              <a:t>of</a:t>
            </a:r>
            <a:endParaRPr sz="5700" baseline="1461" dirty="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 rot="21120000">
            <a:off x="1804382" y="3235876"/>
            <a:ext cx="2178209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635"/>
              </a:lnSpc>
            </a:pPr>
            <a:r>
              <a:rPr sz="3800" b="1" spc="-10" dirty="0">
                <a:solidFill>
                  <a:srgbClr val="FFFFFF"/>
                </a:solidFill>
                <a:latin typeface="Tahoma"/>
                <a:cs typeface="Tahoma"/>
              </a:rPr>
              <a:t>Creatio</a:t>
            </a:r>
            <a:r>
              <a:rPr sz="5700" b="1" spc="-15" baseline="1461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endParaRPr sz="5700" baseline="1461" dirty="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516063" y="3270931"/>
            <a:ext cx="4523740" cy="211772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59690" algn="ctr">
              <a:lnSpc>
                <a:spcPct val="100000"/>
              </a:lnSpc>
              <a:spcBef>
                <a:spcPts val="280"/>
              </a:spcBef>
            </a:pPr>
            <a:r>
              <a:rPr sz="1750" b="1" spc="55" dirty="0">
                <a:solidFill>
                  <a:srgbClr val="FFFFFF"/>
                </a:solidFill>
                <a:latin typeface="Century Gothic"/>
                <a:cs typeface="Century Gothic"/>
              </a:rPr>
              <a:t>Going</a:t>
            </a:r>
            <a:r>
              <a:rPr sz="175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50" b="1" spc="145" dirty="0">
                <a:solidFill>
                  <a:srgbClr val="FFFFFF"/>
                </a:solidFill>
                <a:latin typeface="Century Gothic"/>
                <a:cs typeface="Century Gothic"/>
              </a:rPr>
              <a:t>for</a:t>
            </a:r>
            <a:r>
              <a:rPr sz="175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50" b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75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50" b="1" spc="125" dirty="0">
                <a:solidFill>
                  <a:srgbClr val="FFFFFF"/>
                </a:solidFill>
                <a:latin typeface="Century Gothic"/>
                <a:cs typeface="Century Gothic"/>
              </a:rPr>
              <a:t>walk</a:t>
            </a:r>
            <a:r>
              <a:rPr sz="175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50" b="1" spc="175" dirty="0">
                <a:solidFill>
                  <a:srgbClr val="FFFFFF"/>
                </a:solidFill>
                <a:latin typeface="Century Gothic"/>
                <a:cs typeface="Century Gothic"/>
              </a:rPr>
              <a:t>with</a:t>
            </a:r>
            <a:r>
              <a:rPr sz="175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50" b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75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50" b="1" spc="114" dirty="0">
                <a:solidFill>
                  <a:srgbClr val="FFFFFF"/>
                </a:solidFill>
                <a:latin typeface="Century Gothic"/>
                <a:cs typeface="Century Gothic"/>
              </a:rPr>
              <a:t>friend.</a:t>
            </a:r>
            <a:endParaRPr sz="1750">
              <a:latin typeface="Century Gothic"/>
              <a:cs typeface="Century Gothic"/>
            </a:endParaRPr>
          </a:p>
          <a:p>
            <a:pPr marL="156210" marR="88900" algn="ctr">
              <a:lnSpc>
                <a:spcPct val="108600"/>
              </a:lnSpc>
            </a:pPr>
            <a:r>
              <a:rPr sz="1750" b="1" spc="180" dirty="0">
                <a:solidFill>
                  <a:srgbClr val="FFFFFF"/>
                </a:solidFill>
                <a:latin typeface="Century Gothic"/>
                <a:cs typeface="Century Gothic"/>
              </a:rPr>
              <a:t>Its</a:t>
            </a:r>
            <a:r>
              <a:rPr sz="1750" b="1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50" b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75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50" b="1" spc="114" dirty="0">
                <a:solidFill>
                  <a:srgbClr val="FFFFFF"/>
                </a:solidFill>
                <a:latin typeface="Century Gothic"/>
                <a:cs typeface="Century Gothic"/>
              </a:rPr>
              <a:t>great</a:t>
            </a:r>
            <a:r>
              <a:rPr sz="175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50" b="1" spc="125" dirty="0">
                <a:solidFill>
                  <a:srgbClr val="FFFFFF"/>
                </a:solidFill>
                <a:latin typeface="Century Gothic"/>
                <a:cs typeface="Century Gothic"/>
              </a:rPr>
              <a:t>way</a:t>
            </a:r>
            <a:r>
              <a:rPr sz="1750" b="1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50" b="1" spc="114" dirty="0">
                <a:solidFill>
                  <a:srgbClr val="FFFFFF"/>
                </a:solidFill>
                <a:latin typeface="Century Gothic"/>
                <a:cs typeface="Century Gothic"/>
              </a:rPr>
              <a:t>to</a:t>
            </a:r>
            <a:r>
              <a:rPr sz="175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50" b="1" spc="100" dirty="0">
                <a:solidFill>
                  <a:srgbClr val="FFFFFF"/>
                </a:solidFill>
                <a:latin typeface="Century Gothic"/>
                <a:cs typeface="Century Gothic"/>
              </a:rPr>
              <a:t>take</a:t>
            </a:r>
            <a:r>
              <a:rPr sz="175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50" b="1" spc="145" dirty="0">
                <a:solidFill>
                  <a:srgbClr val="FFFFFF"/>
                </a:solidFill>
                <a:latin typeface="Century Gothic"/>
                <a:cs typeface="Century Gothic"/>
              </a:rPr>
              <a:t>in</a:t>
            </a:r>
            <a:r>
              <a:rPr sz="1750" b="1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50" b="1" spc="125" dirty="0">
                <a:solidFill>
                  <a:srgbClr val="FFFFFF"/>
                </a:solidFill>
                <a:latin typeface="Century Gothic"/>
                <a:cs typeface="Century Gothic"/>
              </a:rPr>
              <a:t>the</a:t>
            </a:r>
            <a:r>
              <a:rPr sz="175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50" b="1" spc="100" dirty="0">
                <a:solidFill>
                  <a:srgbClr val="FFFFFF"/>
                </a:solidFill>
                <a:latin typeface="Century Gothic"/>
                <a:cs typeface="Century Gothic"/>
              </a:rPr>
              <a:t>beauty </a:t>
            </a:r>
            <a:r>
              <a:rPr sz="1750" b="1" spc="90" dirty="0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sz="1750" b="1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50" b="1" spc="105" dirty="0">
                <a:solidFill>
                  <a:srgbClr val="FFFFFF"/>
                </a:solidFill>
                <a:latin typeface="Century Gothic"/>
                <a:cs typeface="Century Gothic"/>
              </a:rPr>
              <a:t>creation</a:t>
            </a:r>
            <a:r>
              <a:rPr sz="1750" b="1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50" b="1" spc="85" dirty="0">
                <a:solidFill>
                  <a:srgbClr val="FFFFFF"/>
                </a:solidFill>
                <a:latin typeface="Century Gothic"/>
                <a:cs typeface="Century Gothic"/>
              </a:rPr>
              <a:t>on</a:t>
            </a:r>
            <a:r>
              <a:rPr sz="1750" b="1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50" b="1" spc="140" dirty="0">
                <a:solidFill>
                  <a:srgbClr val="FFFFFF"/>
                </a:solidFill>
                <a:latin typeface="Century Gothic"/>
                <a:cs typeface="Century Gothic"/>
              </a:rPr>
              <a:t>our</a:t>
            </a:r>
            <a:r>
              <a:rPr sz="1750" b="1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50" b="1" spc="110" dirty="0">
                <a:solidFill>
                  <a:srgbClr val="FFFFFF"/>
                </a:solidFill>
                <a:latin typeface="Century Gothic"/>
                <a:cs typeface="Century Gothic"/>
              </a:rPr>
              <a:t>doorsteps.</a:t>
            </a:r>
            <a:endParaRPr sz="175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75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</a:pPr>
            <a:r>
              <a:rPr sz="1400" i="1" spc="130" dirty="0">
                <a:solidFill>
                  <a:srgbClr val="FFFFFF"/>
                </a:solidFill>
                <a:latin typeface="Lucida Sans"/>
                <a:cs typeface="Lucida Sans"/>
              </a:rPr>
              <a:t>SUGGESTION:</a:t>
            </a:r>
            <a:endParaRPr sz="1400">
              <a:latin typeface="Lucida Sans"/>
              <a:cs typeface="Lucida Sans"/>
            </a:endParaRPr>
          </a:p>
          <a:p>
            <a:pPr algn="ctr">
              <a:lnSpc>
                <a:spcPct val="100000"/>
              </a:lnSpc>
              <a:spcBef>
                <a:spcPts val="250"/>
              </a:spcBef>
            </a:pPr>
            <a:r>
              <a:rPr sz="1400" i="1" dirty="0">
                <a:solidFill>
                  <a:srgbClr val="FFFFFF"/>
                </a:solidFill>
                <a:latin typeface="Lucida Sans"/>
                <a:cs typeface="Lucida Sans"/>
              </a:rPr>
              <a:t>TO</a:t>
            </a:r>
            <a:r>
              <a:rPr sz="1400" i="1" spc="3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400" i="1" spc="65" dirty="0">
                <a:solidFill>
                  <a:srgbClr val="FFFFFF"/>
                </a:solidFill>
                <a:latin typeface="Lucida Sans"/>
                <a:cs typeface="Lucida Sans"/>
              </a:rPr>
              <a:t>TAKE</a:t>
            </a:r>
            <a:r>
              <a:rPr sz="1400" i="1" spc="3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400" i="1" dirty="0">
                <a:solidFill>
                  <a:srgbClr val="FFFFFF"/>
                </a:solidFill>
                <a:latin typeface="Lucida Sans"/>
                <a:cs typeface="Lucida Sans"/>
              </a:rPr>
              <a:t>A</a:t>
            </a:r>
            <a:r>
              <a:rPr sz="1400" i="1" spc="3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400" i="1" spc="100" dirty="0">
                <a:solidFill>
                  <a:srgbClr val="FFFFFF"/>
                </a:solidFill>
                <a:latin typeface="Lucida Sans"/>
                <a:cs typeface="Lucida Sans"/>
              </a:rPr>
              <a:t>WALK</a:t>
            </a:r>
            <a:r>
              <a:rPr sz="1400" i="1" spc="3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400" i="1" spc="150" dirty="0">
                <a:solidFill>
                  <a:srgbClr val="FFFFFF"/>
                </a:solidFill>
                <a:latin typeface="Lucida Sans"/>
                <a:cs typeface="Lucida Sans"/>
              </a:rPr>
              <a:t>SOMEWHERE</a:t>
            </a:r>
            <a:r>
              <a:rPr sz="1400" i="1" spc="3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400" i="1" spc="95" dirty="0">
                <a:solidFill>
                  <a:srgbClr val="FFFFFF"/>
                </a:solidFill>
                <a:latin typeface="Lucida Sans"/>
                <a:cs typeface="Lucida Sans"/>
              </a:rPr>
              <a:t>LOCAL</a:t>
            </a:r>
            <a:r>
              <a:rPr sz="1400" i="1" spc="3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400" i="1" spc="-25" dirty="0">
                <a:solidFill>
                  <a:srgbClr val="FFFFFF"/>
                </a:solidFill>
                <a:latin typeface="Lucida Sans"/>
                <a:cs typeface="Lucida Sans"/>
              </a:rPr>
              <a:t>IN</a:t>
            </a:r>
            <a:endParaRPr sz="1400">
              <a:latin typeface="Lucida Sans"/>
              <a:cs typeface="Lucida Sans"/>
            </a:endParaRPr>
          </a:p>
          <a:p>
            <a:pPr marL="12700" marR="5080" algn="ctr">
              <a:lnSpc>
                <a:spcPct val="114900"/>
              </a:lnSpc>
            </a:pPr>
            <a:r>
              <a:rPr sz="1400" i="1" spc="90" dirty="0">
                <a:solidFill>
                  <a:srgbClr val="FFFFFF"/>
                </a:solidFill>
                <a:latin typeface="Lucida Sans"/>
                <a:cs typeface="Lucida Sans"/>
              </a:rPr>
              <a:t>NATURE</a:t>
            </a:r>
            <a:r>
              <a:rPr sz="1400" i="1" spc="3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400" i="1" spc="75" dirty="0">
                <a:solidFill>
                  <a:srgbClr val="FFFFFF"/>
                </a:solidFill>
                <a:latin typeface="Lucida Sans"/>
                <a:cs typeface="Lucida Sans"/>
              </a:rPr>
              <a:t>AND</a:t>
            </a:r>
            <a:r>
              <a:rPr sz="1400" i="1" spc="3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400" i="1" spc="130" dirty="0">
                <a:solidFill>
                  <a:srgbClr val="FFFFFF"/>
                </a:solidFill>
                <a:latin typeface="Lucida Sans"/>
                <a:cs typeface="Lucida Sans"/>
              </a:rPr>
              <a:t>CAPTURE</a:t>
            </a:r>
            <a:r>
              <a:rPr sz="1400" i="1" spc="3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400" i="1" spc="50" dirty="0">
                <a:solidFill>
                  <a:srgbClr val="FFFFFF"/>
                </a:solidFill>
                <a:latin typeface="Lucida Sans"/>
                <a:cs typeface="Lucida Sans"/>
              </a:rPr>
              <a:t>AN</a:t>
            </a:r>
            <a:r>
              <a:rPr sz="1400" i="1" spc="3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400" i="1" spc="140" dirty="0">
                <a:solidFill>
                  <a:srgbClr val="FFFFFF"/>
                </a:solidFill>
                <a:latin typeface="Lucida Sans"/>
                <a:cs typeface="Lucida Sans"/>
              </a:rPr>
              <a:t>IMAGE</a:t>
            </a:r>
            <a:r>
              <a:rPr sz="1400" i="1" spc="3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400" i="1" dirty="0">
                <a:solidFill>
                  <a:srgbClr val="FFFFFF"/>
                </a:solidFill>
                <a:latin typeface="Lucida Sans"/>
                <a:cs typeface="Lucida Sans"/>
              </a:rPr>
              <a:t>TO</a:t>
            </a:r>
            <a:r>
              <a:rPr sz="1400" i="1" spc="3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400" i="1" spc="100" dirty="0">
                <a:solidFill>
                  <a:srgbClr val="FFFFFF"/>
                </a:solidFill>
                <a:latin typeface="Lucida Sans"/>
                <a:cs typeface="Lucida Sans"/>
              </a:rPr>
              <a:t>SHARE </a:t>
            </a:r>
            <a:r>
              <a:rPr sz="1400" i="1" spc="65" dirty="0">
                <a:solidFill>
                  <a:srgbClr val="FFFFFF"/>
                </a:solidFill>
                <a:latin typeface="Lucida Sans"/>
                <a:cs typeface="Lucida Sans"/>
              </a:rPr>
              <a:t>ON</a:t>
            </a:r>
            <a:r>
              <a:rPr sz="1400" i="1" spc="3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400" i="1" spc="130" dirty="0">
                <a:solidFill>
                  <a:srgbClr val="FFFFFF"/>
                </a:solidFill>
                <a:latin typeface="Lucida Sans"/>
                <a:cs typeface="Lucida Sans"/>
              </a:rPr>
              <a:t>SOCIAL</a:t>
            </a:r>
            <a:r>
              <a:rPr sz="1400" i="1" spc="3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400" i="1" spc="110" dirty="0">
                <a:solidFill>
                  <a:srgbClr val="FFFFFF"/>
                </a:solidFill>
                <a:latin typeface="Lucida Sans"/>
                <a:cs typeface="Lucida Sans"/>
              </a:rPr>
              <a:t>MEDIA</a:t>
            </a:r>
            <a:r>
              <a:rPr sz="1400" i="1" spc="3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400" i="1" spc="70" dirty="0">
                <a:solidFill>
                  <a:srgbClr val="FFFFFF"/>
                </a:solidFill>
                <a:latin typeface="Lucida Sans"/>
                <a:cs typeface="Lucida Sans"/>
              </a:rPr>
              <a:t>OF</a:t>
            </a:r>
            <a:r>
              <a:rPr sz="1400" i="1" spc="3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400" i="1" spc="135" dirty="0">
                <a:solidFill>
                  <a:srgbClr val="FFFFFF"/>
                </a:solidFill>
                <a:latin typeface="Lucida Sans"/>
                <a:cs typeface="Lucida Sans"/>
              </a:rPr>
              <a:t>GOD</a:t>
            </a:r>
            <a:r>
              <a:rPr sz="1400" i="1" spc="3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400" i="1" dirty="0">
                <a:solidFill>
                  <a:srgbClr val="FFFFFF"/>
                </a:solidFill>
                <a:latin typeface="Lucida Sans"/>
                <a:cs typeface="Lucida Sans"/>
              </a:rPr>
              <a:t>IN</a:t>
            </a:r>
            <a:r>
              <a:rPr sz="1400" i="1" spc="3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400" i="1" spc="114" dirty="0">
                <a:solidFill>
                  <a:srgbClr val="FFFFFF"/>
                </a:solidFill>
                <a:latin typeface="Lucida Sans"/>
                <a:cs typeface="Lucida Sans"/>
              </a:rPr>
              <a:t>CREATION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70801" y="1044712"/>
            <a:ext cx="1940560" cy="337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b="1" spc="95" dirty="0">
                <a:solidFill>
                  <a:srgbClr val="FFFFFF"/>
                </a:solidFill>
                <a:latin typeface="Arial"/>
                <a:cs typeface="Arial"/>
              </a:rPr>
              <a:t>6th</a:t>
            </a:r>
            <a:r>
              <a:rPr sz="205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b="1" spc="40" dirty="0">
                <a:solidFill>
                  <a:srgbClr val="FFFFFF"/>
                </a:solidFill>
                <a:latin typeface="Arial"/>
                <a:cs typeface="Arial"/>
              </a:rPr>
              <a:t>September</a:t>
            </a:r>
            <a:endParaRPr sz="2050">
              <a:latin typeface="Arial"/>
              <a:cs typeface="Arial"/>
            </a:endParaRPr>
          </a:p>
        </p:txBody>
      </p:sp>
      <p:pic>
        <p:nvPicPr>
          <p:cNvPr id="32" name="Picture 31" descr="A logo with a cross and text&#10;&#10;Description automatically generated">
            <a:extLst>
              <a:ext uri="{FF2B5EF4-FFF2-40B4-BE49-F238E27FC236}">
                <a16:creationId xmlns:a16="http://schemas.microsoft.com/office/drawing/2014/main" id="{1176ADBC-FAEE-E10D-EE10-D380E278285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95" b="4743"/>
          <a:stretch/>
        </p:blipFill>
        <p:spPr>
          <a:xfrm>
            <a:off x="8851900" y="4930132"/>
            <a:ext cx="1981200" cy="1756550"/>
          </a:xfrm>
          <a:prstGeom prst="rect">
            <a:avLst/>
          </a:prstGeom>
        </p:spPr>
      </p:pic>
      <p:pic>
        <p:nvPicPr>
          <p:cNvPr id="33" name="Picture 2" descr="Season of Creation 2023: Let Justice and Peace Flow – Churches Together in  Cornwall infoHub">
            <a:extLst>
              <a:ext uri="{FF2B5EF4-FFF2-40B4-BE49-F238E27FC236}">
                <a16:creationId xmlns:a16="http://schemas.microsoft.com/office/drawing/2014/main" id="{603D9E67-4D24-F072-EFB4-54E7EAC59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000" b="21242"/>
          <a:stretch/>
        </p:blipFill>
        <p:spPr bwMode="auto">
          <a:xfrm>
            <a:off x="295443" y="4900691"/>
            <a:ext cx="1217860" cy="138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945CC32-F819-5F31-A1AB-B84F1BB94AB4}"/>
              </a:ext>
            </a:extLst>
          </p:cNvPr>
          <p:cNvSpPr txBox="1"/>
          <p:nvPr/>
        </p:nvSpPr>
        <p:spPr>
          <a:xfrm flipH="1">
            <a:off x="-139700" y="6195188"/>
            <a:ext cx="208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15BAF5"/>
                </a:solidFill>
              </a:rPr>
              <a:t>A Mighty River</a:t>
            </a:r>
          </a:p>
          <a:p>
            <a:pPr algn="ctr"/>
            <a:r>
              <a:rPr lang="en-US" sz="1200" dirty="0">
                <a:solidFill>
                  <a:srgbClr val="15BAF5"/>
                </a:solidFill>
              </a:rPr>
              <a:t>Amos 5: 24</a:t>
            </a:r>
            <a:endParaRPr lang="en-GB" sz="1200" dirty="0">
              <a:solidFill>
                <a:srgbClr val="15BAF5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0737"/>
            <a:ext cx="10693400" cy="6015037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770775"/>
            <a:ext cx="3957320" cy="6015355"/>
          </a:xfrm>
          <a:custGeom>
            <a:avLst/>
            <a:gdLst/>
            <a:ahLst/>
            <a:cxnLst/>
            <a:rect l="l" t="t" r="r" b="b"/>
            <a:pathLst>
              <a:path w="3957320" h="6015355">
                <a:moveTo>
                  <a:pt x="0" y="0"/>
                </a:moveTo>
                <a:lnTo>
                  <a:pt x="3957040" y="0"/>
                </a:lnTo>
                <a:lnTo>
                  <a:pt x="3957040" y="6014999"/>
                </a:lnTo>
                <a:lnTo>
                  <a:pt x="0" y="60149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146" name="Picture 2" descr="Free Windmill Stock Photo">
            <a:extLst>
              <a:ext uri="{FF2B5EF4-FFF2-40B4-BE49-F238E27FC236}">
                <a16:creationId xmlns:a16="http://schemas.microsoft.com/office/drawing/2014/main" id="{0B6CB20C-6053-1ACC-DEB0-661DF19D5D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" t="784" r="26262" b="1540"/>
          <a:stretch/>
        </p:blipFill>
        <p:spPr bwMode="auto">
          <a:xfrm>
            <a:off x="3957321" y="770371"/>
            <a:ext cx="6736080" cy="601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5"/>
          <p:cNvSpPr txBox="1"/>
          <p:nvPr/>
        </p:nvSpPr>
        <p:spPr>
          <a:xfrm>
            <a:off x="625360" y="5865200"/>
            <a:ext cx="2646680" cy="292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50" spc="-25" dirty="0">
                <a:solidFill>
                  <a:srgbClr val="FFFFFF"/>
                </a:solidFill>
                <a:latin typeface="Trebuchet MS"/>
                <a:cs typeface="Trebuchet MS"/>
              </a:rPr>
              <a:t>Laudato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Si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80" dirty="0">
                <a:solidFill>
                  <a:srgbClr val="FFFFFF"/>
                </a:solidFill>
                <a:latin typeface="Trebuchet MS"/>
                <a:cs typeface="Trebuchet MS"/>
              </a:rPr>
              <a:t>82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Pope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0" dirty="0">
                <a:solidFill>
                  <a:srgbClr val="FFFFFF"/>
                </a:solidFill>
                <a:latin typeface="Trebuchet MS"/>
                <a:cs typeface="Trebuchet MS"/>
              </a:rPr>
              <a:t>Francis</a:t>
            </a:r>
            <a:endParaRPr sz="175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1296" y="1339850"/>
            <a:ext cx="3554729" cy="42614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9535">
              <a:lnSpc>
                <a:spcPct val="100000"/>
              </a:lnSpc>
              <a:spcBef>
                <a:spcPts val="95"/>
              </a:spcBef>
            </a:pPr>
            <a:r>
              <a:rPr sz="2050" b="1" spc="95" dirty="0">
                <a:solidFill>
                  <a:srgbClr val="FFFFFF"/>
                </a:solidFill>
                <a:latin typeface="Arial"/>
                <a:cs typeface="Arial"/>
              </a:rPr>
              <a:t>7th</a:t>
            </a:r>
            <a:r>
              <a:rPr sz="205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b="1" spc="40" dirty="0">
                <a:solidFill>
                  <a:srgbClr val="FFFFFF"/>
                </a:solidFill>
                <a:latin typeface="Arial"/>
                <a:cs typeface="Arial"/>
              </a:rPr>
              <a:t>September</a:t>
            </a:r>
            <a:endParaRPr sz="2050" dirty="0">
              <a:latin typeface="Arial"/>
              <a:cs typeface="Arial"/>
            </a:endParaRPr>
          </a:p>
          <a:p>
            <a:pPr marL="173990" marR="165735" algn="ctr">
              <a:lnSpc>
                <a:spcPct val="104400"/>
              </a:lnSpc>
              <a:spcBef>
                <a:spcPts val="2390"/>
              </a:spcBef>
            </a:pP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When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nature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viewed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solely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as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20" dirty="0">
                <a:solidFill>
                  <a:srgbClr val="FFFFFF"/>
                </a:solidFill>
                <a:latin typeface="Trebuchet MS"/>
                <a:cs typeface="Trebuchet MS"/>
              </a:rPr>
              <a:t>a </a:t>
            </a:r>
            <a:r>
              <a:rPr sz="1750" spc="-20" dirty="0">
                <a:solidFill>
                  <a:srgbClr val="FFFFFF"/>
                </a:solidFill>
                <a:latin typeface="Trebuchet MS"/>
                <a:cs typeface="Trebuchet MS"/>
              </a:rPr>
              <a:t>source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profit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gain,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this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5" dirty="0">
                <a:solidFill>
                  <a:srgbClr val="FFFFFF"/>
                </a:solidFill>
                <a:latin typeface="Trebuchet MS"/>
                <a:cs typeface="Trebuchet MS"/>
              </a:rPr>
              <a:t>has 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serious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consequences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for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society. </a:t>
            </a:r>
            <a:r>
              <a:rPr sz="1750" spc="-114" dirty="0">
                <a:solidFill>
                  <a:srgbClr val="FFFFFF"/>
                </a:solidFill>
                <a:latin typeface="Trebuchet MS"/>
                <a:cs typeface="Trebuchet MS"/>
              </a:rPr>
              <a:t>This…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has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engendered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immense 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inequality,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90" dirty="0">
                <a:solidFill>
                  <a:srgbClr val="FFFFFF"/>
                </a:solidFill>
                <a:latin typeface="Trebuchet MS"/>
                <a:cs typeface="Trebuchet MS"/>
              </a:rPr>
              <a:t>injustice,</a:t>
            </a: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acts</a:t>
            </a: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5" dirty="0">
                <a:solidFill>
                  <a:srgbClr val="FFFFFF"/>
                </a:solidFill>
                <a:latin typeface="Trebuchet MS"/>
                <a:cs typeface="Trebuchet MS"/>
              </a:rPr>
              <a:t>of 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violence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against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0" dirty="0">
                <a:solidFill>
                  <a:srgbClr val="FFFFFF"/>
                </a:solidFill>
                <a:latin typeface="Trebuchet MS"/>
                <a:cs typeface="Trebuchet MS"/>
              </a:rPr>
              <a:t>majority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5" dirty="0">
                <a:solidFill>
                  <a:srgbClr val="FFFFFF"/>
                </a:solidFill>
                <a:latin typeface="Trebuchet MS"/>
                <a:cs typeface="Trebuchet MS"/>
              </a:rPr>
              <a:t>of </a:t>
            </a:r>
            <a:r>
              <a:rPr sz="1750" spc="-95" dirty="0">
                <a:solidFill>
                  <a:srgbClr val="FFFFFF"/>
                </a:solidFill>
                <a:latin typeface="Trebuchet MS"/>
                <a:cs typeface="Trebuchet MS"/>
              </a:rPr>
              <a:t>humanity,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0" dirty="0">
                <a:solidFill>
                  <a:srgbClr val="FFFFFF"/>
                </a:solidFill>
                <a:latin typeface="Trebuchet MS"/>
                <a:cs typeface="Trebuchet MS"/>
              </a:rPr>
              <a:t>since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resources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end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5" dirty="0">
                <a:solidFill>
                  <a:srgbClr val="FFFFFF"/>
                </a:solidFill>
                <a:latin typeface="Trebuchet MS"/>
                <a:cs typeface="Trebuchet MS"/>
              </a:rPr>
              <a:t>up </a:t>
            </a:r>
            <a:r>
              <a:rPr sz="1750" spc="-90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the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hands</a:t>
            </a:r>
            <a:r>
              <a:rPr sz="175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firstcomer</a:t>
            </a:r>
            <a:endParaRPr sz="1750" dirty="0">
              <a:latin typeface="Trebuchet MS"/>
              <a:cs typeface="Trebuchet MS"/>
            </a:endParaRPr>
          </a:p>
          <a:p>
            <a:pPr marL="12065" marR="5080" algn="ctr">
              <a:lnSpc>
                <a:spcPct val="104400"/>
              </a:lnSpc>
            </a:pP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or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most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powerful: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winner </a:t>
            </a: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takes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95" dirty="0">
                <a:solidFill>
                  <a:srgbClr val="FFFFFF"/>
                </a:solidFill>
                <a:latin typeface="Trebuchet MS"/>
                <a:cs typeface="Trebuchet MS"/>
              </a:rPr>
              <a:t>all.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Completely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at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odds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0" dirty="0">
                <a:solidFill>
                  <a:srgbClr val="FFFFFF"/>
                </a:solidFill>
                <a:latin typeface="Trebuchet MS"/>
                <a:cs typeface="Trebuchet MS"/>
              </a:rPr>
              <a:t>with 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this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model</a:t>
            </a:r>
            <a:r>
              <a:rPr sz="175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are</a:t>
            </a:r>
            <a:r>
              <a:rPr sz="175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0" dirty="0">
                <a:solidFill>
                  <a:srgbClr val="FFFFFF"/>
                </a:solidFill>
                <a:latin typeface="Trebuchet MS"/>
                <a:cs typeface="Trebuchet MS"/>
              </a:rPr>
              <a:t>ideals</a:t>
            </a:r>
            <a:r>
              <a:rPr sz="175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175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harmony, </a:t>
            </a:r>
            <a:r>
              <a:rPr sz="1750" spc="-95" dirty="0">
                <a:solidFill>
                  <a:srgbClr val="FFFFFF"/>
                </a:solidFill>
                <a:latin typeface="Trebuchet MS"/>
                <a:cs typeface="Trebuchet MS"/>
              </a:rPr>
              <a:t>justice,</a:t>
            </a:r>
            <a:r>
              <a:rPr sz="175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90" dirty="0">
                <a:solidFill>
                  <a:srgbClr val="FFFFFF"/>
                </a:solidFill>
                <a:latin typeface="Trebuchet MS"/>
                <a:cs typeface="Trebuchet MS"/>
              </a:rPr>
              <a:t>fraternity,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 and peace </a:t>
            </a:r>
            <a:r>
              <a:rPr sz="1750" spc="-25" dirty="0">
                <a:solidFill>
                  <a:srgbClr val="FFFFFF"/>
                </a:solidFill>
                <a:latin typeface="Trebuchet MS"/>
                <a:cs typeface="Trebuchet MS"/>
              </a:rPr>
              <a:t>as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proposed</a:t>
            </a:r>
            <a:r>
              <a:rPr sz="175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by</a:t>
            </a:r>
            <a:r>
              <a:rPr sz="175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Jesus.</a:t>
            </a:r>
            <a:endParaRPr sz="1750" dirty="0">
              <a:latin typeface="Trebuchet MS"/>
              <a:cs typeface="Trebuchet MS"/>
            </a:endParaRPr>
          </a:p>
        </p:txBody>
      </p:sp>
      <p:pic>
        <p:nvPicPr>
          <p:cNvPr id="17" name="Picture 16" descr="A logo with a cross and text&#10;&#10;Description automatically generated">
            <a:extLst>
              <a:ext uri="{FF2B5EF4-FFF2-40B4-BE49-F238E27FC236}">
                <a16:creationId xmlns:a16="http://schemas.microsoft.com/office/drawing/2014/main" id="{0CB5FE66-00B3-A321-4027-2507A4F760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95" b="4743"/>
          <a:stretch/>
        </p:blipFill>
        <p:spPr>
          <a:xfrm>
            <a:off x="8851900" y="4930132"/>
            <a:ext cx="1981200" cy="1756550"/>
          </a:xfrm>
          <a:prstGeom prst="rect">
            <a:avLst/>
          </a:prstGeom>
        </p:spPr>
      </p:pic>
      <p:pic>
        <p:nvPicPr>
          <p:cNvPr id="18" name="Picture 2" descr="Season of Creation 2023: Let Justice and Peace Flow – Churches Together in  Cornwall infoHub">
            <a:extLst>
              <a:ext uri="{FF2B5EF4-FFF2-40B4-BE49-F238E27FC236}">
                <a16:creationId xmlns:a16="http://schemas.microsoft.com/office/drawing/2014/main" id="{BC4B360E-D5BE-F9BC-FB30-44134C289C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000" b="21242"/>
          <a:stretch/>
        </p:blipFill>
        <p:spPr bwMode="auto">
          <a:xfrm>
            <a:off x="9177558" y="3027293"/>
            <a:ext cx="1217860" cy="138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EFBF450-BC39-587D-03B0-BEBBC98E96A9}"/>
              </a:ext>
            </a:extLst>
          </p:cNvPr>
          <p:cNvSpPr txBox="1"/>
          <p:nvPr/>
        </p:nvSpPr>
        <p:spPr>
          <a:xfrm flipH="1">
            <a:off x="8742415" y="4321790"/>
            <a:ext cx="208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15BAF5"/>
                </a:solidFill>
              </a:rPr>
              <a:t>A Mighty River</a:t>
            </a:r>
          </a:p>
          <a:p>
            <a:pPr algn="ctr"/>
            <a:r>
              <a:rPr lang="en-US" sz="1200" dirty="0">
                <a:solidFill>
                  <a:srgbClr val="15BAF5"/>
                </a:solidFill>
              </a:rPr>
              <a:t>Amos 5: 24</a:t>
            </a:r>
            <a:endParaRPr lang="en-GB" sz="1200" dirty="0">
              <a:solidFill>
                <a:srgbClr val="15BAF5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0737"/>
            <a:ext cx="10693400" cy="6015355"/>
            <a:chOff x="0" y="770737"/>
            <a:chExt cx="10693400" cy="6015355"/>
          </a:xfrm>
        </p:grpSpPr>
        <p:sp>
          <p:nvSpPr>
            <p:cNvPr id="3" name="object 3"/>
            <p:cNvSpPr/>
            <p:nvPr/>
          </p:nvSpPr>
          <p:spPr>
            <a:xfrm>
              <a:off x="0" y="770737"/>
              <a:ext cx="10693400" cy="6015355"/>
            </a:xfrm>
            <a:custGeom>
              <a:avLst/>
              <a:gdLst/>
              <a:ahLst/>
              <a:cxnLst/>
              <a:rect l="l" t="t" r="r" b="b"/>
              <a:pathLst>
                <a:path w="10693400" h="6015355">
                  <a:moveTo>
                    <a:pt x="10693400" y="6015037"/>
                  </a:moveTo>
                  <a:lnTo>
                    <a:pt x="0" y="6015037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6015037"/>
                  </a:lnTo>
                  <a:close/>
                </a:path>
              </a:pathLst>
            </a:custGeom>
            <a:solidFill>
              <a:srgbClr val="748A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4" y="770737"/>
              <a:ext cx="10692145" cy="406012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70737"/>
              <a:ext cx="10693399" cy="417859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710506" y="5018262"/>
            <a:ext cx="7379334" cy="138493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065" marR="5080" algn="ctr">
              <a:lnSpc>
                <a:spcPct val="102299"/>
              </a:lnSpc>
              <a:spcBef>
                <a:spcPts val="55"/>
              </a:spcBef>
            </a:pP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We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do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not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0" dirty="0">
                <a:solidFill>
                  <a:srgbClr val="FFFFFF"/>
                </a:solidFill>
                <a:latin typeface="Trebuchet MS"/>
                <a:cs typeface="Trebuchet MS"/>
              </a:rPr>
              <a:t>have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much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25" dirty="0">
                <a:solidFill>
                  <a:srgbClr val="FFFFFF"/>
                </a:solidFill>
                <a:latin typeface="Trebuchet MS"/>
                <a:cs typeface="Trebuchet MS"/>
              </a:rPr>
              <a:t>time,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according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scientific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evidence,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1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extend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5" dirty="0">
                <a:solidFill>
                  <a:srgbClr val="FFFFFF"/>
                </a:solidFill>
                <a:latin typeface="Trebuchet MS"/>
                <a:cs typeface="Trebuchet MS"/>
              </a:rPr>
              <a:t>an 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invitation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undertake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7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'journey'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together.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14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14" dirty="0">
                <a:solidFill>
                  <a:srgbClr val="FFFFFF"/>
                </a:solidFill>
                <a:latin typeface="Trebuchet MS"/>
                <a:cs typeface="Trebuchet MS"/>
              </a:rPr>
              <a:t>journey,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one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5" dirty="0">
                <a:solidFill>
                  <a:srgbClr val="FFFFFF"/>
                </a:solidFill>
                <a:latin typeface="Trebuchet MS"/>
                <a:cs typeface="Trebuchet MS"/>
              </a:rPr>
              <a:t>of 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'transformation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action'.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Its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objective,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build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85" dirty="0">
                <a:solidFill>
                  <a:srgbClr val="FFFFFF"/>
                </a:solidFill>
                <a:latin typeface="Trebuchet MS"/>
                <a:cs typeface="Trebuchet MS"/>
              </a:rPr>
              <a:t>within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70" dirty="0">
                <a:solidFill>
                  <a:srgbClr val="FFFFFF"/>
                </a:solidFill>
                <a:latin typeface="Trebuchet MS"/>
                <a:cs typeface="Trebuchet MS"/>
              </a:rPr>
              <a:t>next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decade</a:t>
            </a:r>
            <a:r>
              <a:rPr sz="1750" spc="200" dirty="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'a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world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capable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20" dirty="0">
                <a:solidFill>
                  <a:srgbClr val="FFFFFF"/>
                </a:solidFill>
                <a:latin typeface="Trebuchet MS"/>
                <a:cs typeface="Trebuchet MS"/>
              </a:rPr>
              <a:t>responding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 present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generations, </a:t>
            </a:r>
            <a:r>
              <a:rPr sz="1750" spc="-60" dirty="0">
                <a:solidFill>
                  <a:srgbClr val="FFFFFF"/>
                </a:solidFill>
                <a:latin typeface="Trebuchet MS"/>
                <a:cs typeface="Trebuchet MS"/>
              </a:rPr>
              <a:t>inclusive</a:t>
            </a:r>
            <a:r>
              <a:rPr sz="17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17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65" dirty="0">
                <a:solidFill>
                  <a:srgbClr val="FFFFFF"/>
                </a:solidFill>
                <a:latin typeface="Trebuchet MS"/>
                <a:cs typeface="Trebuchet MS"/>
              </a:rPr>
              <a:t>everyone, </a:t>
            </a:r>
            <a:r>
              <a:rPr sz="1750" spc="-75" dirty="0">
                <a:solidFill>
                  <a:srgbClr val="FFFFFF"/>
                </a:solidFill>
                <a:latin typeface="Trebuchet MS"/>
                <a:cs typeface="Trebuchet MS"/>
              </a:rPr>
              <a:t>without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35" dirty="0">
                <a:solidFill>
                  <a:srgbClr val="FFFFFF"/>
                </a:solidFill>
                <a:latin typeface="Trebuchet MS"/>
                <a:cs typeface="Trebuchet MS"/>
              </a:rPr>
              <a:t>compromising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possibilities </a:t>
            </a:r>
            <a:r>
              <a:rPr sz="175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80" dirty="0">
                <a:solidFill>
                  <a:srgbClr val="FFFFFF"/>
                </a:solidFill>
                <a:latin typeface="Trebuchet MS"/>
                <a:cs typeface="Trebuchet MS"/>
              </a:rPr>
              <a:t>future</a:t>
            </a:r>
            <a:r>
              <a:rPr sz="17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Trebuchet MS"/>
                <a:cs typeface="Trebuchet MS"/>
              </a:rPr>
              <a:t>generations'</a:t>
            </a:r>
            <a:endParaRPr sz="175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0801" y="1044711"/>
            <a:ext cx="1940560" cy="337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b="1" spc="95" dirty="0">
                <a:solidFill>
                  <a:srgbClr val="112649"/>
                </a:solidFill>
                <a:latin typeface="Arial"/>
                <a:cs typeface="Arial"/>
              </a:rPr>
              <a:t>8th</a:t>
            </a:r>
            <a:r>
              <a:rPr sz="2050" b="1" spc="-35" dirty="0">
                <a:solidFill>
                  <a:srgbClr val="112649"/>
                </a:solidFill>
                <a:latin typeface="Arial"/>
                <a:cs typeface="Arial"/>
              </a:rPr>
              <a:t> </a:t>
            </a:r>
            <a:r>
              <a:rPr sz="2050" b="1" spc="40" dirty="0">
                <a:solidFill>
                  <a:srgbClr val="112649"/>
                </a:solidFill>
                <a:latin typeface="Arial"/>
                <a:cs typeface="Arial"/>
              </a:rPr>
              <a:t>September</a:t>
            </a:r>
            <a:endParaRPr sz="20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48302" y="6393923"/>
            <a:ext cx="4504055" cy="29273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750" i="1" dirty="0">
                <a:solidFill>
                  <a:srgbClr val="FFFFFF"/>
                </a:solidFill>
                <a:latin typeface="Trebuchet MS"/>
                <a:cs typeface="Trebuchet MS"/>
              </a:rPr>
              <a:t>Pope</a:t>
            </a:r>
            <a:r>
              <a:rPr sz="1750" i="1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i="1" spc="-70" dirty="0">
                <a:solidFill>
                  <a:srgbClr val="FFFFFF"/>
                </a:solidFill>
                <a:latin typeface="Trebuchet MS"/>
                <a:cs typeface="Trebuchet MS"/>
              </a:rPr>
              <a:t>Francis,</a:t>
            </a:r>
            <a:r>
              <a:rPr sz="1750" i="1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i="1" dirty="0">
                <a:solidFill>
                  <a:srgbClr val="FFFFFF"/>
                </a:solidFill>
                <a:latin typeface="Trebuchet MS"/>
                <a:cs typeface="Trebuchet MS"/>
              </a:rPr>
              <a:t>Vatican</a:t>
            </a:r>
            <a:r>
              <a:rPr sz="1750" i="1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i="1" spc="-10" dirty="0">
                <a:solidFill>
                  <a:srgbClr val="FFFFFF"/>
                </a:solidFill>
                <a:latin typeface="Trebuchet MS"/>
                <a:cs typeface="Trebuchet MS"/>
              </a:rPr>
              <a:t>News</a:t>
            </a:r>
            <a:r>
              <a:rPr sz="1750" i="1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i="1" spc="-275" dirty="0">
                <a:solidFill>
                  <a:srgbClr val="FFFFFF"/>
                </a:solidFill>
                <a:latin typeface="Trebuchet MS"/>
                <a:cs typeface="Trebuchet MS"/>
              </a:rPr>
              <a:t>11th</a:t>
            </a:r>
            <a:r>
              <a:rPr sz="1750" i="1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i="1" dirty="0">
                <a:solidFill>
                  <a:srgbClr val="FFFFFF"/>
                </a:solidFill>
                <a:latin typeface="Trebuchet MS"/>
                <a:cs typeface="Trebuchet MS"/>
              </a:rPr>
              <a:t>October</a:t>
            </a:r>
            <a:r>
              <a:rPr sz="1750" i="1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50" i="1" spc="90" dirty="0">
                <a:solidFill>
                  <a:srgbClr val="FFFFFF"/>
                </a:solidFill>
                <a:latin typeface="Trebuchet MS"/>
                <a:cs typeface="Trebuchet MS"/>
              </a:rPr>
              <a:t>2020</a:t>
            </a:r>
            <a:endParaRPr sz="1750">
              <a:latin typeface="Trebuchet MS"/>
              <a:cs typeface="Trebuchet MS"/>
            </a:endParaRPr>
          </a:p>
        </p:txBody>
      </p:sp>
      <p:pic>
        <p:nvPicPr>
          <p:cNvPr id="19" name="Picture 18" descr="A logo with a cross and text&#10;&#10;Description automatically generated">
            <a:extLst>
              <a:ext uri="{FF2B5EF4-FFF2-40B4-BE49-F238E27FC236}">
                <a16:creationId xmlns:a16="http://schemas.microsoft.com/office/drawing/2014/main" id="{457BB9FC-A605-A0E3-BE7E-552B80E19B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95" b="4743"/>
          <a:stretch/>
        </p:blipFill>
        <p:spPr>
          <a:xfrm>
            <a:off x="8928100" y="5053992"/>
            <a:ext cx="1841499" cy="1632690"/>
          </a:xfrm>
          <a:prstGeom prst="rect">
            <a:avLst/>
          </a:prstGeom>
        </p:spPr>
      </p:pic>
      <p:pic>
        <p:nvPicPr>
          <p:cNvPr id="20" name="Picture 2" descr="Season of Creation 2023: Let Justice and Peace Flow – Churches Together in  Cornwall infoHub">
            <a:extLst>
              <a:ext uri="{FF2B5EF4-FFF2-40B4-BE49-F238E27FC236}">
                <a16:creationId xmlns:a16="http://schemas.microsoft.com/office/drawing/2014/main" id="{1E81A996-0218-71D7-0A7C-1E0B1D8436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000" b="21242"/>
          <a:stretch/>
        </p:blipFill>
        <p:spPr bwMode="auto">
          <a:xfrm>
            <a:off x="295443" y="5018261"/>
            <a:ext cx="1114691" cy="127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A746967-59A1-72A0-E518-2FADFD9463A6}"/>
              </a:ext>
            </a:extLst>
          </p:cNvPr>
          <p:cNvSpPr txBox="1"/>
          <p:nvPr/>
        </p:nvSpPr>
        <p:spPr>
          <a:xfrm flipH="1">
            <a:off x="-139700" y="6195188"/>
            <a:ext cx="208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15BAF5"/>
                </a:solidFill>
              </a:rPr>
              <a:t>A Mighty River</a:t>
            </a:r>
          </a:p>
          <a:p>
            <a:pPr algn="ctr"/>
            <a:r>
              <a:rPr lang="en-US" sz="1200" dirty="0">
                <a:solidFill>
                  <a:srgbClr val="15BAF5"/>
                </a:solidFill>
              </a:rPr>
              <a:t>Amos 5: 24</a:t>
            </a:r>
            <a:endParaRPr lang="en-GB" sz="1200" dirty="0">
              <a:solidFill>
                <a:srgbClr val="15BAF5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3101</Words>
  <Application>Microsoft Office PowerPoint</Application>
  <PresentationFormat>Custom</PresentationFormat>
  <Paragraphs>345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Times New Roman</vt:lpstr>
      <vt:lpstr>Calibri</vt:lpstr>
      <vt:lpstr>Arial</vt:lpstr>
      <vt:lpstr>Lucida Sans</vt:lpstr>
      <vt:lpstr>Tahoma</vt:lpstr>
      <vt:lpstr>Trebuchet MS</vt:lpstr>
      <vt:lpstr>Bookman Old Style</vt:lpstr>
      <vt:lpstr>Gill Sans MT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Sian Thomas-Cullinan</dc:creator>
  <cp:lastModifiedBy>Siân Thomas-Cullinan</cp:lastModifiedBy>
  <cp:revision>5</cp:revision>
  <dcterms:created xsi:type="dcterms:W3CDTF">2022-07-29T07:26:39Z</dcterms:created>
  <dcterms:modified xsi:type="dcterms:W3CDTF">2023-07-14T14:40:38Z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2022-09-08T00:00:00Z</vt:filetime>
  </property>
  <property fmtid="{D5CDD505-2E9C-101B-9397-08002B2CF9AE}" pid="3" name="LastSaved">
    <vt:filetime>2022-09-08T00:00:00Z</vt:filetime>
  </property>
</Properties>
</file>