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89" r:id="rId3"/>
    <p:sldId id="297" r:id="rId4"/>
    <p:sldId id="395" r:id="rId5"/>
    <p:sldId id="333" r:id="rId6"/>
    <p:sldId id="258" r:id="rId7"/>
    <p:sldId id="359" r:id="rId8"/>
    <p:sldId id="391" r:id="rId9"/>
    <p:sldId id="3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E4F7A1-FC8B-497E-8991-43139FE739DD}" v="42" dt="2023-09-13T10:53:30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>
      <p:cViewPr varScale="1">
        <p:scale>
          <a:sx n="66" d="100"/>
          <a:sy n="66" d="100"/>
        </p:scale>
        <p:origin x="470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Adams" userId="1143faee-bb16-416e-8056-0ed4c730fe93" providerId="ADAL" clId="{58E4F7A1-FC8B-497E-8991-43139FE739DD}"/>
    <pc:docChg chg="undo custSel addSld delSld modSld">
      <pc:chgData name="John Adams" userId="1143faee-bb16-416e-8056-0ed4c730fe93" providerId="ADAL" clId="{58E4F7A1-FC8B-497E-8991-43139FE739DD}" dt="2023-09-15T07:56:52.436" v="764" actId="1076"/>
      <pc:docMkLst>
        <pc:docMk/>
      </pc:docMkLst>
      <pc:sldChg chg="modSp mod">
        <pc:chgData name="John Adams" userId="1143faee-bb16-416e-8056-0ed4c730fe93" providerId="ADAL" clId="{58E4F7A1-FC8B-497E-8991-43139FE739DD}" dt="2023-09-15T07:49:47.626" v="763"/>
        <pc:sldMkLst>
          <pc:docMk/>
          <pc:sldMk cId="2656554078" sldId="258"/>
        </pc:sldMkLst>
        <pc:spChg chg="mod">
          <ac:chgData name="John Adams" userId="1143faee-bb16-416e-8056-0ed4c730fe93" providerId="ADAL" clId="{58E4F7A1-FC8B-497E-8991-43139FE739DD}" dt="2023-09-15T07:49:47.626" v="763"/>
          <ac:spMkLst>
            <pc:docMk/>
            <pc:sldMk cId="2656554078" sldId="258"/>
            <ac:spMk id="4" creationId="{00000000-0000-0000-0000-000000000000}"/>
          </ac:spMkLst>
        </pc:spChg>
      </pc:sldChg>
      <pc:sldChg chg="addSp modSp mod">
        <pc:chgData name="John Adams" userId="1143faee-bb16-416e-8056-0ed4c730fe93" providerId="ADAL" clId="{58E4F7A1-FC8B-497E-8991-43139FE739DD}" dt="2023-09-13T10:12:47.652" v="244" actId="1076"/>
        <pc:sldMkLst>
          <pc:docMk/>
          <pc:sldMk cId="835714311" sldId="289"/>
        </pc:sldMkLst>
        <pc:spChg chg="mod">
          <ac:chgData name="John Adams" userId="1143faee-bb16-416e-8056-0ed4c730fe93" providerId="ADAL" clId="{58E4F7A1-FC8B-497E-8991-43139FE739DD}" dt="2023-09-13T10:12:47.652" v="244" actId="1076"/>
          <ac:spMkLst>
            <pc:docMk/>
            <pc:sldMk cId="835714311" sldId="289"/>
            <ac:spMk id="2" creationId="{8AAE6C56-5E7E-D6F8-A418-DDBDD80F118F}"/>
          </ac:spMkLst>
        </pc:spChg>
        <pc:picChg chg="add mod modCrop">
          <ac:chgData name="John Adams" userId="1143faee-bb16-416e-8056-0ed4c730fe93" providerId="ADAL" clId="{58E4F7A1-FC8B-497E-8991-43139FE739DD}" dt="2023-09-13T10:12:34.828" v="242" actId="14100"/>
          <ac:picMkLst>
            <pc:docMk/>
            <pc:sldMk cId="835714311" sldId="289"/>
            <ac:picMk id="6" creationId="{4F58F826-03EF-C14A-C25E-0BF0CA34D6AD}"/>
          </ac:picMkLst>
        </pc:picChg>
      </pc:sldChg>
      <pc:sldChg chg="addSp delSp modSp mod">
        <pc:chgData name="John Adams" userId="1143faee-bb16-416e-8056-0ed4c730fe93" providerId="ADAL" clId="{58E4F7A1-FC8B-497E-8991-43139FE739DD}" dt="2023-09-13T10:17:41.949" v="293" actId="1076"/>
        <pc:sldMkLst>
          <pc:docMk/>
          <pc:sldMk cId="2058881387" sldId="297"/>
        </pc:sldMkLst>
        <pc:spChg chg="mod">
          <ac:chgData name="John Adams" userId="1143faee-bb16-416e-8056-0ed4c730fe93" providerId="ADAL" clId="{58E4F7A1-FC8B-497E-8991-43139FE739DD}" dt="2023-09-13T10:15:24.258" v="281" actId="20577"/>
          <ac:spMkLst>
            <pc:docMk/>
            <pc:sldMk cId="2058881387" sldId="297"/>
            <ac:spMk id="3" creationId="{00000000-0000-0000-0000-000000000000}"/>
          </ac:spMkLst>
        </pc:spChg>
        <pc:picChg chg="del">
          <ac:chgData name="John Adams" userId="1143faee-bb16-416e-8056-0ed4c730fe93" providerId="ADAL" clId="{58E4F7A1-FC8B-497E-8991-43139FE739DD}" dt="2023-09-13T10:15:35.908" v="282" actId="478"/>
          <ac:picMkLst>
            <pc:docMk/>
            <pc:sldMk cId="2058881387" sldId="297"/>
            <ac:picMk id="2" creationId="{E04C8F34-A346-5ED9-4D1D-86A59254D498}"/>
          </ac:picMkLst>
        </pc:picChg>
        <pc:picChg chg="add mod modCrop">
          <ac:chgData name="John Adams" userId="1143faee-bb16-416e-8056-0ed4c730fe93" providerId="ADAL" clId="{58E4F7A1-FC8B-497E-8991-43139FE739DD}" dt="2023-09-13T10:17:05.017" v="287" actId="14100"/>
          <ac:picMkLst>
            <pc:docMk/>
            <pc:sldMk cId="2058881387" sldId="297"/>
            <ac:picMk id="5" creationId="{1A8D65F1-812E-50AA-1B0D-340393419050}"/>
          </ac:picMkLst>
        </pc:picChg>
        <pc:picChg chg="add mod modCrop">
          <ac:chgData name="John Adams" userId="1143faee-bb16-416e-8056-0ed4c730fe93" providerId="ADAL" clId="{58E4F7A1-FC8B-497E-8991-43139FE739DD}" dt="2023-09-13T10:17:41.949" v="293" actId="1076"/>
          <ac:picMkLst>
            <pc:docMk/>
            <pc:sldMk cId="2058881387" sldId="297"/>
            <ac:picMk id="9" creationId="{893C63AC-D0EE-3FE9-877C-BB06BC066279}"/>
          </ac:picMkLst>
        </pc:picChg>
      </pc:sldChg>
      <pc:sldChg chg="modSp add mod">
        <pc:chgData name="John Adams" userId="1143faee-bb16-416e-8056-0ed4c730fe93" providerId="ADAL" clId="{58E4F7A1-FC8B-497E-8991-43139FE739DD}" dt="2023-09-13T10:42:15.149" v="371"/>
        <pc:sldMkLst>
          <pc:docMk/>
          <pc:sldMk cId="2697338157" sldId="333"/>
        </pc:sldMkLst>
        <pc:spChg chg="mod">
          <ac:chgData name="John Adams" userId="1143faee-bb16-416e-8056-0ed4c730fe93" providerId="ADAL" clId="{58E4F7A1-FC8B-497E-8991-43139FE739DD}" dt="2023-09-13T10:41:57.861" v="370" actId="1076"/>
          <ac:spMkLst>
            <pc:docMk/>
            <pc:sldMk cId="2697338157" sldId="333"/>
            <ac:spMk id="2" creationId="{00000000-0000-0000-0000-000000000000}"/>
          </ac:spMkLst>
        </pc:spChg>
        <pc:picChg chg="mod">
          <ac:chgData name="John Adams" userId="1143faee-bb16-416e-8056-0ed4c730fe93" providerId="ADAL" clId="{58E4F7A1-FC8B-497E-8991-43139FE739DD}" dt="2023-09-13T10:42:15.149" v="371"/>
          <ac:picMkLst>
            <pc:docMk/>
            <pc:sldMk cId="2697338157" sldId="333"/>
            <ac:picMk id="1026" creationId="{D736DD35-163A-AD67-4407-49B1F324087E}"/>
          </ac:picMkLst>
        </pc:picChg>
      </pc:sldChg>
      <pc:sldChg chg="addSp delSp modSp mod">
        <pc:chgData name="John Adams" userId="1143faee-bb16-416e-8056-0ed4c730fe93" providerId="ADAL" clId="{58E4F7A1-FC8B-497E-8991-43139FE739DD}" dt="2023-09-13T09:56:37.739" v="11" actId="732"/>
        <pc:sldMkLst>
          <pc:docMk/>
          <pc:sldMk cId="2413920719" sldId="334"/>
        </pc:sldMkLst>
        <pc:spChg chg="mod">
          <ac:chgData name="John Adams" userId="1143faee-bb16-416e-8056-0ed4c730fe93" providerId="ADAL" clId="{58E4F7A1-FC8B-497E-8991-43139FE739DD}" dt="2023-09-13T09:55:12.641" v="3" actId="6549"/>
          <ac:spMkLst>
            <pc:docMk/>
            <pc:sldMk cId="2413920719" sldId="334"/>
            <ac:spMk id="3" creationId="{00000000-0000-0000-0000-000000000000}"/>
          </ac:spMkLst>
        </pc:spChg>
        <pc:picChg chg="add mod">
          <ac:chgData name="John Adams" userId="1143faee-bb16-416e-8056-0ed4c730fe93" providerId="ADAL" clId="{58E4F7A1-FC8B-497E-8991-43139FE739DD}" dt="2023-09-13T09:56:37.739" v="11" actId="732"/>
          <ac:picMkLst>
            <pc:docMk/>
            <pc:sldMk cId="2413920719" sldId="334"/>
            <ac:picMk id="1026" creationId="{E218FEED-B7C4-F4E2-2FB6-6123649BE342}"/>
          </ac:picMkLst>
        </pc:picChg>
        <pc:picChg chg="del">
          <ac:chgData name="John Adams" userId="1143faee-bb16-416e-8056-0ed4c730fe93" providerId="ADAL" clId="{58E4F7A1-FC8B-497E-8991-43139FE739DD}" dt="2023-09-13T09:56:02.596" v="4" actId="478"/>
          <ac:picMkLst>
            <pc:docMk/>
            <pc:sldMk cId="2413920719" sldId="334"/>
            <ac:picMk id="1028" creationId="{7979069F-46A7-BF85-A7AD-3AD53F882A8A}"/>
          </ac:picMkLst>
        </pc:picChg>
      </pc:sldChg>
      <pc:sldChg chg="addSp delSp modSp add mod">
        <pc:chgData name="John Adams" userId="1143faee-bb16-416e-8056-0ed4c730fe93" providerId="ADAL" clId="{58E4F7A1-FC8B-497E-8991-43139FE739DD}" dt="2023-09-15T07:56:52.436" v="764" actId="1076"/>
        <pc:sldMkLst>
          <pc:docMk/>
          <pc:sldMk cId="227700231" sldId="359"/>
        </pc:sldMkLst>
        <pc:spChg chg="mod">
          <ac:chgData name="John Adams" userId="1143faee-bb16-416e-8056-0ed4c730fe93" providerId="ADAL" clId="{58E4F7A1-FC8B-497E-8991-43139FE739DD}" dt="2023-09-13T10:52:03.697" v="618" actId="113"/>
          <ac:spMkLst>
            <pc:docMk/>
            <pc:sldMk cId="227700231" sldId="359"/>
            <ac:spMk id="2" creationId="{00000000-0000-0000-0000-000000000000}"/>
          </ac:spMkLst>
        </pc:spChg>
        <pc:spChg chg="del">
          <ac:chgData name="John Adams" userId="1143faee-bb16-416e-8056-0ed4c730fe93" providerId="ADAL" clId="{58E4F7A1-FC8B-497E-8991-43139FE739DD}" dt="2023-09-13T10:47:06.810" v="449" actId="478"/>
          <ac:spMkLst>
            <pc:docMk/>
            <pc:sldMk cId="227700231" sldId="359"/>
            <ac:spMk id="3" creationId="{00000000-0000-0000-0000-000000000000}"/>
          </ac:spMkLst>
        </pc:spChg>
        <pc:spChg chg="del mod">
          <ac:chgData name="John Adams" userId="1143faee-bb16-416e-8056-0ed4c730fe93" providerId="ADAL" clId="{58E4F7A1-FC8B-497E-8991-43139FE739DD}" dt="2023-09-13T10:46:56.716" v="446" actId="478"/>
          <ac:spMkLst>
            <pc:docMk/>
            <pc:sldMk cId="227700231" sldId="359"/>
            <ac:spMk id="5" creationId="{00000000-0000-0000-0000-000000000000}"/>
          </ac:spMkLst>
        </pc:spChg>
        <pc:spChg chg="mod">
          <ac:chgData name="John Adams" userId="1143faee-bb16-416e-8056-0ed4c730fe93" providerId="ADAL" clId="{58E4F7A1-FC8B-497E-8991-43139FE739DD}" dt="2023-09-15T07:56:52.436" v="764" actId="1076"/>
          <ac:spMkLst>
            <pc:docMk/>
            <pc:sldMk cId="227700231" sldId="359"/>
            <ac:spMk id="8" creationId="{00000000-0000-0000-0000-000000000000}"/>
          </ac:spMkLst>
        </pc:spChg>
        <pc:picChg chg="del">
          <ac:chgData name="John Adams" userId="1143faee-bb16-416e-8056-0ed4c730fe93" providerId="ADAL" clId="{58E4F7A1-FC8B-497E-8991-43139FE739DD}" dt="2023-09-13T10:45:40.737" v="443" actId="478"/>
          <ac:picMkLst>
            <pc:docMk/>
            <pc:sldMk cId="227700231" sldId="359"/>
            <ac:picMk id="9" creationId="{5C6E93DB-E68A-E7DF-35E9-E4689FCE448E}"/>
          </ac:picMkLst>
        </pc:picChg>
        <pc:picChg chg="add mod">
          <ac:chgData name="John Adams" userId="1143faee-bb16-416e-8056-0ed4c730fe93" providerId="ADAL" clId="{58E4F7A1-FC8B-497E-8991-43139FE739DD}" dt="2023-09-13T10:47:44.324" v="456" actId="732"/>
          <ac:picMkLst>
            <pc:docMk/>
            <pc:sldMk cId="227700231" sldId="359"/>
            <ac:picMk id="4098" creationId="{7F9EAA19-721D-66A2-199C-65ED41902096}"/>
          </ac:picMkLst>
        </pc:picChg>
      </pc:sldChg>
      <pc:sldChg chg="del">
        <pc:chgData name="John Adams" userId="1143faee-bb16-416e-8056-0ed4c730fe93" providerId="ADAL" clId="{58E4F7A1-FC8B-497E-8991-43139FE739DD}" dt="2023-09-13T10:43:54.741" v="416" actId="47"/>
        <pc:sldMkLst>
          <pc:docMk/>
          <pc:sldMk cId="76905318" sldId="381"/>
        </pc:sldMkLst>
      </pc:sldChg>
      <pc:sldChg chg="addSp delSp modSp mod">
        <pc:chgData name="John Adams" userId="1143faee-bb16-416e-8056-0ed4c730fe93" providerId="ADAL" clId="{58E4F7A1-FC8B-497E-8991-43139FE739DD}" dt="2023-09-13T11:01:15.242" v="761" actId="1076"/>
        <pc:sldMkLst>
          <pc:docMk/>
          <pc:sldMk cId="3285657778" sldId="391"/>
        </pc:sldMkLst>
        <pc:spChg chg="mod">
          <ac:chgData name="John Adams" userId="1143faee-bb16-416e-8056-0ed4c730fe93" providerId="ADAL" clId="{58E4F7A1-FC8B-497E-8991-43139FE739DD}" dt="2023-09-13T11:01:15.242" v="761" actId="1076"/>
          <ac:spMkLst>
            <pc:docMk/>
            <pc:sldMk cId="3285657778" sldId="391"/>
            <ac:spMk id="4" creationId="{00000000-0000-0000-0000-000000000000}"/>
          </ac:spMkLst>
        </pc:spChg>
        <pc:picChg chg="add del mod">
          <ac:chgData name="John Adams" userId="1143faee-bb16-416e-8056-0ed4c730fe93" providerId="ADAL" clId="{58E4F7A1-FC8B-497E-8991-43139FE739DD}" dt="2023-09-13T10:53:30.409" v="636"/>
          <ac:picMkLst>
            <pc:docMk/>
            <pc:sldMk cId="3285657778" sldId="391"/>
            <ac:picMk id="2" creationId="{F4BC7B8D-53AC-CED4-ED58-1B2BC81CAF93}"/>
          </ac:picMkLst>
        </pc:picChg>
        <pc:picChg chg="add mod modCrop">
          <ac:chgData name="John Adams" userId="1143faee-bb16-416e-8056-0ed4c730fe93" providerId="ADAL" clId="{58E4F7A1-FC8B-497E-8991-43139FE739DD}" dt="2023-09-13T10:57:00.189" v="660" actId="14100"/>
          <ac:picMkLst>
            <pc:docMk/>
            <pc:sldMk cId="3285657778" sldId="391"/>
            <ac:picMk id="8" creationId="{C4C20199-A4C9-7669-2A20-75DD973A408D}"/>
          </ac:picMkLst>
        </pc:picChg>
        <pc:picChg chg="add mod modCrop">
          <ac:chgData name="John Adams" userId="1143faee-bb16-416e-8056-0ed4c730fe93" providerId="ADAL" clId="{58E4F7A1-FC8B-497E-8991-43139FE739DD}" dt="2023-09-13T10:57:13.202" v="662" actId="14100"/>
          <ac:picMkLst>
            <pc:docMk/>
            <pc:sldMk cId="3285657778" sldId="391"/>
            <ac:picMk id="10" creationId="{4CC3925A-C52D-971E-9F5C-A15D4AEAC9DB}"/>
          </ac:picMkLst>
        </pc:picChg>
        <pc:picChg chg="del">
          <ac:chgData name="John Adams" userId="1143faee-bb16-416e-8056-0ed4c730fe93" providerId="ADAL" clId="{58E4F7A1-FC8B-497E-8991-43139FE739DD}" dt="2023-09-13T10:53:19.955" v="630" actId="478"/>
          <ac:picMkLst>
            <pc:docMk/>
            <pc:sldMk cId="3285657778" sldId="391"/>
            <ac:picMk id="5122" creationId="{4F38AD6E-4B15-415E-DBD8-368E531455D5}"/>
          </ac:picMkLst>
        </pc:picChg>
      </pc:sldChg>
      <pc:sldChg chg="del">
        <pc:chgData name="John Adams" userId="1143faee-bb16-416e-8056-0ed4c730fe93" providerId="ADAL" clId="{58E4F7A1-FC8B-497E-8991-43139FE739DD}" dt="2023-09-13T10:45:19.385" v="418" actId="47"/>
        <pc:sldMkLst>
          <pc:docMk/>
          <pc:sldMk cId="523649088" sldId="393"/>
        </pc:sldMkLst>
      </pc:sldChg>
      <pc:sldChg chg="del">
        <pc:chgData name="John Adams" userId="1143faee-bb16-416e-8056-0ed4c730fe93" providerId="ADAL" clId="{58E4F7A1-FC8B-497E-8991-43139FE739DD}" dt="2023-09-13T09:56:50.058" v="12" actId="47"/>
        <pc:sldMkLst>
          <pc:docMk/>
          <pc:sldMk cId="2472564155" sldId="394"/>
        </pc:sldMkLst>
      </pc:sldChg>
      <pc:sldChg chg="addSp delSp modSp mod">
        <pc:chgData name="John Adams" userId="1143faee-bb16-416e-8056-0ed4c730fe93" providerId="ADAL" clId="{58E4F7A1-FC8B-497E-8991-43139FE739DD}" dt="2023-09-13T10:39:47.626" v="362" actId="1076"/>
        <pc:sldMkLst>
          <pc:docMk/>
          <pc:sldMk cId="516384139" sldId="395"/>
        </pc:sldMkLst>
        <pc:spChg chg="add mod">
          <ac:chgData name="John Adams" userId="1143faee-bb16-416e-8056-0ed4c730fe93" providerId="ADAL" clId="{58E4F7A1-FC8B-497E-8991-43139FE739DD}" dt="2023-09-13T10:37:11.710" v="350" actId="1076"/>
          <ac:spMkLst>
            <pc:docMk/>
            <pc:sldMk cId="516384139" sldId="395"/>
            <ac:spMk id="2" creationId="{DEA31E83-9CE3-BCB6-A811-FBA2C087DA1A}"/>
          </ac:spMkLst>
        </pc:spChg>
        <pc:spChg chg="mod">
          <ac:chgData name="John Adams" userId="1143faee-bb16-416e-8056-0ed4c730fe93" providerId="ADAL" clId="{58E4F7A1-FC8B-497E-8991-43139FE739DD}" dt="2023-09-13T10:29:08.413" v="305" actId="20577"/>
          <ac:spMkLst>
            <pc:docMk/>
            <pc:sldMk cId="516384139" sldId="395"/>
            <ac:spMk id="3" creationId="{D5FCE118-DF2A-7A54-3946-D86B3B936B02}"/>
          </ac:spMkLst>
        </pc:spChg>
        <pc:picChg chg="del">
          <ac:chgData name="John Adams" userId="1143faee-bb16-416e-8056-0ed4c730fe93" providerId="ADAL" clId="{58E4F7A1-FC8B-497E-8991-43139FE739DD}" dt="2023-09-13T10:29:12.366" v="306" actId="478"/>
          <ac:picMkLst>
            <pc:docMk/>
            <pc:sldMk cId="516384139" sldId="395"/>
            <ac:picMk id="6" creationId="{5663ABA3-F5BA-CDF8-143C-983DE65E71FA}"/>
          </ac:picMkLst>
        </pc:picChg>
        <pc:picChg chg="del">
          <ac:chgData name="John Adams" userId="1143faee-bb16-416e-8056-0ed4c730fe93" providerId="ADAL" clId="{58E4F7A1-FC8B-497E-8991-43139FE739DD}" dt="2023-09-13T10:29:13.924" v="307" actId="478"/>
          <ac:picMkLst>
            <pc:docMk/>
            <pc:sldMk cId="516384139" sldId="395"/>
            <ac:picMk id="9" creationId="{DC20D2BE-90A6-C524-4924-F053158CE521}"/>
          </ac:picMkLst>
        </pc:picChg>
        <pc:picChg chg="add mod">
          <ac:chgData name="John Adams" userId="1143faee-bb16-416e-8056-0ed4c730fe93" providerId="ADAL" clId="{58E4F7A1-FC8B-497E-8991-43139FE739DD}" dt="2023-09-13T10:39:47.626" v="362" actId="1076"/>
          <ac:picMkLst>
            <pc:docMk/>
            <pc:sldMk cId="516384139" sldId="395"/>
            <ac:picMk id="2050" creationId="{88663D8F-3C74-678B-FAC2-2CE6CEB5705F}"/>
          </ac:picMkLst>
        </pc:picChg>
      </pc:sldChg>
      <pc:sldChg chg="add">
        <pc:chgData name="John Adams" userId="1143faee-bb16-416e-8056-0ed4c730fe93" providerId="ADAL" clId="{58E4F7A1-FC8B-497E-8991-43139FE739DD}" dt="2023-09-13T09:56:52.660" v="13"/>
        <pc:sldMkLst>
          <pc:docMk/>
          <pc:sldMk cId="2370412910" sldId="39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17/09/2023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17/09/2023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17/09/2023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17/09/2023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17/09/2023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17/09/2023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17/09/2023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25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September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Looking Forward as Stewards ~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A76CA3-62A8-3953-C9B2-677B8604AFCE}"/>
              </a:ext>
            </a:extLst>
          </p:cNvPr>
          <p:cNvSpPr txBox="1">
            <a:spLocks/>
          </p:cNvSpPr>
          <p:nvPr/>
        </p:nvSpPr>
        <p:spPr>
          <a:xfrm>
            <a:off x="3292133" y="188314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  <a:t>Monday 3</a:t>
            </a:r>
            <a:r>
              <a:rPr lang="en-GB" sz="2800" baseline="30000" dirty="0">
                <a:solidFill>
                  <a:schemeClr val="bg1"/>
                </a:solidFill>
                <a:latin typeface="Garamond" panose="02020404030301010803" pitchFamily="18" charset="0"/>
              </a:rPr>
              <a:t>rd</a:t>
            </a:r>
            <a: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  <a:t> July 2023</a:t>
            </a:r>
          </a:p>
        </p:txBody>
      </p:sp>
      <p:pic>
        <p:nvPicPr>
          <p:cNvPr id="1026" name="Picture 2" descr="A group of children holding hand tools pose outdoors on a dirt trail.">
            <a:extLst>
              <a:ext uri="{FF2B5EF4-FFF2-40B4-BE49-F238E27FC236}">
                <a16:creationId xmlns:a16="http://schemas.microsoft.com/office/drawing/2014/main" id="{E218FEED-B7C4-F4E2-2FB6-6123649BE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9079"/>
          <a:stretch/>
        </p:blipFill>
        <p:spPr bwMode="auto">
          <a:xfrm>
            <a:off x="1538246" y="1815459"/>
            <a:ext cx="9129751" cy="324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2071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98990" y="400190"/>
            <a:ext cx="10787401" cy="1188914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GB" sz="1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4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Looking Forward as Stewards</a:t>
            </a:r>
            <a:endParaRPr lang="en-GB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E6C56-5E7E-D6F8-A418-DDBDD80F118F}"/>
              </a:ext>
            </a:extLst>
          </p:cNvPr>
          <p:cNvSpPr/>
          <p:nvPr/>
        </p:nvSpPr>
        <p:spPr>
          <a:xfrm>
            <a:off x="4262313" y="1589104"/>
            <a:ext cx="7289599" cy="3985706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endParaRPr lang="en-GB" sz="1600" dirty="0">
              <a:latin typeface="Garamond" panose="02020404030301010803" pitchFamily="18" charset="0"/>
            </a:endParaRPr>
          </a:p>
          <a:p>
            <a:pPr algn="ctr"/>
            <a:endParaRPr lang="en-GB" sz="100" dirty="0">
              <a:latin typeface="Garamond" panose="02020404030301010803" pitchFamily="18" charset="0"/>
            </a:endParaRPr>
          </a:p>
          <a:p>
            <a:pPr algn="ctr"/>
            <a:endParaRPr lang="en-GB" sz="100" dirty="0">
              <a:latin typeface="Garamond" panose="02020404030301010803" pitchFamily="18" charset="0"/>
            </a:endParaRPr>
          </a:p>
          <a:p>
            <a:pPr algn="ctr"/>
            <a:endParaRPr lang="en-GB" sz="100" dirty="0">
              <a:latin typeface="Garamond" panose="02020404030301010803" pitchFamily="18" charset="0"/>
            </a:endParaRPr>
          </a:p>
          <a:p>
            <a:pPr algn="ctr"/>
            <a:endParaRPr lang="en-GB" sz="100" dirty="0">
              <a:latin typeface="Garamond" panose="02020404030301010803" pitchFamily="18" charset="0"/>
            </a:endParaRPr>
          </a:p>
          <a:p>
            <a:pPr algn="ctr"/>
            <a:r>
              <a:rPr lang="en-GB" sz="100" dirty="0">
                <a:latin typeface="Garamond" panose="02020404030301010803" pitchFamily="18" charset="0"/>
              </a:rPr>
              <a:t>    </a:t>
            </a:r>
          </a:p>
          <a:p>
            <a:pPr algn="ctr"/>
            <a:r>
              <a:rPr lang="en-US" sz="3200" b="0" i="0" dirty="0">
                <a:solidFill>
                  <a:srgbClr val="040C28"/>
                </a:solidFill>
                <a:effectLst/>
                <a:latin typeface="Garamond" panose="02020404030301010803" pitchFamily="18" charset="0"/>
              </a:rPr>
              <a:t>“In this season of Creation,</a:t>
            </a:r>
          </a:p>
          <a:p>
            <a:pPr algn="ctr"/>
            <a:r>
              <a:rPr lang="en-US" sz="3200" dirty="0">
                <a:solidFill>
                  <a:srgbClr val="040C28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followers of Christ on our shared journey,</a:t>
            </a:r>
          </a:p>
          <a:p>
            <a:pPr algn="ctr"/>
            <a:r>
              <a:rPr lang="en-US" sz="3200" dirty="0">
                <a:solidFill>
                  <a:srgbClr val="040C28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us live, work and pray</a:t>
            </a:r>
          </a:p>
          <a:p>
            <a:pPr algn="ctr"/>
            <a:r>
              <a:rPr lang="en-US" sz="3200" dirty="0">
                <a:solidFill>
                  <a:srgbClr val="040C28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our common home </a:t>
            </a:r>
          </a:p>
          <a:p>
            <a:pPr algn="ctr"/>
            <a:r>
              <a:rPr lang="en-US" sz="3200" dirty="0">
                <a:solidFill>
                  <a:srgbClr val="040C28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teem with life</a:t>
            </a:r>
          </a:p>
          <a:p>
            <a:pPr algn="ctr"/>
            <a:r>
              <a:rPr lang="en-US" sz="3200" dirty="0">
                <a:solidFill>
                  <a:srgbClr val="040C28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once again.”</a:t>
            </a:r>
          </a:p>
          <a:p>
            <a:pPr algn="ctr"/>
            <a:endParaRPr lang="en-US" sz="1400" dirty="0">
              <a:solidFill>
                <a:srgbClr val="040C28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40C28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Pope Francis </a:t>
            </a:r>
            <a:endParaRPr lang="en-GB" sz="2000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FCE118-DF2A-7A54-3946-D86B3B936B02}"/>
              </a:ext>
            </a:extLst>
          </p:cNvPr>
          <p:cNvSpPr txBox="1">
            <a:spLocks/>
          </p:cNvSpPr>
          <p:nvPr/>
        </p:nvSpPr>
        <p:spPr>
          <a:xfrm>
            <a:off x="3125051" y="5859013"/>
            <a:ext cx="6304161" cy="886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Season of Creation</a:t>
            </a:r>
            <a:endParaRPr lang="en-GB" sz="54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58F826-03EF-C14A-C25E-0BF0CA34D6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30" t="25372" r="24417" b="14759"/>
          <a:stretch/>
        </p:blipFill>
        <p:spPr>
          <a:xfrm flipH="1">
            <a:off x="781235" y="1716696"/>
            <a:ext cx="3253430" cy="387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143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98765" y="194434"/>
            <a:ext cx="11240798" cy="1606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1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97646" y="2044489"/>
            <a:ext cx="5291091" cy="3606436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en-GB" sz="2600" b="1" dirty="0">
                <a:latin typeface="Garamond" panose="02020404030301010803" pitchFamily="18" charset="0"/>
              </a:rPr>
              <a:t>24</a:t>
            </a:r>
            <a:r>
              <a:rPr lang="en-GB" sz="2600" b="1" baseline="30000" dirty="0">
                <a:latin typeface="Garamond" panose="02020404030301010803" pitchFamily="18" charset="0"/>
              </a:rPr>
              <a:t>th</a:t>
            </a:r>
            <a:r>
              <a:rPr lang="en-GB" sz="2600" b="1" dirty="0">
                <a:latin typeface="Garamond" panose="02020404030301010803" pitchFamily="18" charset="0"/>
              </a:rPr>
              <a:t> September 2023</a:t>
            </a:r>
            <a:r>
              <a:rPr lang="en-GB" dirty="0">
                <a:latin typeface="Garamond" panose="02020404030301010803" pitchFamily="18" charset="0"/>
              </a:rPr>
              <a:t> </a:t>
            </a:r>
          </a:p>
          <a:p>
            <a:pPr algn="ctr"/>
            <a:endParaRPr lang="en-GB" sz="1600" dirty="0">
              <a:latin typeface="Garamond" panose="02020404030301010803" pitchFamily="18" charset="0"/>
            </a:endParaRPr>
          </a:p>
          <a:p>
            <a:pPr algn="ctr"/>
            <a:endParaRPr lang="en-GB" sz="100" dirty="0">
              <a:latin typeface="Garamond" panose="02020404030301010803" pitchFamily="18" charset="0"/>
            </a:endParaRPr>
          </a:p>
          <a:p>
            <a:pPr algn="ctr"/>
            <a:endParaRPr lang="en-GB" sz="100" dirty="0">
              <a:latin typeface="Garamond" panose="02020404030301010803" pitchFamily="18" charset="0"/>
            </a:endParaRPr>
          </a:p>
          <a:p>
            <a:pPr algn="ctr"/>
            <a:endParaRPr lang="en-GB" sz="100" dirty="0">
              <a:latin typeface="Garamond" panose="02020404030301010803" pitchFamily="18" charset="0"/>
            </a:endParaRPr>
          </a:p>
          <a:p>
            <a:pPr algn="ctr"/>
            <a:endParaRPr lang="en-GB" sz="100" dirty="0">
              <a:latin typeface="Garamond" panose="02020404030301010803" pitchFamily="18" charset="0"/>
            </a:endParaRPr>
          </a:p>
          <a:p>
            <a:pPr algn="ctr"/>
            <a:r>
              <a:rPr lang="en-GB" sz="100" dirty="0">
                <a:latin typeface="Garamond" panose="02020404030301010803" pitchFamily="18" charset="0"/>
              </a:rPr>
              <a:t>    </a:t>
            </a: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In the Gospel of Matthew,                  Jesus tells His friends :</a:t>
            </a:r>
            <a:r>
              <a:rPr lang="en-GB" sz="1600" dirty="0">
                <a:latin typeface="Garamond" panose="02020404030301010803" pitchFamily="18" charset="0"/>
              </a:rPr>
              <a:t>  </a:t>
            </a:r>
            <a:endParaRPr lang="en-GB" sz="1100" dirty="0">
              <a:latin typeface="Garamond" panose="02020404030301010803" pitchFamily="18" charset="0"/>
            </a:endParaRPr>
          </a:p>
          <a:p>
            <a:pPr algn="ctr"/>
            <a:r>
              <a:rPr lang="en-GB" sz="1100" dirty="0">
                <a:latin typeface="Garamond" panose="02020404030301010803" pitchFamily="18" charset="0"/>
              </a:rPr>
              <a:t>                                                                          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The last will be first,        and the first                     will be last.</a:t>
            </a:r>
            <a:endParaRPr lang="en-GB" sz="36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8D65F1-812E-50AA-1B0D-3403934190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476" t="32751" r="3711" b="43821"/>
          <a:stretch/>
        </p:blipFill>
        <p:spPr>
          <a:xfrm>
            <a:off x="498764" y="2044489"/>
            <a:ext cx="5826331" cy="4081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3C63AC-D0EE-3FE9-877C-BB06BC0662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55" t="32626" r="3711" b="62941"/>
          <a:stretch/>
        </p:blipFill>
        <p:spPr>
          <a:xfrm>
            <a:off x="498764" y="2317071"/>
            <a:ext cx="1434978" cy="7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5FCE118-DF2A-7A54-3946-D86B3B936B02}"/>
              </a:ext>
            </a:extLst>
          </p:cNvPr>
          <p:cNvSpPr txBox="1">
            <a:spLocks/>
          </p:cNvSpPr>
          <p:nvPr/>
        </p:nvSpPr>
        <p:spPr>
          <a:xfrm>
            <a:off x="5078028" y="386055"/>
            <a:ext cx="6989685" cy="16380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HARVEST SUNDAY  24</a:t>
            </a:r>
            <a:r>
              <a:rPr lang="en-GB" altLang="en-US" sz="54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altLang="en-US" sz="54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SEPTEMBER</a:t>
            </a:r>
            <a:endParaRPr lang="en-GB" sz="54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A31E83-9CE3-BCB6-A811-FBA2C087DA1A}"/>
              </a:ext>
            </a:extLst>
          </p:cNvPr>
          <p:cNvSpPr txBox="1"/>
          <p:nvPr/>
        </p:nvSpPr>
        <p:spPr>
          <a:xfrm>
            <a:off x="310717" y="582067"/>
            <a:ext cx="462526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Lord God, </a:t>
            </a:r>
          </a:p>
          <a:p>
            <a:pPr algn="ctr"/>
            <a:r>
              <a:rPr lang="en-US" sz="2800" b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who never fails to give us an abundance of heavenly gifts,</a:t>
            </a:r>
          </a:p>
          <a:p>
            <a:pPr algn="ctr"/>
            <a:r>
              <a:rPr lang="en-US" sz="2800" b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and the rich fruits of the earth; </a:t>
            </a:r>
          </a:p>
          <a:p>
            <a:pPr algn="ctr"/>
            <a:r>
              <a:rPr lang="en-US" sz="2800" b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we give thanks </a:t>
            </a:r>
          </a:p>
          <a:p>
            <a:pPr algn="ctr"/>
            <a:r>
              <a:rPr lang="en-US" sz="2800" b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to you in your glory </a:t>
            </a:r>
          </a:p>
          <a:p>
            <a:pPr algn="ctr"/>
            <a:r>
              <a:rPr lang="en-US" sz="2800" b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for the harvest, </a:t>
            </a:r>
          </a:p>
          <a:p>
            <a:pPr algn="ctr"/>
            <a:r>
              <a:rPr lang="en-US" sz="2800" b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and beg you again </a:t>
            </a:r>
          </a:p>
          <a:p>
            <a:pPr algn="ctr"/>
            <a:r>
              <a:rPr lang="en-US" sz="2800" b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to bless the harvest </a:t>
            </a:r>
          </a:p>
          <a:p>
            <a:pPr algn="ctr"/>
            <a:r>
              <a:rPr lang="en-US" sz="2800" b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which we have received </a:t>
            </a:r>
          </a:p>
          <a:p>
            <a:pPr algn="ctr"/>
            <a:r>
              <a:rPr lang="en-US" sz="2800" b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from your bounty, </a:t>
            </a:r>
          </a:p>
          <a:p>
            <a:pPr algn="ctr"/>
            <a:r>
              <a:rPr lang="en-US" sz="2800" b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to preserve it </a:t>
            </a:r>
          </a:p>
          <a:p>
            <a:pPr algn="ctr"/>
            <a:r>
              <a:rPr lang="en-US" sz="2800" b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and to shield it from harm.</a:t>
            </a:r>
            <a:endParaRPr lang="en-GB" sz="2800" dirty="0">
              <a:latin typeface="Garamond" panose="02020404030301010803" pitchFamily="18" charset="0"/>
            </a:endParaRPr>
          </a:p>
        </p:txBody>
      </p:sp>
      <p:pic>
        <p:nvPicPr>
          <p:cNvPr id="2050" name="Picture 2" descr="Catholic prayer that God will bless and protect the harvest">
            <a:extLst>
              <a:ext uri="{FF2B5EF4-FFF2-40B4-BE49-F238E27FC236}">
                <a16:creationId xmlns:a16="http://schemas.microsoft.com/office/drawing/2014/main" id="{88663D8F-3C74-678B-FAC2-2CE6CEB57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r="17743"/>
          <a:stretch/>
        </p:blipFill>
        <p:spPr bwMode="auto">
          <a:xfrm>
            <a:off x="5021245" y="2134478"/>
            <a:ext cx="6125593" cy="44390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38413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ircle of Light – Filling Your Heart with Light">
            <a:extLst>
              <a:ext uri="{FF2B5EF4-FFF2-40B4-BE49-F238E27FC236}">
                <a16:creationId xmlns:a16="http://schemas.microsoft.com/office/drawing/2014/main" id="{D736DD35-163A-AD67-4407-49B1F3240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2" b="13375"/>
          <a:stretch/>
        </p:blipFill>
        <p:spPr bwMode="auto">
          <a:xfrm>
            <a:off x="909887" y="1811045"/>
            <a:ext cx="10062913" cy="43322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32792" y="145750"/>
            <a:ext cx="4326416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Reflection 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502" y="2284409"/>
            <a:ext cx="119074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Garamond" panose="02020404030301010803" pitchFamily="18" charset="0"/>
              </a:rPr>
              <a:t>DO NOT BE AFRAID, </a:t>
            </a:r>
          </a:p>
          <a:p>
            <a:pPr algn="ctr"/>
            <a:r>
              <a:rPr lang="en-GB" sz="40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am the one who helps you</a:t>
            </a:r>
            <a:r>
              <a:rPr lang="en-GB" sz="4000" dirty="0">
                <a:latin typeface="Garamond" panose="02020404030301010803" pitchFamily="18" charset="0"/>
              </a:rPr>
              <a:t>.</a:t>
            </a: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(</a:t>
            </a:r>
            <a:r>
              <a:rPr lang="en-GB" sz="2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Isaiah 41 : 13</a:t>
            </a:r>
            <a:r>
              <a:rPr lang="en-GB" sz="2400" dirty="0">
                <a:latin typeface="Garamond" panose="020204040303010108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73381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9343" y="254646"/>
            <a:ext cx="1101022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Preparing for World Youth Day 2027</a:t>
            </a:r>
            <a:endParaRPr lang="en-GB" sz="54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5228" y="2040130"/>
            <a:ext cx="7635888" cy="371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4800" dirty="0">
                <a:solidFill>
                  <a:srgbClr val="4F4D4D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Church                  there is room                        for everyone</a:t>
            </a:r>
            <a:r>
              <a:rPr lang="en-GB" sz="4800" dirty="0">
                <a:solidFill>
                  <a:srgbClr val="10101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GB" sz="4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”</a:t>
            </a:r>
            <a:endParaRPr lang="en-GB" sz="4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endParaRPr lang="en-GB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>
                <a:solidFill>
                  <a:srgbClr val="333333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Pope Francis, </a:t>
            </a:r>
          </a:p>
          <a:p>
            <a:pPr algn="ctr"/>
            <a:r>
              <a:rPr lang="en-GB" sz="32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World Youth Day, 2023</a:t>
            </a:r>
            <a:endParaRPr lang="en-GB" sz="3200" dirty="0">
              <a:latin typeface="Garamond" panose="02020404030301010803" pitchFamily="18" charset="0"/>
            </a:endParaRPr>
          </a:p>
        </p:txBody>
      </p:sp>
      <p:pic>
        <p:nvPicPr>
          <p:cNvPr id="3" name="Picture 2" descr="World Youth Day - The next World Youth Day will be in Seoul, South Korea!  🇰🇷 See you in 2027! #WYD #Seoul2027 🇰🇷 🫰 Dicastery for Laity, Family  and Life | Facebook">
            <a:extLst>
              <a:ext uri="{FF2B5EF4-FFF2-40B4-BE49-F238E27FC236}">
                <a16:creationId xmlns:a16="http://schemas.microsoft.com/office/drawing/2014/main" id="{8D0F55F0-CD72-251A-5BC3-B5CEEC5F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1833339"/>
            <a:ext cx="4692402" cy="46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55407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98064" y="629797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46043" y="177702"/>
            <a:ext cx="8245957" cy="14067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St Jerome : 30</a:t>
            </a:r>
            <a:r>
              <a:rPr lang="en-GB" sz="54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54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September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8405" y="2359148"/>
            <a:ext cx="6313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22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592" y="5906796"/>
            <a:ext cx="771525" cy="91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102" y="182563"/>
            <a:ext cx="3648989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St Jerome translated the Bible from Hebrew and Greek into Latin.</a:t>
            </a:r>
          </a:p>
          <a:p>
            <a:pPr algn="ctr"/>
            <a:r>
              <a:rPr lang="en-US" sz="1100" b="1" dirty="0">
                <a:latin typeface="Garamond" panose="02020404030301010803" pitchFamily="18" charset="0"/>
              </a:rPr>
              <a:t>____________________________________</a:t>
            </a:r>
          </a:p>
          <a:p>
            <a:pPr algn="ctr"/>
            <a:endParaRPr lang="en-US" sz="1100" b="1" dirty="0">
              <a:latin typeface="Garamond" panose="02020404030301010803" pitchFamily="18" charset="0"/>
            </a:endParaRPr>
          </a:p>
          <a:p>
            <a:pPr algn="ctr"/>
            <a:r>
              <a:rPr lang="en-US" sz="2400" dirty="0">
                <a:latin typeface="Garamond" panose="02020404030301010803" pitchFamily="18" charset="0"/>
              </a:rPr>
              <a:t>Prayer of St. Jerome:</a:t>
            </a:r>
          </a:p>
          <a:p>
            <a:pPr algn="ctr"/>
            <a:r>
              <a:rPr lang="en-US" sz="1000" b="1" dirty="0"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en-US" sz="2400" dirty="0">
                <a:latin typeface="Garamond" panose="02020404030301010803" pitchFamily="18" charset="0"/>
              </a:rPr>
              <a:t>“O Lord, </a:t>
            </a:r>
          </a:p>
          <a:p>
            <a:pPr algn="ctr"/>
            <a:r>
              <a:rPr lang="en-US" sz="2400" dirty="0">
                <a:latin typeface="Garamond" panose="02020404030301010803" pitchFamily="18" charset="0"/>
              </a:rPr>
              <a:t>you have given us </a:t>
            </a:r>
          </a:p>
          <a:p>
            <a:pPr algn="ctr"/>
            <a:r>
              <a:rPr lang="en-US" sz="2400" dirty="0">
                <a:latin typeface="Garamond" panose="02020404030301010803" pitchFamily="18" charset="0"/>
              </a:rPr>
              <a:t>Your word as a light </a:t>
            </a:r>
          </a:p>
          <a:p>
            <a:pPr algn="ctr"/>
            <a:r>
              <a:rPr lang="en-US" sz="2400" dirty="0">
                <a:latin typeface="Garamond" panose="02020404030301010803" pitchFamily="18" charset="0"/>
              </a:rPr>
              <a:t>to shine upon our path; </a:t>
            </a:r>
          </a:p>
          <a:p>
            <a:pPr algn="ctr"/>
            <a:r>
              <a:rPr lang="en-US" sz="2400" dirty="0">
                <a:latin typeface="Garamond" panose="02020404030301010803" pitchFamily="18" charset="0"/>
              </a:rPr>
              <a:t>help us to meditate </a:t>
            </a:r>
          </a:p>
          <a:p>
            <a:pPr algn="ctr"/>
            <a:r>
              <a:rPr lang="en-US" sz="2400" dirty="0">
                <a:latin typeface="Garamond" panose="02020404030301010803" pitchFamily="18" charset="0"/>
              </a:rPr>
              <a:t>on that word, </a:t>
            </a:r>
          </a:p>
          <a:p>
            <a:pPr algn="ctr"/>
            <a:r>
              <a:rPr lang="en-US" sz="2400" dirty="0">
                <a:latin typeface="Garamond" panose="02020404030301010803" pitchFamily="18" charset="0"/>
              </a:rPr>
              <a:t>and follow its teaching, </a:t>
            </a:r>
          </a:p>
          <a:p>
            <a:pPr algn="ctr"/>
            <a:r>
              <a:rPr lang="en-US" sz="2400" dirty="0">
                <a:latin typeface="Garamond" panose="02020404030301010803" pitchFamily="18" charset="0"/>
              </a:rPr>
              <a:t>that we may find in it </a:t>
            </a:r>
          </a:p>
          <a:p>
            <a:pPr algn="ctr"/>
            <a:r>
              <a:rPr lang="en-US" sz="2400" dirty="0">
                <a:latin typeface="Garamond" panose="02020404030301010803" pitchFamily="18" charset="0"/>
              </a:rPr>
              <a:t>the light that shines </a:t>
            </a:r>
          </a:p>
          <a:p>
            <a:pPr algn="ctr"/>
            <a:r>
              <a:rPr lang="en-US" sz="2400" dirty="0">
                <a:latin typeface="Garamond" panose="02020404030301010803" pitchFamily="18" charset="0"/>
              </a:rPr>
              <a:t>more and more </a:t>
            </a:r>
          </a:p>
          <a:p>
            <a:pPr algn="ctr"/>
            <a:r>
              <a:rPr lang="en-US" sz="2400" dirty="0">
                <a:latin typeface="Garamond" panose="02020404030301010803" pitchFamily="18" charset="0"/>
              </a:rPr>
              <a:t>until the perfect day.” </a:t>
            </a:r>
          </a:p>
          <a:p>
            <a:pPr algn="ctr"/>
            <a:r>
              <a:rPr lang="en-US" sz="2400" dirty="0">
                <a:latin typeface="Garamond" panose="02020404030301010803" pitchFamily="18" charset="0"/>
              </a:rPr>
              <a:t>Amen</a:t>
            </a:r>
            <a:endParaRPr lang="en-GB" sz="2400" dirty="0">
              <a:latin typeface="Garamond" panose="02020404030301010803" pitchFamily="18" charset="0"/>
            </a:endParaRPr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7F9EAA19-721D-66A2-199C-65ED41902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8" b="17817"/>
          <a:stretch/>
        </p:blipFill>
        <p:spPr bwMode="auto">
          <a:xfrm>
            <a:off x="3946043" y="1671176"/>
            <a:ext cx="8267304" cy="414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0023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71196" y="250481"/>
            <a:ext cx="6216617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Places of Pilgrimage</a:t>
            </a:r>
            <a:endParaRPr lang="en-GB" sz="54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86510" y="1654988"/>
            <a:ext cx="5612388" cy="4865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Garamond" panose="02020404030301010803" pitchFamily="18" charset="0"/>
              </a:rPr>
              <a:t>HOLY ISLAND</a:t>
            </a:r>
          </a:p>
          <a:p>
            <a:pPr algn="just"/>
            <a:r>
              <a:rPr lang="en-US" sz="2000" dirty="0">
                <a:solidFill>
                  <a:srgbClr val="232323"/>
                </a:solidFill>
                <a:latin typeface="Garamond" panose="02020404030301010803" pitchFamily="18" charset="0"/>
              </a:rPr>
              <a:t>i</a:t>
            </a:r>
            <a:r>
              <a:rPr lang="en-US" sz="2000" b="0" i="0" dirty="0">
                <a:solidFill>
                  <a:srgbClr val="232323"/>
                </a:solidFill>
                <a:effectLst/>
                <a:latin typeface="Garamond" panose="02020404030301010803" pitchFamily="18" charset="0"/>
              </a:rPr>
              <a:t>s also known as Lindisfarne.  It is situated off the Northumberland coast in the north east of England, just a few miles south of the border with Scotland. The island is linked to the mainland by a causeway which twice a day is covered by the tide.</a:t>
            </a:r>
            <a:endParaRPr lang="en-US" sz="1050" b="0" i="0" dirty="0">
              <a:solidFill>
                <a:srgbClr val="232323"/>
              </a:solidFill>
              <a:effectLst/>
              <a:latin typeface="Garamond" panose="02020404030301010803" pitchFamily="18" charset="0"/>
            </a:endParaRPr>
          </a:p>
          <a:p>
            <a:pPr algn="just"/>
            <a:endParaRPr lang="en-US" sz="1050" b="0" i="0" dirty="0">
              <a:solidFill>
                <a:srgbClr val="232323"/>
              </a:solidFill>
              <a:effectLst/>
              <a:latin typeface="Garamond" panose="02020404030301010803" pitchFamily="18" charset="0"/>
            </a:endParaRPr>
          </a:p>
          <a:p>
            <a:pPr algn="just"/>
            <a:r>
              <a:rPr lang="en-US" sz="2000" b="0" i="0" dirty="0">
                <a:solidFill>
                  <a:srgbClr val="232323"/>
                </a:solidFill>
                <a:effectLst/>
                <a:latin typeface="Garamond" panose="02020404030301010803" pitchFamily="18" charset="0"/>
              </a:rPr>
              <a:t>Possibly the holiest site of Anglo-Saxon England, Lindisfarne was founded by St. Aidan, an Irish monk, who came from Iona, the </a:t>
            </a:r>
            <a:r>
              <a:rPr lang="en-US" sz="2000" b="0" i="0" dirty="0" err="1">
                <a:solidFill>
                  <a:srgbClr val="232323"/>
                </a:solidFill>
                <a:effectLst/>
                <a:latin typeface="Garamond" panose="02020404030301010803" pitchFamily="18" charset="0"/>
              </a:rPr>
              <a:t>centre</a:t>
            </a:r>
            <a:r>
              <a:rPr lang="en-US" sz="2000" b="0" i="0" dirty="0">
                <a:solidFill>
                  <a:srgbClr val="232323"/>
                </a:solidFill>
                <a:effectLst/>
                <a:latin typeface="Garamond" panose="02020404030301010803" pitchFamily="18" charset="0"/>
              </a:rPr>
              <a:t> of Christianity in Scotland. He converted Northumbria to Christianity and founded Lindisfarne Monastery on Holy Island in 635, becoming its first abbot and bishop.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Garamond" panose="020204040303010108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C20199-A4C9-7669-2A20-75DD973A4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58" t="22939" r="44404" b="37605"/>
          <a:stretch/>
        </p:blipFill>
        <p:spPr>
          <a:xfrm>
            <a:off x="311774" y="250481"/>
            <a:ext cx="5158270" cy="3573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C3925A-C52D-971E-9F5C-A15D4AEAC9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68" t="22939" r="43936" b="37605"/>
          <a:stretch/>
        </p:blipFill>
        <p:spPr>
          <a:xfrm>
            <a:off x="311774" y="3143055"/>
            <a:ext cx="5143444" cy="33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5777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25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September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Looking Forward as Stewards ~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A76CA3-62A8-3953-C9B2-677B8604AFCE}"/>
              </a:ext>
            </a:extLst>
          </p:cNvPr>
          <p:cNvSpPr txBox="1">
            <a:spLocks/>
          </p:cNvSpPr>
          <p:nvPr/>
        </p:nvSpPr>
        <p:spPr>
          <a:xfrm>
            <a:off x="3292133" y="188314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  <a:t>Monday 3</a:t>
            </a:r>
            <a:r>
              <a:rPr lang="en-GB" sz="2800" baseline="30000" dirty="0">
                <a:solidFill>
                  <a:schemeClr val="bg1"/>
                </a:solidFill>
                <a:latin typeface="Garamond" panose="02020404030301010803" pitchFamily="18" charset="0"/>
              </a:rPr>
              <a:t>rd</a:t>
            </a:r>
            <a: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  <a:t> July 2023</a:t>
            </a:r>
          </a:p>
        </p:txBody>
      </p:sp>
      <p:pic>
        <p:nvPicPr>
          <p:cNvPr id="1026" name="Picture 2" descr="A group of children holding hand tools pose outdoors on a dirt trail.">
            <a:extLst>
              <a:ext uri="{FF2B5EF4-FFF2-40B4-BE49-F238E27FC236}">
                <a16:creationId xmlns:a16="http://schemas.microsoft.com/office/drawing/2014/main" id="{E218FEED-B7C4-F4E2-2FB6-6123649BE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9079"/>
          <a:stretch/>
        </p:blipFill>
        <p:spPr bwMode="auto">
          <a:xfrm>
            <a:off x="1538246" y="1815459"/>
            <a:ext cx="9129751" cy="324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41291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8569</TotalTime>
  <Words>423</Words>
  <Application>Microsoft Office PowerPoint</Application>
  <PresentationFormat>Widescreen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Catherine McKenna</cp:lastModifiedBy>
  <cp:revision>257</cp:revision>
  <dcterms:created xsi:type="dcterms:W3CDTF">2019-09-06T14:56:38Z</dcterms:created>
  <dcterms:modified xsi:type="dcterms:W3CDTF">2023-09-17T15:54:10Z</dcterms:modified>
</cp:coreProperties>
</file>