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33" r:id="rId5"/>
    <p:sldId id="258" r:id="rId6"/>
    <p:sldId id="395" r:id="rId7"/>
    <p:sldId id="398" r:id="rId8"/>
    <p:sldId id="391" r:id="rId9"/>
    <p:sldId id="3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CBF5C-759E-451D-93DE-258BFC1AA40C}" v="101" dt="2023-09-25T12:21:09.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1CBCBF5C-759E-451D-93DE-258BFC1AA40C}"/>
    <pc:docChg chg="undo redo custSel addSld delSld modSld sldOrd">
      <pc:chgData name="John Adams" userId="1143faee-bb16-416e-8056-0ed4c730fe93" providerId="ADAL" clId="{1CBCBF5C-759E-451D-93DE-258BFC1AA40C}" dt="2023-09-25T12:42:45.392" v="3520" actId="1076"/>
      <pc:docMkLst>
        <pc:docMk/>
      </pc:docMkLst>
      <pc:sldChg chg="modSp mod">
        <pc:chgData name="John Adams" userId="1143faee-bb16-416e-8056-0ed4c730fe93" providerId="ADAL" clId="{1CBCBF5C-759E-451D-93DE-258BFC1AA40C}" dt="2023-09-25T12:25:16.908" v="2897" actId="1076"/>
        <pc:sldMkLst>
          <pc:docMk/>
          <pc:sldMk cId="2656554078" sldId="258"/>
        </pc:sldMkLst>
        <pc:spChg chg="mod">
          <ac:chgData name="John Adams" userId="1143faee-bb16-416e-8056-0ed4c730fe93" providerId="ADAL" clId="{1CBCBF5C-759E-451D-93DE-258BFC1AA40C}" dt="2023-09-25T12:25:16.908" v="2897" actId="1076"/>
          <ac:spMkLst>
            <pc:docMk/>
            <pc:sldMk cId="2656554078" sldId="258"/>
            <ac:spMk id="4" creationId="{00000000-0000-0000-0000-000000000000}"/>
          </ac:spMkLst>
        </pc:spChg>
      </pc:sldChg>
      <pc:sldChg chg="addSp delSp modSp mod ord">
        <pc:chgData name="John Adams" userId="1143faee-bb16-416e-8056-0ed4c730fe93" providerId="ADAL" clId="{1CBCBF5C-759E-451D-93DE-258BFC1AA40C}" dt="2023-09-25T12:12:20.790" v="2676" actId="14100"/>
        <pc:sldMkLst>
          <pc:docMk/>
          <pc:sldMk cId="835714311" sldId="289"/>
        </pc:sldMkLst>
        <pc:spChg chg="mod">
          <ac:chgData name="John Adams" userId="1143faee-bb16-416e-8056-0ed4c730fe93" providerId="ADAL" clId="{1CBCBF5C-759E-451D-93DE-258BFC1AA40C}" dt="2023-09-25T12:07:08.525" v="2650" actId="1076"/>
          <ac:spMkLst>
            <pc:docMk/>
            <pc:sldMk cId="835714311" sldId="289"/>
            <ac:spMk id="2" creationId="{8AAE6C56-5E7E-D6F8-A418-DDBDD80F118F}"/>
          </ac:spMkLst>
        </pc:spChg>
        <pc:spChg chg="del">
          <ac:chgData name="John Adams" userId="1143faee-bb16-416e-8056-0ed4c730fe93" providerId="ADAL" clId="{1CBCBF5C-759E-451D-93DE-258BFC1AA40C}" dt="2023-09-23T08:40:20.253" v="24" actId="478"/>
          <ac:spMkLst>
            <pc:docMk/>
            <pc:sldMk cId="835714311" sldId="289"/>
            <ac:spMk id="4" creationId="{62709C51-D0D9-FA49-4ECF-97AE82F70457}"/>
          </ac:spMkLst>
        </pc:spChg>
        <pc:spChg chg="mod">
          <ac:chgData name="John Adams" userId="1143faee-bb16-416e-8056-0ed4c730fe93" providerId="ADAL" clId="{1CBCBF5C-759E-451D-93DE-258BFC1AA40C}" dt="2023-09-23T09:46:03.640" v="1580" actId="1076"/>
          <ac:spMkLst>
            <pc:docMk/>
            <pc:sldMk cId="835714311" sldId="289"/>
            <ac:spMk id="5" creationId="{B1D6D902-36D1-4CF9-BDFA-75FE237F5371}"/>
          </ac:spMkLst>
        </pc:spChg>
        <pc:spChg chg="mod">
          <ac:chgData name="John Adams" userId="1143faee-bb16-416e-8056-0ed4c730fe93" providerId="ADAL" clId="{1CBCBF5C-759E-451D-93DE-258BFC1AA40C}" dt="2023-09-23T08:38:57.145" v="19" actId="20577"/>
          <ac:spMkLst>
            <pc:docMk/>
            <pc:sldMk cId="835714311" sldId="289"/>
            <ac:spMk id="11" creationId="{00000000-0000-0000-0000-000000000000}"/>
          </ac:spMkLst>
        </pc:spChg>
        <pc:picChg chg="add mod modCrop">
          <ac:chgData name="John Adams" userId="1143faee-bb16-416e-8056-0ed4c730fe93" providerId="ADAL" clId="{1CBCBF5C-759E-451D-93DE-258BFC1AA40C}" dt="2023-09-25T12:12:20.790" v="2676" actId="14100"/>
          <ac:picMkLst>
            <pc:docMk/>
            <pc:sldMk cId="835714311" sldId="289"/>
            <ac:picMk id="4" creationId="{1C284D24-630F-696D-7055-E99A1F210AAA}"/>
          </ac:picMkLst>
        </pc:picChg>
        <pc:picChg chg="add del mod modCrop">
          <ac:chgData name="John Adams" userId="1143faee-bb16-416e-8056-0ed4c730fe93" providerId="ADAL" clId="{1CBCBF5C-759E-451D-93DE-258BFC1AA40C}" dt="2023-09-23T09:44:06.067" v="1572" actId="478"/>
          <ac:picMkLst>
            <pc:docMk/>
            <pc:sldMk cId="835714311" sldId="289"/>
            <ac:picMk id="6" creationId="{381A66BF-DD48-E678-F405-85BC37AD6565}"/>
          </ac:picMkLst>
        </pc:picChg>
        <pc:picChg chg="add del mod">
          <ac:chgData name="John Adams" userId="1143faee-bb16-416e-8056-0ed4c730fe93" providerId="ADAL" clId="{1CBCBF5C-759E-451D-93DE-258BFC1AA40C}" dt="2023-09-25T12:04:00.728" v="2312" actId="478"/>
          <ac:picMkLst>
            <pc:docMk/>
            <pc:sldMk cId="835714311" sldId="289"/>
            <ac:picMk id="1026" creationId="{4691FF23-6D01-1BB1-23D0-54D41C2D7B76}"/>
          </ac:picMkLst>
        </pc:picChg>
        <pc:picChg chg="del">
          <ac:chgData name="John Adams" userId="1143faee-bb16-416e-8056-0ed4c730fe93" providerId="ADAL" clId="{1CBCBF5C-759E-451D-93DE-258BFC1AA40C}" dt="2023-09-23T08:40:18.838" v="23" actId="478"/>
          <ac:picMkLst>
            <pc:docMk/>
            <pc:sldMk cId="835714311" sldId="289"/>
            <ac:picMk id="1026" creationId="{FC199D77-D004-CDA4-E2BC-3381CBED21E0}"/>
          </ac:picMkLst>
        </pc:picChg>
        <pc:picChg chg="del">
          <ac:chgData name="John Adams" userId="1143faee-bb16-416e-8056-0ed4c730fe93" providerId="ADAL" clId="{1CBCBF5C-759E-451D-93DE-258BFC1AA40C}" dt="2023-09-23T08:40:21.866" v="25" actId="478"/>
          <ac:picMkLst>
            <pc:docMk/>
            <pc:sldMk cId="835714311" sldId="289"/>
            <ac:picMk id="1028" creationId="{EFFDBB2D-EE44-0BBB-4C4D-00A393F5E103}"/>
          </ac:picMkLst>
        </pc:picChg>
      </pc:sldChg>
      <pc:sldChg chg="addSp delSp modSp mod">
        <pc:chgData name="John Adams" userId="1143faee-bb16-416e-8056-0ed4c730fe93" providerId="ADAL" clId="{1CBCBF5C-759E-451D-93DE-258BFC1AA40C}" dt="2023-09-25T12:20:53.679" v="2793" actId="1076"/>
        <pc:sldMkLst>
          <pc:docMk/>
          <pc:sldMk cId="2058881387" sldId="297"/>
        </pc:sldMkLst>
        <pc:spChg chg="mod">
          <ac:chgData name="John Adams" userId="1143faee-bb16-416e-8056-0ed4c730fe93" providerId="ADAL" clId="{1CBCBF5C-759E-451D-93DE-258BFC1AA40C}" dt="2023-09-25T12:20:53.679" v="2793" actId="1076"/>
          <ac:spMkLst>
            <pc:docMk/>
            <pc:sldMk cId="2058881387" sldId="297"/>
            <ac:spMk id="3" creationId="{00000000-0000-0000-0000-000000000000}"/>
          </ac:spMkLst>
        </pc:spChg>
        <pc:picChg chg="del">
          <ac:chgData name="John Adams" userId="1143faee-bb16-416e-8056-0ed4c730fe93" providerId="ADAL" clId="{1CBCBF5C-759E-451D-93DE-258BFC1AA40C}" dt="2023-09-23T08:45:51.056" v="132" actId="478"/>
          <ac:picMkLst>
            <pc:docMk/>
            <pc:sldMk cId="2058881387" sldId="297"/>
            <ac:picMk id="4" creationId="{299C0FCF-7864-68E3-5BE7-6BCCBC3A13FB}"/>
          </ac:picMkLst>
        </pc:picChg>
        <pc:picChg chg="add del mod">
          <ac:chgData name="John Adams" userId="1143faee-bb16-416e-8056-0ed4c730fe93" providerId="ADAL" clId="{1CBCBF5C-759E-451D-93DE-258BFC1AA40C}" dt="2023-09-23T09:49:41.098" v="1679" actId="478"/>
          <ac:picMkLst>
            <pc:docMk/>
            <pc:sldMk cId="2058881387" sldId="297"/>
            <ac:picMk id="1026" creationId="{E52FC7EF-64A6-21DB-D95B-80B20CA5FF0C}"/>
          </ac:picMkLst>
        </pc:picChg>
        <pc:picChg chg="add del mod">
          <ac:chgData name="John Adams" userId="1143faee-bb16-416e-8056-0ed4c730fe93" providerId="ADAL" clId="{1CBCBF5C-759E-451D-93DE-258BFC1AA40C}" dt="2023-09-25T12:17:59.314" v="2705" actId="478"/>
          <ac:picMkLst>
            <pc:docMk/>
            <pc:sldMk cId="2058881387" sldId="297"/>
            <ac:picMk id="2050" creationId="{3F7511AC-0DA2-ABB9-EFB4-8E0A52CD45E3}"/>
          </ac:picMkLst>
        </pc:picChg>
        <pc:picChg chg="add mod">
          <ac:chgData name="John Adams" userId="1143faee-bb16-416e-8056-0ed4c730fe93" providerId="ADAL" clId="{1CBCBF5C-759E-451D-93DE-258BFC1AA40C}" dt="2023-09-25T12:20:47.766" v="2792" actId="1076"/>
          <ac:picMkLst>
            <pc:docMk/>
            <pc:sldMk cId="2058881387" sldId="297"/>
            <ac:picMk id="4098" creationId="{EBB4CA25-BDC1-F8EF-A6F4-E7B5DC29D59A}"/>
          </ac:picMkLst>
        </pc:picChg>
      </pc:sldChg>
      <pc:sldChg chg="modSp mod">
        <pc:chgData name="John Adams" userId="1143faee-bb16-416e-8056-0ed4c730fe93" providerId="ADAL" clId="{1CBCBF5C-759E-451D-93DE-258BFC1AA40C}" dt="2023-09-25T12:23:05.638" v="2849" actId="20577"/>
        <pc:sldMkLst>
          <pc:docMk/>
          <pc:sldMk cId="2697338157" sldId="333"/>
        </pc:sldMkLst>
        <pc:spChg chg="mod">
          <ac:chgData name="John Adams" userId="1143faee-bb16-416e-8056-0ed4c730fe93" providerId="ADAL" clId="{1CBCBF5C-759E-451D-93DE-258BFC1AA40C}" dt="2023-09-25T12:23:05.638" v="2849" actId="20577"/>
          <ac:spMkLst>
            <pc:docMk/>
            <pc:sldMk cId="2697338157" sldId="333"/>
            <ac:spMk id="2" creationId="{00000000-0000-0000-0000-000000000000}"/>
          </ac:spMkLst>
        </pc:spChg>
        <pc:picChg chg="mod">
          <ac:chgData name="John Adams" userId="1143faee-bb16-416e-8056-0ed4c730fe93" providerId="ADAL" clId="{1CBCBF5C-759E-451D-93DE-258BFC1AA40C}" dt="2023-09-25T12:21:09.501" v="2794"/>
          <ac:picMkLst>
            <pc:docMk/>
            <pc:sldMk cId="2697338157" sldId="333"/>
            <ac:picMk id="1026" creationId="{D736DD35-163A-AD67-4407-49B1F324087E}"/>
          </ac:picMkLst>
        </pc:picChg>
      </pc:sldChg>
      <pc:sldChg chg="addSp delSp modSp mod">
        <pc:chgData name="John Adams" userId="1143faee-bb16-416e-8056-0ed4c730fe93" providerId="ADAL" clId="{1CBCBF5C-759E-451D-93DE-258BFC1AA40C}" dt="2023-09-25T12:02:06.218" v="2297" actId="20577"/>
        <pc:sldMkLst>
          <pc:docMk/>
          <pc:sldMk cId="2413920719" sldId="334"/>
        </pc:sldMkLst>
        <pc:spChg chg="add del">
          <ac:chgData name="John Adams" userId="1143faee-bb16-416e-8056-0ed4c730fe93" providerId="ADAL" clId="{1CBCBF5C-759E-451D-93DE-258BFC1AA40C}" dt="2023-09-25T12:00:38.545" v="2283"/>
          <ac:spMkLst>
            <pc:docMk/>
            <pc:sldMk cId="2413920719" sldId="334"/>
            <ac:spMk id="2" creationId="{523B682B-67FC-9968-902E-913BFD2B3AAB}"/>
          </ac:spMkLst>
        </pc:spChg>
        <pc:spChg chg="mod">
          <ac:chgData name="John Adams" userId="1143faee-bb16-416e-8056-0ed4c730fe93" providerId="ADAL" clId="{1CBCBF5C-759E-451D-93DE-258BFC1AA40C}" dt="2023-09-25T12:02:06.218" v="2297" actId="20577"/>
          <ac:spMkLst>
            <pc:docMk/>
            <pc:sldMk cId="2413920719" sldId="334"/>
            <ac:spMk id="3" creationId="{00000000-0000-0000-0000-000000000000}"/>
          </ac:spMkLst>
        </pc:spChg>
        <pc:spChg chg="mod">
          <ac:chgData name="John Adams" userId="1143faee-bb16-416e-8056-0ed4c730fe93" providerId="ADAL" clId="{1CBCBF5C-759E-451D-93DE-258BFC1AA40C}" dt="2023-09-23T08:37:31.307" v="7" actId="20577"/>
          <ac:spMkLst>
            <pc:docMk/>
            <pc:sldMk cId="2413920719" sldId="334"/>
            <ac:spMk id="9" creationId="{00000000-0000-0000-0000-000000000000}"/>
          </ac:spMkLst>
        </pc:spChg>
        <pc:picChg chg="del">
          <ac:chgData name="John Adams" userId="1143faee-bb16-416e-8056-0ed4c730fe93" providerId="ADAL" clId="{1CBCBF5C-759E-451D-93DE-258BFC1AA40C}" dt="2023-09-23T08:37:36.400" v="8" actId="478"/>
          <ac:picMkLst>
            <pc:docMk/>
            <pc:sldMk cId="2413920719" sldId="334"/>
            <ac:picMk id="6" creationId="{37F08D19-5A56-9383-229A-4450CBBF577B}"/>
          </ac:picMkLst>
        </pc:picChg>
        <pc:picChg chg="add del mod modCrop">
          <ac:chgData name="John Adams" userId="1143faee-bb16-416e-8056-0ed4c730fe93" providerId="ADAL" clId="{1CBCBF5C-759E-451D-93DE-258BFC1AA40C}" dt="2023-09-23T10:30:20.840" v="2269" actId="478"/>
          <ac:picMkLst>
            <pc:docMk/>
            <pc:sldMk cId="2413920719" sldId="334"/>
            <ac:picMk id="8" creationId="{9A62CBA1-4379-A401-E100-931B11A4F7B8}"/>
          </ac:picMkLst>
        </pc:picChg>
        <pc:picChg chg="add mod modCrop">
          <ac:chgData name="John Adams" userId="1143faee-bb16-416e-8056-0ed4c730fe93" providerId="ADAL" clId="{1CBCBF5C-759E-451D-93DE-258BFC1AA40C}" dt="2023-09-25T12:01:16.991" v="2289" actId="1076"/>
          <ac:picMkLst>
            <pc:docMk/>
            <pc:sldMk cId="2413920719" sldId="334"/>
            <ac:picMk id="8" creationId="{AC6DEA05-3BD5-2570-66FA-23C43ED65D7E}"/>
          </ac:picMkLst>
        </pc:picChg>
        <pc:picChg chg="add del mod">
          <ac:chgData name="John Adams" userId="1143faee-bb16-416e-8056-0ed4c730fe93" providerId="ADAL" clId="{1CBCBF5C-759E-451D-93DE-258BFC1AA40C}" dt="2023-09-25T12:00:34.538" v="2281" actId="478"/>
          <ac:picMkLst>
            <pc:docMk/>
            <pc:sldMk cId="2413920719" sldId="334"/>
            <ac:picMk id="5122" creationId="{135427A1-BDF4-5445-4BBF-E30D8C101B92}"/>
          </ac:picMkLst>
        </pc:picChg>
      </pc:sldChg>
      <pc:sldChg chg="addSp delSp modSp add del mod ord">
        <pc:chgData name="John Adams" userId="1143faee-bb16-416e-8056-0ed4c730fe93" providerId="ADAL" clId="{1CBCBF5C-759E-451D-93DE-258BFC1AA40C}" dt="2023-09-25T12:25:30.482" v="2898" actId="47"/>
        <pc:sldMkLst>
          <pc:docMk/>
          <pc:sldMk cId="227700231" sldId="359"/>
        </pc:sldMkLst>
        <pc:spChg chg="del">
          <ac:chgData name="John Adams" userId="1143faee-bb16-416e-8056-0ed4c730fe93" providerId="ADAL" clId="{1CBCBF5C-759E-451D-93DE-258BFC1AA40C}" dt="2023-09-23T09:25:36.340" v="483" actId="478"/>
          <ac:spMkLst>
            <pc:docMk/>
            <pc:sldMk cId="227700231" sldId="359"/>
            <ac:spMk id="2" creationId="{00000000-0000-0000-0000-000000000000}"/>
          </ac:spMkLst>
        </pc:spChg>
        <pc:spChg chg="del">
          <ac:chgData name="John Adams" userId="1143faee-bb16-416e-8056-0ed4c730fe93" providerId="ADAL" clId="{1CBCBF5C-759E-451D-93DE-258BFC1AA40C}" dt="2023-09-23T09:25:38.785" v="484" actId="478"/>
          <ac:spMkLst>
            <pc:docMk/>
            <pc:sldMk cId="227700231" sldId="359"/>
            <ac:spMk id="8" creationId="{00000000-0000-0000-0000-000000000000}"/>
          </ac:spMkLst>
        </pc:spChg>
        <pc:picChg chg="add del mod">
          <ac:chgData name="John Adams" userId="1143faee-bb16-416e-8056-0ed4c730fe93" providerId="ADAL" clId="{1CBCBF5C-759E-451D-93DE-258BFC1AA40C}" dt="2023-09-23T09:25:58.889" v="490" actId="478"/>
          <ac:picMkLst>
            <pc:docMk/>
            <pc:sldMk cId="227700231" sldId="359"/>
            <ac:picMk id="5" creationId="{82FC49C7-6B5A-AA8C-7C0F-F48C8595F7D8}"/>
          </ac:picMkLst>
        </pc:picChg>
        <pc:picChg chg="add mod">
          <ac:chgData name="John Adams" userId="1143faee-bb16-416e-8056-0ed4c730fe93" providerId="ADAL" clId="{1CBCBF5C-759E-451D-93DE-258BFC1AA40C}" dt="2023-09-23T09:26:09.975" v="493" actId="167"/>
          <ac:picMkLst>
            <pc:docMk/>
            <pc:sldMk cId="227700231" sldId="359"/>
            <ac:picMk id="9" creationId="{0FA47B22-B757-BC80-3D89-A94F96BF93ED}"/>
          </ac:picMkLst>
        </pc:picChg>
        <pc:picChg chg="del">
          <ac:chgData name="John Adams" userId="1143faee-bb16-416e-8056-0ed4c730fe93" providerId="ADAL" clId="{1CBCBF5C-759E-451D-93DE-258BFC1AA40C}" dt="2023-09-23T09:25:42.337" v="486" actId="478"/>
          <ac:picMkLst>
            <pc:docMk/>
            <pc:sldMk cId="227700231" sldId="359"/>
            <ac:picMk id="2050" creationId="{78BAAAED-BCA9-6935-8E83-15DDEF7A6D19}"/>
          </ac:picMkLst>
        </pc:picChg>
        <pc:picChg chg="del">
          <ac:chgData name="John Adams" userId="1143faee-bb16-416e-8056-0ed4c730fe93" providerId="ADAL" clId="{1CBCBF5C-759E-451D-93DE-258BFC1AA40C}" dt="2023-09-23T09:25:40.643" v="485" actId="478"/>
          <ac:picMkLst>
            <pc:docMk/>
            <pc:sldMk cId="227700231" sldId="359"/>
            <ac:picMk id="2052" creationId="{32ECF1B9-7853-80EE-EC3D-4FCE091E467A}"/>
          </ac:picMkLst>
        </pc:picChg>
      </pc:sldChg>
      <pc:sldChg chg="addSp delSp modSp mod">
        <pc:chgData name="John Adams" userId="1143faee-bb16-416e-8056-0ed4c730fe93" providerId="ADAL" clId="{1CBCBF5C-759E-451D-93DE-258BFC1AA40C}" dt="2023-09-25T12:42:45.392" v="3520" actId="1076"/>
        <pc:sldMkLst>
          <pc:docMk/>
          <pc:sldMk cId="3285657778" sldId="391"/>
        </pc:sldMkLst>
        <pc:spChg chg="add mod">
          <ac:chgData name="John Adams" userId="1143faee-bb16-416e-8056-0ed4c730fe93" providerId="ADAL" clId="{1CBCBF5C-759E-451D-93DE-258BFC1AA40C}" dt="2023-09-25T12:16:38.755" v="2692" actId="20577"/>
          <ac:spMkLst>
            <pc:docMk/>
            <pc:sldMk cId="3285657778" sldId="391"/>
            <ac:spMk id="2" creationId="{D10F845F-D112-C770-E7E9-C806079D2218}"/>
          </ac:spMkLst>
        </pc:spChg>
        <pc:spChg chg="mod">
          <ac:chgData name="John Adams" userId="1143faee-bb16-416e-8056-0ed4c730fe93" providerId="ADAL" clId="{1CBCBF5C-759E-451D-93DE-258BFC1AA40C}" dt="2023-09-25T12:42:45.392" v="3520" actId="1076"/>
          <ac:spMkLst>
            <pc:docMk/>
            <pc:sldMk cId="3285657778" sldId="391"/>
            <ac:spMk id="4" creationId="{00000000-0000-0000-0000-000000000000}"/>
          </ac:spMkLst>
        </pc:spChg>
        <pc:spChg chg="mod">
          <ac:chgData name="John Adams" userId="1143faee-bb16-416e-8056-0ed4c730fe93" providerId="ADAL" clId="{1CBCBF5C-759E-451D-93DE-258BFC1AA40C}" dt="2023-09-23T09:28:36.275" v="527" actId="1076"/>
          <ac:spMkLst>
            <pc:docMk/>
            <pc:sldMk cId="3285657778" sldId="391"/>
            <ac:spMk id="5" creationId="{00000000-0000-0000-0000-000000000000}"/>
          </ac:spMkLst>
        </pc:spChg>
        <pc:spChg chg="mod">
          <ac:chgData name="John Adams" userId="1143faee-bb16-416e-8056-0ed4c730fe93" providerId="ADAL" clId="{1CBCBF5C-759E-451D-93DE-258BFC1AA40C}" dt="2023-09-25T12:42:38.380" v="3519" actId="1076"/>
          <ac:spMkLst>
            <pc:docMk/>
            <pc:sldMk cId="3285657778" sldId="391"/>
            <ac:spMk id="6" creationId="{00000000-0000-0000-0000-000000000000}"/>
          </ac:spMkLst>
        </pc:spChg>
        <pc:picChg chg="ord">
          <ac:chgData name="John Adams" userId="1143faee-bb16-416e-8056-0ed4c730fe93" providerId="ADAL" clId="{1CBCBF5C-759E-451D-93DE-258BFC1AA40C}" dt="2023-09-25T12:42:26.083" v="3517" actId="166"/>
          <ac:picMkLst>
            <pc:docMk/>
            <pc:sldMk cId="3285657778" sldId="391"/>
            <ac:picMk id="7" creationId="{00000000-0000-0000-0000-000000000000}"/>
          </ac:picMkLst>
        </pc:picChg>
        <pc:picChg chg="add mod modCrop">
          <ac:chgData name="John Adams" userId="1143faee-bb16-416e-8056-0ed4c730fe93" providerId="ADAL" clId="{1CBCBF5C-759E-451D-93DE-258BFC1AA40C}" dt="2023-09-25T12:16:32.328" v="2684" actId="18131"/>
          <ac:picMkLst>
            <pc:docMk/>
            <pc:sldMk cId="3285657778" sldId="391"/>
            <ac:picMk id="8" creationId="{2BE27143-7D7F-C2FA-6A08-16F954676E33}"/>
          </ac:picMkLst>
        </pc:picChg>
        <pc:picChg chg="add del mod">
          <ac:chgData name="John Adams" userId="1143faee-bb16-416e-8056-0ed4c730fe93" providerId="ADAL" clId="{1CBCBF5C-759E-451D-93DE-258BFC1AA40C}" dt="2023-09-23T10:01:37.109" v="2114" actId="478"/>
          <ac:picMkLst>
            <pc:docMk/>
            <pc:sldMk cId="3285657778" sldId="391"/>
            <ac:picMk id="3074" creationId="{43913F6B-ED73-19D0-F5A8-48AE3EE97DCB}"/>
          </ac:picMkLst>
        </pc:picChg>
        <pc:picChg chg="del">
          <ac:chgData name="John Adams" userId="1143faee-bb16-416e-8056-0ed4c730fe93" providerId="ADAL" clId="{1CBCBF5C-759E-451D-93DE-258BFC1AA40C}" dt="2023-09-23T09:26:42.520" v="515" actId="478"/>
          <ac:picMkLst>
            <pc:docMk/>
            <pc:sldMk cId="3285657778" sldId="391"/>
            <ac:picMk id="3082" creationId="{FAFCDCFD-CBF0-6DB9-0D2E-CC44D3536FBF}"/>
          </ac:picMkLst>
        </pc:picChg>
        <pc:picChg chg="add del">
          <ac:chgData name="John Adams" userId="1143faee-bb16-416e-8056-0ed4c730fe93" providerId="ADAL" clId="{1CBCBF5C-759E-451D-93DE-258BFC1AA40C}" dt="2023-09-23T10:02:28.285" v="2116" actId="478"/>
          <ac:picMkLst>
            <pc:docMk/>
            <pc:sldMk cId="3285657778" sldId="391"/>
            <ac:picMk id="4098" creationId="{1C9EB998-B32F-2EFB-56D7-6F5E1F6A3A88}"/>
          </ac:picMkLst>
        </pc:picChg>
        <pc:picChg chg="add del mod">
          <ac:chgData name="John Adams" userId="1143faee-bb16-416e-8056-0ed4c730fe93" providerId="ADAL" clId="{1CBCBF5C-759E-451D-93DE-258BFC1AA40C}" dt="2023-09-23T10:02:55.613" v="2120" actId="478"/>
          <ac:picMkLst>
            <pc:docMk/>
            <pc:sldMk cId="3285657778" sldId="391"/>
            <ac:picMk id="4100" creationId="{60252821-03DF-0295-A513-3401BC4631EC}"/>
          </ac:picMkLst>
        </pc:picChg>
        <pc:picChg chg="add del mod">
          <ac:chgData name="John Adams" userId="1143faee-bb16-416e-8056-0ed4c730fe93" providerId="ADAL" clId="{1CBCBF5C-759E-451D-93DE-258BFC1AA40C}" dt="2023-09-25T12:15:37.694" v="2677" actId="478"/>
          <ac:picMkLst>
            <pc:docMk/>
            <pc:sldMk cId="3285657778" sldId="391"/>
            <ac:picMk id="4102" creationId="{298EBC1C-9BE7-ED36-3E0B-4FA6F8B87E44}"/>
          </ac:picMkLst>
        </pc:picChg>
      </pc:sldChg>
      <pc:sldChg chg="addSp delSp modSp mod ord">
        <pc:chgData name="John Adams" userId="1143faee-bb16-416e-8056-0ed4c730fe93" providerId="ADAL" clId="{1CBCBF5C-759E-451D-93DE-258BFC1AA40C}" dt="2023-09-25T12:09:20.559" v="2660" actId="167"/>
        <pc:sldMkLst>
          <pc:docMk/>
          <pc:sldMk cId="516384139" sldId="395"/>
        </pc:sldMkLst>
        <pc:spChg chg="add del mod">
          <ac:chgData name="John Adams" userId="1143faee-bb16-416e-8056-0ed4c730fe93" providerId="ADAL" clId="{1CBCBF5C-759E-451D-93DE-258BFC1AA40C}" dt="2023-09-25T12:08:12.761" v="2653" actId="478"/>
          <ac:spMkLst>
            <pc:docMk/>
            <pc:sldMk cId="516384139" sldId="395"/>
            <ac:spMk id="3" creationId="{58E54092-DBB9-58E2-66EE-77BD7B308195}"/>
          </ac:spMkLst>
        </pc:spChg>
        <pc:spChg chg="del">
          <ac:chgData name="John Adams" userId="1143faee-bb16-416e-8056-0ed4c730fe93" providerId="ADAL" clId="{1CBCBF5C-759E-451D-93DE-258BFC1AA40C}" dt="2023-09-23T09:17:32.599" v="316" actId="478"/>
          <ac:spMkLst>
            <pc:docMk/>
            <pc:sldMk cId="516384139" sldId="395"/>
            <ac:spMk id="3" creationId="{D5FCE118-DF2A-7A54-3946-D86B3B936B02}"/>
          </ac:spMkLst>
        </pc:spChg>
        <pc:spChg chg="mod">
          <ac:chgData name="John Adams" userId="1143faee-bb16-416e-8056-0ed4c730fe93" providerId="ADAL" clId="{1CBCBF5C-759E-451D-93DE-258BFC1AA40C}" dt="2023-09-23T09:18:55.653" v="346" actId="14100"/>
          <ac:spMkLst>
            <pc:docMk/>
            <pc:sldMk cId="516384139" sldId="395"/>
            <ac:spMk id="5" creationId="{B1D6D902-36D1-4CF9-BDFA-75FE237F5371}"/>
          </ac:spMkLst>
        </pc:spChg>
        <pc:spChg chg="del">
          <ac:chgData name="John Adams" userId="1143faee-bb16-416e-8056-0ed4c730fe93" providerId="ADAL" clId="{1CBCBF5C-759E-451D-93DE-258BFC1AA40C}" dt="2023-09-23T09:17:35.347" v="317" actId="478"/>
          <ac:spMkLst>
            <pc:docMk/>
            <pc:sldMk cId="516384139" sldId="395"/>
            <ac:spMk id="9" creationId="{CC87D676-8AF4-32DE-8790-7E57049B8694}"/>
          </ac:spMkLst>
        </pc:spChg>
        <pc:spChg chg="del">
          <ac:chgData name="John Adams" userId="1143faee-bb16-416e-8056-0ed4c730fe93" providerId="ADAL" clId="{1CBCBF5C-759E-451D-93DE-258BFC1AA40C}" dt="2023-09-23T09:18:02.991" v="324" actId="478"/>
          <ac:spMkLst>
            <pc:docMk/>
            <pc:sldMk cId="516384139" sldId="395"/>
            <ac:spMk id="12" creationId="{FE344AD2-9630-2F5C-9A8D-1F402E4C4A90}"/>
          </ac:spMkLst>
        </pc:spChg>
        <pc:spChg chg="del">
          <ac:chgData name="John Adams" userId="1143faee-bb16-416e-8056-0ed4c730fe93" providerId="ADAL" clId="{1CBCBF5C-759E-451D-93DE-258BFC1AA40C}" dt="2023-09-23T09:18:04.927" v="325" actId="478"/>
          <ac:spMkLst>
            <pc:docMk/>
            <pc:sldMk cId="516384139" sldId="395"/>
            <ac:spMk id="13" creationId="{189289B2-22DB-CCE2-FF52-0A17687B1ADF}"/>
          </ac:spMkLst>
        </pc:spChg>
        <pc:picChg chg="add del mod ord">
          <ac:chgData name="John Adams" userId="1143faee-bb16-416e-8056-0ed4c730fe93" providerId="ADAL" clId="{1CBCBF5C-759E-451D-93DE-258BFC1AA40C}" dt="2023-09-23T09:57:59.912" v="2008" actId="478"/>
          <ac:picMkLst>
            <pc:docMk/>
            <pc:sldMk cId="516384139" sldId="395"/>
            <ac:picMk id="2" creationId="{222CC926-B7B7-DE66-10DD-907FCA2958FB}"/>
          </ac:picMkLst>
        </pc:picChg>
        <pc:picChg chg="add mod ord modCrop">
          <ac:chgData name="John Adams" userId="1143faee-bb16-416e-8056-0ed4c730fe93" providerId="ADAL" clId="{1CBCBF5C-759E-451D-93DE-258BFC1AA40C}" dt="2023-09-25T12:09:20.559" v="2660" actId="167"/>
          <ac:picMkLst>
            <pc:docMk/>
            <pc:sldMk cId="516384139" sldId="395"/>
            <ac:picMk id="4" creationId="{17E6BCDB-333E-4843-9654-C8E2FAE80EDA}"/>
          </ac:picMkLst>
        </pc:picChg>
        <pc:picChg chg="mod">
          <ac:chgData name="John Adams" userId="1143faee-bb16-416e-8056-0ed4c730fe93" providerId="ADAL" clId="{1CBCBF5C-759E-451D-93DE-258BFC1AA40C}" dt="2023-09-23T09:18:09.673" v="327" actId="1076"/>
          <ac:picMkLst>
            <pc:docMk/>
            <pc:sldMk cId="516384139" sldId="395"/>
            <ac:picMk id="7" creationId="{00000000-0000-0000-0000-000000000000}"/>
          </ac:picMkLst>
        </pc:picChg>
        <pc:picChg chg="del">
          <ac:chgData name="John Adams" userId="1143faee-bb16-416e-8056-0ed4c730fe93" providerId="ADAL" clId="{1CBCBF5C-759E-451D-93DE-258BFC1AA40C}" dt="2023-09-23T09:17:37.114" v="318" actId="478"/>
          <ac:picMkLst>
            <pc:docMk/>
            <pc:sldMk cId="516384139" sldId="395"/>
            <ac:picMk id="8" creationId="{3C45FF8B-6D75-8241-06FD-7E08262AABF9}"/>
          </ac:picMkLst>
        </pc:picChg>
        <pc:picChg chg="del">
          <ac:chgData name="John Adams" userId="1143faee-bb16-416e-8056-0ed4c730fe93" providerId="ADAL" clId="{1CBCBF5C-759E-451D-93DE-258BFC1AA40C}" dt="2023-09-23T09:17:38.759" v="319" actId="478"/>
          <ac:picMkLst>
            <pc:docMk/>
            <pc:sldMk cId="516384139" sldId="395"/>
            <ac:picMk id="11" creationId="{1EA7DF66-F555-70AE-9912-ED6810479CF3}"/>
          </ac:picMkLst>
        </pc:picChg>
        <pc:picChg chg="add del mod">
          <ac:chgData name="John Adams" userId="1143faee-bb16-416e-8056-0ed4c730fe93" providerId="ADAL" clId="{1CBCBF5C-759E-451D-93DE-258BFC1AA40C}" dt="2023-09-23T09:58:16.605" v="2012" actId="478"/>
          <ac:picMkLst>
            <pc:docMk/>
            <pc:sldMk cId="516384139" sldId="395"/>
            <ac:picMk id="3074" creationId="{B06B6F92-0771-B8FD-C164-01146BD5AAD7}"/>
          </ac:picMkLst>
        </pc:picChg>
        <pc:picChg chg="add del mod">
          <ac:chgData name="John Adams" userId="1143faee-bb16-416e-8056-0ed4c730fe93" providerId="ADAL" clId="{1CBCBF5C-759E-451D-93DE-258BFC1AA40C}" dt="2023-09-25T12:08:14.459" v="2654" actId="478"/>
          <ac:picMkLst>
            <pc:docMk/>
            <pc:sldMk cId="516384139" sldId="395"/>
            <ac:picMk id="3076" creationId="{8AA8377A-70AB-B404-88F8-F8241B440B5F}"/>
          </ac:picMkLst>
        </pc:picChg>
      </pc:sldChg>
      <pc:sldChg chg="add del">
        <pc:chgData name="John Adams" userId="1143faee-bb16-416e-8056-0ed4c730fe93" providerId="ADAL" clId="{1CBCBF5C-759E-451D-93DE-258BFC1AA40C}" dt="2023-09-25T12:02:14.898" v="2299" actId="47"/>
        <pc:sldMkLst>
          <pc:docMk/>
          <pc:sldMk cId="962510915" sldId="396"/>
        </pc:sldMkLst>
      </pc:sldChg>
      <pc:sldChg chg="del">
        <pc:chgData name="John Adams" userId="1143faee-bb16-416e-8056-0ed4c730fe93" providerId="ADAL" clId="{1CBCBF5C-759E-451D-93DE-258BFC1AA40C}" dt="2023-09-23T08:38:47.918" v="14" actId="47"/>
        <pc:sldMkLst>
          <pc:docMk/>
          <pc:sldMk cId="3436099176" sldId="397"/>
        </pc:sldMkLst>
      </pc:sldChg>
      <pc:sldChg chg="add">
        <pc:chgData name="John Adams" userId="1143faee-bb16-416e-8056-0ed4c730fe93" providerId="ADAL" clId="{1CBCBF5C-759E-451D-93DE-258BFC1AA40C}" dt="2023-09-25T12:02:12.609" v="2298"/>
        <pc:sldMkLst>
          <pc:docMk/>
          <pc:sldMk cId="3951752092" sldId="397"/>
        </pc:sldMkLst>
      </pc:sldChg>
      <pc:sldChg chg="addSp delSp modSp add mod">
        <pc:chgData name="John Adams" userId="1143faee-bb16-416e-8056-0ed4c730fe93" providerId="ADAL" clId="{1CBCBF5C-759E-451D-93DE-258BFC1AA40C}" dt="2023-09-25T12:17:07.839" v="2697" actId="167"/>
        <pc:sldMkLst>
          <pc:docMk/>
          <pc:sldMk cId="620388563" sldId="398"/>
        </pc:sldMkLst>
        <pc:picChg chg="del">
          <ac:chgData name="John Adams" userId="1143faee-bb16-416e-8056-0ed4c730fe93" providerId="ADAL" clId="{1CBCBF5C-759E-451D-93DE-258BFC1AA40C}" dt="2023-09-25T12:16:57.663" v="2693" actId="478"/>
          <ac:picMkLst>
            <pc:docMk/>
            <pc:sldMk cId="620388563" sldId="398"/>
            <ac:picMk id="4" creationId="{17E6BCDB-333E-4843-9654-C8E2FAE80EDA}"/>
          </ac:picMkLst>
        </pc:picChg>
        <pc:picChg chg="add mod">
          <ac:chgData name="John Adams" userId="1143faee-bb16-416e-8056-0ed4c730fe93" providerId="ADAL" clId="{1CBCBF5C-759E-451D-93DE-258BFC1AA40C}" dt="2023-09-25T12:17:07.839" v="2697" actId="167"/>
          <ac:picMkLst>
            <pc:docMk/>
            <pc:sldMk cId="620388563" sldId="398"/>
            <ac:picMk id="2050" creationId="{6B82BC20-D657-6F69-5099-296958888B66}"/>
          </ac:picMkLst>
        </pc:picChg>
      </pc:sldChg>
      <pc:sldChg chg="add del">
        <pc:chgData name="John Adams" userId="1143faee-bb16-416e-8056-0ed4c730fe93" providerId="ADAL" clId="{1CBCBF5C-759E-451D-93DE-258BFC1AA40C}" dt="2023-09-25T12:08:07.348" v="2652"/>
        <pc:sldMkLst>
          <pc:docMk/>
          <pc:sldMk cId="2170543369" sldId="398"/>
        </pc:sldMkLst>
      </pc:sldChg>
      <pc:sldChg chg="add del">
        <pc:chgData name="John Adams" userId="1143faee-bb16-416e-8056-0ed4c730fe93" providerId="ADAL" clId="{1CBCBF5C-759E-451D-93DE-258BFC1AA40C}" dt="2023-09-23T10:31:06.180" v="2276" actId="47"/>
        <pc:sldMkLst>
          <pc:docMk/>
          <pc:sldMk cId="3142590647" sldId="3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27/09/2023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27/09/2023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alsingham.org.uk/history/" TargetMode="Externa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Carers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8" name="Picture 7">
            <a:extLst>
              <a:ext uri="{FF2B5EF4-FFF2-40B4-BE49-F238E27FC236}">
                <a16:creationId xmlns:a16="http://schemas.microsoft.com/office/drawing/2014/main" id="{AC6DEA05-3BD5-2570-66FA-23C43ED65D7E}"/>
              </a:ext>
            </a:extLst>
          </p:cNvPr>
          <p:cNvPicPr>
            <a:picLocks noChangeAspect="1"/>
          </p:cNvPicPr>
          <p:nvPr/>
        </p:nvPicPr>
        <p:blipFill rotWithShape="1">
          <a:blip r:embed="rId3"/>
          <a:srcRect l="11818" t="46330" r="12500" b="11515"/>
          <a:stretch/>
        </p:blipFill>
        <p:spPr>
          <a:xfrm>
            <a:off x="1523997" y="1926684"/>
            <a:ext cx="9279328" cy="2907339"/>
          </a:xfrm>
          <a:prstGeom prst="rect">
            <a:avLst/>
          </a:prstGeom>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798990" y="400190"/>
            <a:ext cx="10787401" cy="118891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Carers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10332027" y="6087891"/>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2" name="Rectangle 1">
            <a:extLst>
              <a:ext uri="{FF2B5EF4-FFF2-40B4-BE49-F238E27FC236}">
                <a16:creationId xmlns:a16="http://schemas.microsoft.com/office/drawing/2014/main" id="{8AAE6C56-5E7E-D6F8-A418-DDBDD80F118F}"/>
              </a:ext>
            </a:extLst>
          </p:cNvPr>
          <p:cNvSpPr/>
          <p:nvPr/>
        </p:nvSpPr>
        <p:spPr>
          <a:xfrm>
            <a:off x="428073" y="1809483"/>
            <a:ext cx="6487000" cy="4493538"/>
          </a:xfrm>
          <a:prstGeom prst="rect">
            <a:avLst/>
          </a:prstGeom>
          <a:solidFill>
            <a:schemeClr val="bg1"/>
          </a:solidFill>
          <a:effectLst>
            <a:softEdge rad="635000"/>
          </a:effectLst>
        </p:spPr>
        <p:txBody>
          <a:bodyPr wrap="square">
            <a:spAutoFit/>
          </a:bodyPr>
          <a:lstStyle/>
          <a:p>
            <a:pPr algn="ctr"/>
            <a:r>
              <a:rPr lang="en-US" sz="2600" dirty="0">
                <a:latin typeface="Garamond" panose="02020404030301010803" pitchFamily="18" charset="0"/>
              </a:rPr>
              <a:t>Lord, open my eyes.                                                   Let me see those around me                                       who are in need of my compassion.                              Help me to listen to them, to hear their needs.             Give me the heart to be interested in their troubles and show me the ways I can help.                          Help me to set a good example for those around me so that we can all work together                               to make the world a kinder, more caring place.               We ask this through Christ our Lord.                        Amen. </a:t>
            </a:r>
            <a:endParaRPr lang="en-US" sz="26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C284D24-630F-696D-7055-E99A1F210AAA}"/>
              </a:ext>
            </a:extLst>
          </p:cNvPr>
          <p:cNvPicPr>
            <a:picLocks noChangeAspect="1"/>
          </p:cNvPicPr>
          <p:nvPr/>
        </p:nvPicPr>
        <p:blipFill rotWithShape="1">
          <a:blip r:embed="rId3"/>
          <a:srcRect l="16310" t="24854" r="61580" b="32945"/>
          <a:stretch/>
        </p:blipFill>
        <p:spPr>
          <a:xfrm>
            <a:off x="6995604" y="1676043"/>
            <a:ext cx="4453783" cy="4781767"/>
          </a:xfrm>
          <a:prstGeom prst="ellipse">
            <a:avLst/>
          </a:prstGeom>
          <a:effectLst>
            <a:softEdge rad="317500"/>
          </a:effec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5" y="194434"/>
            <a:ext cx="11240798"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5621269" y="2099376"/>
            <a:ext cx="5933566" cy="4068486"/>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29</a:t>
            </a:r>
            <a:r>
              <a:rPr lang="en-GB" sz="2600" b="1" baseline="30000" dirty="0">
                <a:latin typeface="Garamond" panose="02020404030301010803" pitchFamily="18" charset="0"/>
              </a:rPr>
              <a:t>th</a:t>
            </a:r>
            <a:r>
              <a:rPr lang="en-GB" sz="2600" b="1" dirty="0">
                <a:latin typeface="Garamond" panose="02020404030301010803" pitchFamily="18" charset="0"/>
              </a:rPr>
              <a:t> October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teaches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“You shall love the Lord, your God, with all your heart,                      with all your soul,                                 and with all your mind.”</a:t>
            </a:r>
            <a:endParaRPr lang="en-GB" sz="34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098" name="Picture 2" descr="3 MOST POWERFUL PSALMS TO INCREASE YOUR LOVE FOR GOD">
            <a:extLst>
              <a:ext uri="{FF2B5EF4-FFF2-40B4-BE49-F238E27FC236}">
                <a16:creationId xmlns:a16="http://schemas.microsoft.com/office/drawing/2014/main" id="{EBB4CA25-BDC1-F8EF-A6F4-E7B5DC29D5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38" r="22320"/>
          <a:stretch/>
        </p:blipFill>
        <p:spPr bwMode="auto">
          <a:xfrm>
            <a:off x="864690" y="1925234"/>
            <a:ext cx="4690481" cy="479606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rcle of Light – Filling Your Heart with Light">
            <a:extLst>
              <a:ext uri="{FF2B5EF4-FFF2-40B4-BE49-F238E27FC236}">
                <a16:creationId xmlns:a16="http://schemas.microsoft.com/office/drawing/2014/main" id="{D736DD35-163A-AD67-4407-49B1F324087E}"/>
              </a:ext>
            </a:extLst>
          </p:cNvPr>
          <p:cNvPicPr>
            <a:picLocks noChangeAspect="1" noChangeArrowheads="1"/>
          </p:cNvPicPr>
          <p:nvPr/>
        </p:nvPicPr>
        <p:blipFill rotWithShape="1">
          <a:blip r:embed="rId2">
            <a:alphaModFix amt="50000"/>
            <a:duotone>
              <a:schemeClr val="accent1">
                <a:shade val="45000"/>
                <a:satMod val="135000"/>
              </a:schemeClr>
              <a:prstClr val="white"/>
            </a:duotone>
            <a:extLst>
              <a:ext uri="{28A0092B-C50C-407E-A947-70E740481C1C}">
                <a14:useLocalDpi xmlns:a14="http://schemas.microsoft.com/office/drawing/2010/main" val="0"/>
              </a:ext>
            </a:extLst>
          </a:blip>
          <a:srcRect t="8042" b="13375"/>
          <a:stretch/>
        </p:blipFill>
        <p:spPr bwMode="auto">
          <a:xfrm>
            <a:off x="891414" y="1800091"/>
            <a:ext cx="10062913" cy="43322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932792" y="145750"/>
            <a:ext cx="4326416"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2" name="TextBox 1"/>
          <p:cNvSpPr txBox="1"/>
          <p:nvPr/>
        </p:nvSpPr>
        <p:spPr>
          <a:xfrm>
            <a:off x="1249144" y="2356719"/>
            <a:ext cx="9467273" cy="2144561"/>
          </a:xfrm>
          <a:prstGeom prst="rect">
            <a:avLst/>
          </a:prstGeom>
          <a:noFill/>
        </p:spPr>
        <p:txBody>
          <a:bodyPr wrap="square" rtlCol="0">
            <a:spAutoFit/>
          </a:bodyPr>
          <a:lstStyle/>
          <a:p>
            <a:pPr algn="ctr"/>
            <a:r>
              <a:rPr lang="en-GB" sz="4000" dirty="0">
                <a:latin typeface="Garamond" panose="02020404030301010803" pitchFamily="18" charset="0"/>
              </a:rPr>
              <a:t>DO NOT BE AFRAID,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for it is your Father's pleasure                                           to give you the kingdom.</a:t>
            </a:r>
            <a:r>
              <a:rPr lang="en-GB"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en-GB" sz="2400" dirty="0">
                <a:latin typeface="Garamond" panose="02020404030301010803" pitchFamily="18" charset="0"/>
              </a:rPr>
              <a:t>(Luke 12</a:t>
            </a:r>
            <a:r>
              <a:rPr lang="en-GB"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 32</a:t>
            </a:r>
            <a:r>
              <a:rPr lang="en-GB" sz="2400" dirty="0">
                <a:latin typeface="Garamond" panose="02020404030301010803" pitchFamily="18" charset="0"/>
              </a:rPr>
              <a:t>)</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2027</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547449" y="1959213"/>
            <a:ext cx="5806350" cy="4000006"/>
          </a:xfrm>
          <a:prstGeom prst="rect">
            <a:avLst/>
          </a:prstGeom>
          <a:noFill/>
        </p:spPr>
        <p:txBody>
          <a:bodyPr wrap="square" rtlCol="0">
            <a:spAutoFit/>
          </a:bodyPr>
          <a:lstStyle/>
          <a:p>
            <a:pPr algn="ctr">
              <a:lnSpc>
                <a:spcPct val="107000"/>
              </a:lnSpc>
              <a:spcAft>
                <a:spcPts val="800"/>
              </a:spcAft>
            </a:pP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400" dirty="0">
                <a:solidFill>
                  <a:srgbClr val="4F4D4D"/>
                </a:solidFill>
                <a:effectLst/>
                <a:latin typeface="Garamond" panose="02020404030301010803" pitchFamily="18" charset="0"/>
                <a:ea typeface="Calibri" panose="020F0502020204030204" pitchFamily="34" charset="0"/>
                <a:cs typeface="Times New Roman" panose="02020603050405020304" pitchFamily="18" charset="0"/>
              </a:rPr>
              <a:t>Joy is not just              for one person,               it is for sharing                  with others</a:t>
            </a:r>
            <a:r>
              <a:rPr lang="en-GB" sz="44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4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a:latin typeface="Garamond" panose="02020404030301010803" pitchFamily="18" charset="0"/>
              </a:rPr>
              <a:t> </a:t>
            </a:r>
            <a:r>
              <a:rPr lang="en-GB" sz="2400" dirty="0">
                <a:solidFill>
                  <a:srgbClr val="333333"/>
                </a:solidFill>
                <a:latin typeface="Garamond" panose="02020404030301010803" pitchFamily="18" charset="0"/>
                <a:cs typeface="Times New Roman" panose="02020603050405020304" pitchFamily="18" charset="0"/>
              </a:rPr>
              <a:t>- Pope Francis, </a:t>
            </a:r>
          </a:p>
          <a:p>
            <a:pPr algn="ctr"/>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24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692402"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6BCDB-333E-4843-9654-C8E2FAE80EDA}"/>
              </a:ext>
            </a:extLst>
          </p:cNvPr>
          <p:cNvPicPr>
            <a:picLocks noChangeAspect="1"/>
          </p:cNvPicPr>
          <p:nvPr/>
        </p:nvPicPr>
        <p:blipFill rotWithShape="1">
          <a:blip r:embed="rId2"/>
          <a:srcRect l="15145" t="30421" r="19685" b="6407"/>
          <a:stretch/>
        </p:blipFill>
        <p:spPr>
          <a:xfrm>
            <a:off x="0" y="0"/>
            <a:ext cx="12577686" cy="68580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10285845" y="5845821"/>
            <a:ext cx="1717780" cy="1107996"/>
          </a:xfrm>
          <a:prstGeom prst="rect">
            <a:avLst/>
          </a:prstGeom>
          <a:solidFill>
            <a:schemeClr val="bg1"/>
          </a:solidFill>
        </p:spPr>
        <p:txBody>
          <a:bodyPr wrap="square" rtlCol="0">
            <a:spAutoFit/>
          </a:bodyPr>
          <a:lstStyle/>
          <a:p>
            <a:endParaRPr lang="en-GB" sz="1400" b="1" dirty="0">
              <a:solidFill>
                <a:schemeClr val="accent1">
                  <a:lumMod val="50000"/>
                </a:schemeClr>
              </a:solidFill>
            </a:endParaRPr>
          </a:p>
          <a:p>
            <a:r>
              <a:rPr lang="en-GB" sz="2800" b="1" dirty="0">
                <a:solidFill>
                  <a:schemeClr val="accent1">
                    <a:lumMod val="50000"/>
                  </a:schemeClr>
                </a:solidFill>
              </a:rPr>
              <a:t>BDES</a:t>
            </a:r>
            <a:endParaRPr lang="en-GB" sz="2000" b="1" dirty="0">
              <a:solidFill>
                <a:schemeClr val="accent1">
                  <a:lumMod val="50000"/>
                </a:schemeClr>
              </a:solidFill>
            </a:endParaRPr>
          </a:p>
          <a:p>
            <a:endParaRPr lang="en-GB" sz="24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Tree>
    <p:extLst>
      <p:ext uri="{BB962C8B-B14F-4D97-AF65-F5344CB8AC3E}">
        <p14:creationId xmlns:p14="http://schemas.microsoft.com/office/powerpoint/2010/main" val="5163841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l Souls Day 2021: Pay Tribute to Someone you have lost">
            <a:extLst>
              <a:ext uri="{FF2B5EF4-FFF2-40B4-BE49-F238E27FC236}">
                <a16:creationId xmlns:a16="http://schemas.microsoft.com/office/drawing/2014/main" id="{6B82BC20-D657-6F69-5099-296958888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D6D902-36D1-4CF9-BDFA-75FE237F5371}"/>
              </a:ext>
            </a:extLst>
          </p:cNvPr>
          <p:cNvSpPr txBox="1"/>
          <p:nvPr/>
        </p:nvSpPr>
        <p:spPr>
          <a:xfrm>
            <a:off x="10285845" y="5845821"/>
            <a:ext cx="1717780" cy="1107996"/>
          </a:xfrm>
          <a:prstGeom prst="rect">
            <a:avLst/>
          </a:prstGeom>
          <a:solidFill>
            <a:schemeClr val="bg1"/>
          </a:solidFill>
        </p:spPr>
        <p:txBody>
          <a:bodyPr wrap="square" rtlCol="0">
            <a:spAutoFit/>
          </a:bodyPr>
          <a:lstStyle/>
          <a:p>
            <a:endParaRPr lang="en-GB" sz="1400" b="1" dirty="0">
              <a:solidFill>
                <a:schemeClr val="accent1">
                  <a:lumMod val="50000"/>
                </a:schemeClr>
              </a:solidFill>
            </a:endParaRPr>
          </a:p>
          <a:p>
            <a:r>
              <a:rPr lang="en-GB" sz="2800" b="1" dirty="0">
                <a:solidFill>
                  <a:schemeClr val="accent1">
                    <a:lumMod val="50000"/>
                  </a:schemeClr>
                </a:solidFill>
              </a:rPr>
              <a:t>BDES</a:t>
            </a:r>
            <a:endParaRPr lang="en-GB" sz="2000" b="1" dirty="0">
              <a:solidFill>
                <a:schemeClr val="accent1">
                  <a:lumMod val="50000"/>
                </a:schemeClr>
              </a:solidFill>
            </a:endParaRPr>
          </a:p>
          <a:p>
            <a:endParaRPr lang="en-GB" sz="24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Tree>
    <p:extLst>
      <p:ext uri="{BB962C8B-B14F-4D97-AF65-F5344CB8AC3E}">
        <p14:creationId xmlns:p14="http://schemas.microsoft.com/office/powerpoint/2010/main" val="62038856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84395" y="209038"/>
            <a:ext cx="6216617"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Places of Pilgrimage</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10070306" y="6125742"/>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4" name="TextBox 3"/>
          <p:cNvSpPr txBox="1"/>
          <p:nvPr/>
        </p:nvSpPr>
        <p:spPr>
          <a:xfrm>
            <a:off x="5735672" y="2471025"/>
            <a:ext cx="6216616" cy="4169283"/>
          </a:xfrm>
          <a:prstGeom prst="rect">
            <a:avLst/>
          </a:prstGeom>
          <a:noFill/>
        </p:spPr>
        <p:txBody>
          <a:bodyPr wrap="square" rtlCol="0">
            <a:spAutoFit/>
          </a:bodyPr>
          <a:lstStyle/>
          <a:p>
            <a:pPr algn="just" fontAlgn="t"/>
            <a:r>
              <a:rPr lang="en-US" sz="2000" b="0" dirty="0">
                <a:effectLst/>
                <a:latin typeface="Garamond" panose="02020404030301010803" pitchFamily="18" charset="0"/>
              </a:rPr>
              <a:t>The first St Peter’s church was built on the site of the necropolis (cemetery) next to the Circus of Nero on the Vatican Hill, where Jesus’ friend and disciple was martyred.  Since its construction in the 16th century, the current St Peter’s Basilica remains one of the most colossal and significant structures in the world.  It is home to</a:t>
            </a:r>
            <a:r>
              <a:rPr lang="en-US" sz="2000" b="0" i="0" dirty="0">
                <a:solidFill>
                  <a:srgbClr val="192325"/>
                </a:solidFill>
                <a:effectLst/>
                <a:latin typeface="Garamond" panose="02020404030301010803" pitchFamily="18" charset="0"/>
              </a:rPr>
              <a:t> the world’s largest dome, and houses artwork and sculpture to rival any gallery on the planet. Its greater significance is, of course, spiritual. </a:t>
            </a:r>
          </a:p>
          <a:p>
            <a:pPr algn="just">
              <a:lnSpc>
                <a:spcPct val="107000"/>
              </a:lnSpc>
              <a:spcAft>
                <a:spcPts val="800"/>
              </a:spcAft>
            </a:pPr>
            <a:r>
              <a:rPr lang="en-US" sz="2000" dirty="0">
                <a:solidFill>
                  <a:srgbClr val="192325"/>
                </a:solidFill>
                <a:latin typeface="Garamond" panose="02020404030301010803" pitchFamily="18" charset="0"/>
              </a:rPr>
              <a:t>The </a:t>
            </a:r>
            <a:r>
              <a:rPr lang="en-US" sz="2000" dirty="0" err="1">
                <a:solidFill>
                  <a:srgbClr val="192325"/>
                </a:solidFill>
                <a:latin typeface="Garamond" panose="02020404030301010803" pitchFamily="18" charset="0"/>
              </a:rPr>
              <a:t>centrepoint</a:t>
            </a:r>
            <a:r>
              <a:rPr lang="en-US" sz="2000" dirty="0">
                <a:solidFill>
                  <a:srgbClr val="192325"/>
                </a:solidFill>
                <a:latin typeface="Garamond" panose="02020404030301010803" pitchFamily="18" charset="0"/>
              </a:rPr>
              <a:t> of Vatican City State, it is where hundreds of thousands of pilgrims travel every year to attend the public audiences with the Pope, held on the square </a:t>
            </a:r>
            <a:r>
              <a:rPr lang="en-US" sz="2000" dirty="0" err="1">
                <a:solidFill>
                  <a:schemeClr val="bg1"/>
                </a:solidFill>
                <a:latin typeface="Garamond" panose="02020404030301010803" pitchFamily="18" charset="0"/>
              </a:rPr>
              <a:t>xxxxxxx</a:t>
            </a:r>
            <a:r>
              <a:rPr lang="en-US" sz="2000" dirty="0">
                <a:solidFill>
                  <a:srgbClr val="192325"/>
                </a:solidFill>
                <a:latin typeface="Garamond" panose="02020404030301010803" pitchFamily="18" charset="0"/>
              </a:rPr>
              <a:t> in front of the basilica.</a:t>
            </a:r>
            <a:endParaRPr lang="en-GB" sz="2000" dirty="0">
              <a:latin typeface="Garamond" panose="02020404030301010803" pitchFamily="18" charset="0"/>
            </a:endParaRPr>
          </a:p>
        </p:txBody>
      </p:sp>
      <p:sp>
        <p:nvSpPr>
          <p:cNvPr id="12" name="Rectangle 5">
            <a:extLst>
              <a:ext uri="{FF2B5EF4-FFF2-40B4-BE49-F238E27FC236}">
                <a16:creationId xmlns:a16="http://schemas.microsoft.com/office/drawing/2014/main" id="{10802F36-D314-AD50-B43F-3AD3470845AA}"/>
              </a:ext>
            </a:extLst>
          </p:cNvPr>
          <p:cNvSpPr>
            <a:spLocks noChangeArrowheads="1"/>
          </p:cNvSpPr>
          <p:nvPr/>
        </p:nvSpPr>
        <p:spPr bwMode="auto">
          <a:xfrm>
            <a:off x="0" y="0"/>
            <a:ext cx="7620000" cy="0"/>
          </a:xfrm>
          <a:prstGeom prst="rect">
            <a:avLst/>
          </a:prstGeom>
          <a:solidFill>
            <a:srgbClr val="54B5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DBB52"/>
                </a:solidFill>
                <a:effectLst/>
                <a:latin typeface="Montserrat" panose="00000500000000000000" pitchFamily="2" charset="0"/>
                <a:hlinkClick r:id="rId2" tooltip="View your shopping cart"/>
              </a:rPr>
              <a:t>0</a:t>
            </a:r>
            <a:r>
              <a:rPr kumimoji="0" lang="en-US" altLang="en-US" sz="800" b="0" i="0" u="none" strike="noStrike" cap="none" normalizeH="0" baseline="0">
                <a:ln>
                  <a:noFill/>
                </a:ln>
                <a:solidFill>
                  <a:srgbClr val="54B5E5"/>
                </a:solidFill>
                <a:effectLst/>
                <a:hlinkClick r:id="rId2" tooltip="View your shopping cart"/>
              </a:rPr>
              <a:t> </a:t>
            </a:r>
            <a:r>
              <a:rPr kumimoji="0" lang="en-US" altLang="en-US" sz="800" b="0" i="0" u="none" strike="noStrike" cap="none" normalizeH="0" baseline="0">
                <a:ln>
                  <a:noFill/>
                </a:ln>
                <a:solidFill>
                  <a:srgbClr val="54B5E5"/>
                </a:solidFill>
                <a:effectLst/>
              </a:rPr>
              <a:t> </a:t>
            </a:r>
            <a:r>
              <a:rPr kumimoji="0" lang="en-US" altLang="en-US" sz="1200" b="0" i="0" u="none" strike="noStrike" cap="none" normalizeH="0" baseline="0">
                <a:ln>
                  <a:noFill/>
                </a:ln>
                <a:solidFill>
                  <a:srgbClr val="54B5E5"/>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8" name="Picture 6">
            <a:hlinkClick r:id="rId2" tooltip="View your shopping cart"/>
            <a:extLst>
              <a:ext uri="{FF2B5EF4-FFF2-40B4-BE49-F238E27FC236}">
                <a16:creationId xmlns:a16="http://schemas.microsoft.com/office/drawing/2014/main" id="{0405885F-F70C-A2EB-B30D-29676B37F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28600"/>
            <a:ext cx="161925" cy="200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0F845F-D112-C770-E7E9-C806079D2218}"/>
              </a:ext>
            </a:extLst>
          </p:cNvPr>
          <p:cNvSpPr txBox="1"/>
          <p:nvPr/>
        </p:nvSpPr>
        <p:spPr>
          <a:xfrm>
            <a:off x="5684395" y="1740760"/>
            <a:ext cx="6216617" cy="730265"/>
          </a:xfrm>
          <a:prstGeom prst="rect">
            <a:avLst/>
          </a:prstGeom>
          <a:noFill/>
        </p:spPr>
        <p:txBody>
          <a:bodyPr wrap="square" rtlCol="0">
            <a:spAutoFit/>
          </a:bodyPr>
          <a:lstStyle/>
          <a:p>
            <a:pPr algn="ctr">
              <a:lnSpc>
                <a:spcPct val="107000"/>
              </a:lnSpc>
              <a:spcAft>
                <a:spcPts val="800"/>
              </a:spcAft>
            </a:pPr>
            <a:r>
              <a:rPr lang="en-US" sz="4000" dirty="0">
                <a:latin typeface="Garamond" panose="02020404030301010803" pitchFamily="18" charset="0"/>
              </a:rPr>
              <a:t>ROME – ST PETER’S</a:t>
            </a:r>
            <a:endParaRPr lang="en-GB" sz="2000" dirty="0">
              <a:latin typeface="Garamond" panose="02020404030301010803" pitchFamily="18" charset="0"/>
            </a:endParaRPr>
          </a:p>
        </p:txBody>
      </p:sp>
      <p:pic>
        <p:nvPicPr>
          <p:cNvPr id="8" name="Picture 7">
            <a:extLst>
              <a:ext uri="{FF2B5EF4-FFF2-40B4-BE49-F238E27FC236}">
                <a16:creationId xmlns:a16="http://schemas.microsoft.com/office/drawing/2014/main" id="{2BE27143-7D7F-C2FA-6A08-16F954676E33}"/>
              </a:ext>
            </a:extLst>
          </p:cNvPr>
          <p:cNvPicPr>
            <a:picLocks noChangeAspect="1"/>
          </p:cNvPicPr>
          <p:nvPr/>
        </p:nvPicPr>
        <p:blipFill rotWithShape="1">
          <a:blip r:embed="rId4"/>
          <a:srcRect l="26667" t="13556" r="45955" b="25674"/>
          <a:stretch/>
        </p:blipFill>
        <p:spPr>
          <a:xfrm>
            <a:off x="239712" y="209038"/>
            <a:ext cx="5193858" cy="6484726"/>
          </a:xfrm>
          <a:prstGeom prst="rect">
            <a:avLst/>
          </a:prstGeom>
        </p:spPr>
      </p:pic>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32856577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Carers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8" name="Picture 7">
            <a:extLst>
              <a:ext uri="{FF2B5EF4-FFF2-40B4-BE49-F238E27FC236}">
                <a16:creationId xmlns:a16="http://schemas.microsoft.com/office/drawing/2014/main" id="{AC6DEA05-3BD5-2570-66FA-23C43ED65D7E}"/>
              </a:ext>
            </a:extLst>
          </p:cNvPr>
          <p:cNvPicPr>
            <a:picLocks noChangeAspect="1"/>
          </p:cNvPicPr>
          <p:nvPr/>
        </p:nvPicPr>
        <p:blipFill rotWithShape="1">
          <a:blip r:embed="rId3"/>
          <a:srcRect l="11818" t="46330" r="12500" b="11515"/>
          <a:stretch/>
        </p:blipFill>
        <p:spPr>
          <a:xfrm>
            <a:off x="1523997" y="1926684"/>
            <a:ext cx="9279328" cy="2907339"/>
          </a:xfrm>
          <a:prstGeom prst="rect">
            <a:avLst/>
          </a:prstGeom>
        </p:spPr>
      </p:pic>
    </p:spTree>
    <p:extLst>
      <p:ext uri="{BB962C8B-B14F-4D97-AF65-F5344CB8AC3E}">
        <p14:creationId xmlns:p14="http://schemas.microsoft.com/office/powerpoint/2010/main" val="395175209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8817</TotalTime>
  <Words>385</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Garamond</vt:lpstr>
      <vt:lpstr>Montserrat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259</cp:revision>
  <dcterms:created xsi:type="dcterms:W3CDTF">2019-09-06T14:56:38Z</dcterms:created>
  <dcterms:modified xsi:type="dcterms:W3CDTF">2023-09-27T07:57:27Z</dcterms:modified>
</cp:coreProperties>
</file>