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95" r:id="rId3"/>
    <p:sldId id="289" r:id="rId4"/>
    <p:sldId id="297" r:id="rId5"/>
    <p:sldId id="333" r:id="rId6"/>
    <p:sldId id="258" r:id="rId7"/>
    <p:sldId id="359" r:id="rId8"/>
    <p:sldId id="391" r:id="rId9"/>
    <p:sldId id="3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EBFA5-81EB-4464-9D48-66F3DE3135C5}" v="9" dt="2023-09-25T14:04:28.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66" d="100"/>
          <a:sy n="66" d="100"/>
        </p:scale>
        <p:origin x="470"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245EBFA5-81EB-4464-9D48-66F3DE3135C5}"/>
    <pc:docChg chg="custSel addSld modSld sldOrd">
      <pc:chgData name="John Adams" userId="1143faee-bb16-416e-8056-0ed4c730fe93" providerId="ADAL" clId="{245EBFA5-81EB-4464-9D48-66F3DE3135C5}" dt="2023-09-25T14:48:37.685" v="326" actId="1076"/>
      <pc:docMkLst>
        <pc:docMk/>
      </pc:docMkLst>
      <pc:sldChg chg="modSp mod">
        <pc:chgData name="John Adams" userId="1143faee-bb16-416e-8056-0ed4c730fe93" providerId="ADAL" clId="{245EBFA5-81EB-4464-9D48-66F3DE3135C5}" dt="2023-09-25T14:34:39.304" v="278" actId="20577"/>
        <pc:sldMkLst>
          <pc:docMk/>
          <pc:sldMk cId="2058881387" sldId="297"/>
        </pc:sldMkLst>
        <pc:spChg chg="mod">
          <ac:chgData name="John Adams" userId="1143faee-bb16-416e-8056-0ed4c730fe93" providerId="ADAL" clId="{245EBFA5-81EB-4464-9D48-66F3DE3135C5}" dt="2023-09-25T14:34:39.304" v="278" actId="20577"/>
          <ac:spMkLst>
            <pc:docMk/>
            <pc:sldMk cId="2058881387" sldId="297"/>
            <ac:spMk id="3" creationId="{00000000-0000-0000-0000-000000000000}"/>
          </ac:spMkLst>
        </pc:spChg>
      </pc:sldChg>
      <pc:sldChg chg="addSp delSp modSp add mod">
        <pc:chgData name="John Adams" userId="1143faee-bb16-416e-8056-0ed4c730fe93" providerId="ADAL" clId="{245EBFA5-81EB-4464-9D48-66F3DE3135C5}" dt="2023-09-25T14:41:46.635" v="283" actId="20577"/>
        <pc:sldMkLst>
          <pc:docMk/>
          <pc:sldMk cId="227700231" sldId="359"/>
        </pc:sldMkLst>
        <pc:spChg chg="mod">
          <ac:chgData name="John Adams" userId="1143faee-bb16-416e-8056-0ed4c730fe93" providerId="ADAL" clId="{245EBFA5-81EB-4464-9D48-66F3DE3135C5}" dt="2023-09-25T14:04:08.318" v="273" actId="1076"/>
          <ac:spMkLst>
            <pc:docMk/>
            <pc:sldMk cId="227700231" sldId="359"/>
            <ac:spMk id="2" creationId="{00000000-0000-0000-0000-000000000000}"/>
          </ac:spMkLst>
        </pc:spChg>
        <pc:spChg chg="mod">
          <ac:chgData name="John Adams" userId="1143faee-bb16-416e-8056-0ed4c730fe93" providerId="ADAL" clId="{245EBFA5-81EB-4464-9D48-66F3DE3135C5}" dt="2023-09-25T14:41:46.635" v="283" actId="20577"/>
          <ac:spMkLst>
            <pc:docMk/>
            <pc:sldMk cId="227700231" sldId="359"/>
            <ac:spMk id="8" creationId="{00000000-0000-0000-0000-000000000000}"/>
          </ac:spMkLst>
        </pc:spChg>
        <pc:picChg chg="add mod">
          <ac:chgData name="John Adams" userId="1143faee-bb16-416e-8056-0ed4c730fe93" providerId="ADAL" clId="{245EBFA5-81EB-4464-9D48-66F3DE3135C5}" dt="2023-09-25T14:04:28.614" v="277" actId="167"/>
          <ac:picMkLst>
            <pc:docMk/>
            <pc:sldMk cId="227700231" sldId="359"/>
            <ac:picMk id="3" creationId="{F6BDA4A7-21D9-7F2A-28F3-6E436A6CF7E5}"/>
          </ac:picMkLst>
        </pc:picChg>
        <pc:picChg chg="add mod">
          <ac:chgData name="John Adams" userId="1143faee-bb16-416e-8056-0ed4c730fe93" providerId="ADAL" clId="{245EBFA5-81EB-4464-9D48-66F3DE3135C5}" dt="2023-09-25T13:58:28.978" v="31" actId="1076"/>
          <ac:picMkLst>
            <pc:docMk/>
            <pc:sldMk cId="227700231" sldId="359"/>
            <ac:picMk id="1026" creationId="{28DD69B7-B183-C4B1-B45B-4AA519048F8B}"/>
          </ac:picMkLst>
        </pc:picChg>
        <pc:picChg chg="del">
          <ac:chgData name="John Adams" userId="1143faee-bb16-416e-8056-0ed4c730fe93" providerId="ADAL" clId="{245EBFA5-81EB-4464-9D48-66F3DE3135C5}" dt="2023-09-25T13:57:51.913" v="25" actId="478"/>
          <ac:picMkLst>
            <pc:docMk/>
            <pc:sldMk cId="227700231" sldId="359"/>
            <ac:picMk id="2050" creationId="{78BAAAED-BCA9-6935-8E83-15DDEF7A6D19}"/>
          </ac:picMkLst>
        </pc:picChg>
        <pc:picChg chg="del">
          <ac:chgData name="John Adams" userId="1143faee-bb16-416e-8056-0ed4c730fe93" providerId="ADAL" clId="{245EBFA5-81EB-4464-9D48-66F3DE3135C5}" dt="2023-09-25T13:59:26.245" v="38" actId="478"/>
          <ac:picMkLst>
            <pc:docMk/>
            <pc:sldMk cId="227700231" sldId="359"/>
            <ac:picMk id="2052" creationId="{32ECF1B9-7853-80EE-EC3D-4FCE091E467A}"/>
          </ac:picMkLst>
        </pc:picChg>
      </pc:sldChg>
      <pc:sldChg chg="modSp mod">
        <pc:chgData name="John Adams" userId="1143faee-bb16-416e-8056-0ed4c730fe93" providerId="ADAL" clId="{245EBFA5-81EB-4464-9D48-66F3DE3135C5}" dt="2023-09-25T14:48:37.685" v="326" actId="1076"/>
        <pc:sldMkLst>
          <pc:docMk/>
          <pc:sldMk cId="3285657778" sldId="391"/>
        </pc:sldMkLst>
        <pc:spChg chg="mod">
          <ac:chgData name="John Adams" userId="1143faee-bb16-416e-8056-0ed4c730fe93" providerId="ADAL" clId="{245EBFA5-81EB-4464-9D48-66F3DE3135C5}" dt="2023-09-25T14:48:37.685" v="326" actId="1076"/>
          <ac:spMkLst>
            <pc:docMk/>
            <pc:sldMk cId="3285657778" sldId="391"/>
            <ac:spMk id="4" creationId="{00000000-0000-0000-0000-000000000000}"/>
          </ac:spMkLst>
        </pc:spChg>
      </pc:sldChg>
      <pc:sldChg chg="ord">
        <pc:chgData name="John Adams" userId="1143faee-bb16-416e-8056-0ed4c730fe93" providerId="ADAL" clId="{245EBFA5-81EB-4464-9D48-66F3DE3135C5}" dt="2023-09-25T13:58:13.803" v="29"/>
        <pc:sldMkLst>
          <pc:docMk/>
          <pc:sldMk cId="516384139" sldId="3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27/09/2023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walsingham.org.uk/history/"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Carers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94" b="12157"/>
          <a:stretch/>
        </p:blipFill>
        <p:spPr bwMode="auto">
          <a:xfrm>
            <a:off x="1523997" y="1833220"/>
            <a:ext cx="9144000" cy="311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oduct Image">
            <a:extLst>
              <a:ext uri="{FF2B5EF4-FFF2-40B4-BE49-F238E27FC236}">
                <a16:creationId xmlns:a16="http://schemas.microsoft.com/office/drawing/2014/main" id="{8AA8377A-70AB-B404-88F8-F8241B440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25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D6D902-36D1-4CF9-BDFA-75FE237F5371}"/>
              </a:ext>
            </a:extLst>
          </p:cNvPr>
          <p:cNvSpPr txBox="1"/>
          <p:nvPr/>
        </p:nvSpPr>
        <p:spPr>
          <a:xfrm>
            <a:off x="10285845" y="5845821"/>
            <a:ext cx="1717780" cy="1107996"/>
          </a:xfrm>
          <a:prstGeom prst="rect">
            <a:avLst/>
          </a:prstGeom>
          <a:solidFill>
            <a:schemeClr val="bg1"/>
          </a:solidFill>
        </p:spPr>
        <p:txBody>
          <a:bodyPr wrap="square" rtlCol="0">
            <a:spAutoFit/>
          </a:bodyPr>
          <a:lstStyle/>
          <a:p>
            <a:endParaRPr lang="en-GB" sz="1400" b="1" dirty="0">
              <a:solidFill>
                <a:schemeClr val="accent1">
                  <a:lumMod val="50000"/>
                </a:schemeClr>
              </a:solidFill>
            </a:endParaRPr>
          </a:p>
          <a:p>
            <a:r>
              <a:rPr lang="en-GB" sz="2800" b="1" dirty="0">
                <a:solidFill>
                  <a:schemeClr val="accent1">
                    <a:lumMod val="50000"/>
                  </a:schemeClr>
                </a:solidFill>
              </a:rPr>
              <a:t>BDES</a:t>
            </a:r>
            <a:endParaRPr lang="en-GB" sz="2000" b="1" dirty="0">
              <a:solidFill>
                <a:schemeClr val="accent1">
                  <a:lumMod val="50000"/>
                </a:schemeClr>
              </a:solidFill>
            </a:endParaRPr>
          </a:p>
          <a:p>
            <a:endParaRPr lang="en-GB" sz="24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3" name="Title 1">
            <a:extLst>
              <a:ext uri="{FF2B5EF4-FFF2-40B4-BE49-F238E27FC236}">
                <a16:creationId xmlns:a16="http://schemas.microsoft.com/office/drawing/2014/main" id="{58E54092-DBB9-58E2-66EE-77BD7B308195}"/>
              </a:ext>
            </a:extLst>
          </p:cNvPr>
          <p:cNvSpPr txBox="1">
            <a:spLocks/>
          </p:cNvSpPr>
          <p:nvPr/>
        </p:nvSpPr>
        <p:spPr>
          <a:xfrm>
            <a:off x="230909" y="265823"/>
            <a:ext cx="7935935"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Remembrance Sunday  12</a:t>
            </a:r>
            <a:r>
              <a:rPr lang="en-GB" sz="6000" baseline="30000" dirty="0">
                <a:solidFill>
                  <a:schemeClr val="accent4">
                    <a:lumMod val="75000"/>
                  </a:schemeClr>
                </a:solidFill>
                <a:latin typeface="Garamond" panose="02020404030301010803" pitchFamily="18" charset="0"/>
              </a:rPr>
              <a:t>th</a:t>
            </a:r>
            <a:r>
              <a:rPr lang="en-GB" sz="6000" dirty="0">
                <a:solidFill>
                  <a:schemeClr val="accent4">
                    <a:lumMod val="75000"/>
                  </a:schemeClr>
                </a:solidFill>
                <a:latin typeface="Garamond" panose="02020404030301010803" pitchFamily="18" charset="0"/>
              </a:rPr>
              <a:t> November 2023 </a:t>
            </a:r>
          </a:p>
        </p:txBody>
      </p:sp>
    </p:spTree>
    <p:extLst>
      <p:ext uri="{BB962C8B-B14F-4D97-AF65-F5344CB8AC3E}">
        <p14:creationId xmlns:p14="http://schemas.microsoft.com/office/powerpoint/2010/main" val="5163841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798990" y="400190"/>
            <a:ext cx="10787401" cy="118891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Carers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10332027" y="6087891"/>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Rectangle 1">
            <a:extLst>
              <a:ext uri="{FF2B5EF4-FFF2-40B4-BE49-F238E27FC236}">
                <a16:creationId xmlns:a16="http://schemas.microsoft.com/office/drawing/2014/main" id="{8AAE6C56-5E7E-D6F8-A418-DDBDD80F118F}"/>
              </a:ext>
            </a:extLst>
          </p:cNvPr>
          <p:cNvSpPr/>
          <p:nvPr/>
        </p:nvSpPr>
        <p:spPr>
          <a:xfrm>
            <a:off x="188375" y="1815120"/>
            <a:ext cx="6487000" cy="4524315"/>
          </a:xfrm>
          <a:prstGeom prst="rect">
            <a:avLst/>
          </a:prstGeom>
          <a:solidFill>
            <a:schemeClr val="bg1"/>
          </a:solidFill>
          <a:effectLst>
            <a:softEdge rad="635000"/>
          </a:effectLst>
        </p:spPr>
        <p:txBody>
          <a:bodyPr wrap="square">
            <a:spAutoFit/>
          </a:bodyPr>
          <a:lstStyle/>
          <a:p>
            <a:pPr algn="ctr"/>
            <a:r>
              <a:rPr lang="en-US" sz="2400" b="0" i="0" dirty="0">
                <a:solidFill>
                  <a:srgbClr val="222222"/>
                </a:solidFill>
                <a:effectLst/>
                <a:latin typeface="Garamond" panose="02020404030301010803" pitchFamily="18" charset="0"/>
              </a:rPr>
              <a:t>O Lord, we thank you                                                                    for the wonderful gift of love</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22222"/>
                </a:solidFill>
                <a:effectLst/>
                <a:latin typeface="Garamond" panose="02020404030301010803" pitchFamily="18" charset="0"/>
              </a:rPr>
              <a:t>which allows us to build                                                          relationships and communities.                                                         We remain ever open to You,</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22222"/>
                </a:solidFill>
                <a:effectLst/>
                <a:latin typeface="Garamond" panose="02020404030301010803" pitchFamily="18" charset="0"/>
              </a:rPr>
              <a:t>the Source of all love.</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22222"/>
                </a:solidFill>
                <a:effectLst/>
                <a:latin typeface="Garamond" panose="02020404030301010803" pitchFamily="18" charset="0"/>
              </a:rPr>
              <a:t>Help us to continue to care for each other                                    and accept each other                                                                       as we get to know each other better.</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22222"/>
                </a:solidFill>
                <a:effectLst/>
                <a:latin typeface="Garamond" panose="02020404030301010803" pitchFamily="18" charset="0"/>
              </a:rPr>
              <a:t>Make us generous in giving and humble in receiving.</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22222"/>
                </a:solidFill>
                <a:effectLst/>
                <a:latin typeface="Garamond" panose="02020404030301010803" pitchFamily="18" charset="0"/>
              </a:rPr>
              <a:t>Let us forget selfishness and live for each other                                 so that we may have truly one spirit.</a:t>
            </a:r>
            <a:endParaRPr lang="en-US" sz="24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1026" name="Picture 2" descr="Information &amp; Advice For Young People | The Children's Society">
            <a:extLst>
              <a:ext uri="{FF2B5EF4-FFF2-40B4-BE49-F238E27FC236}">
                <a16:creationId xmlns:a16="http://schemas.microsoft.com/office/drawing/2014/main" id="{4691FF23-6D01-1BB1-23D0-54D41C2D7B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712"/>
          <a:stretch/>
        </p:blipFill>
        <p:spPr bwMode="auto">
          <a:xfrm>
            <a:off x="6301750" y="1792964"/>
            <a:ext cx="5316112" cy="45100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8349674" y="2080903"/>
            <a:ext cx="3389888" cy="3841821"/>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12</a:t>
            </a:r>
            <a:r>
              <a:rPr lang="en-GB" sz="2600" b="1" baseline="30000" dirty="0">
                <a:latin typeface="Garamond" panose="02020404030301010803" pitchFamily="18" charset="0"/>
              </a:rPr>
              <a:t>th</a:t>
            </a:r>
            <a:r>
              <a:rPr lang="en-GB" sz="2600" b="1" dirty="0">
                <a:latin typeface="Garamond" panose="02020404030301010803" pitchFamily="18" charset="0"/>
              </a:rPr>
              <a:t> November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we hear the cry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“Lord,                                        open the door                               for us!”</a:t>
            </a: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0" name="Picture 2">
            <a:extLst>
              <a:ext uri="{FF2B5EF4-FFF2-40B4-BE49-F238E27FC236}">
                <a16:creationId xmlns:a16="http://schemas.microsoft.com/office/drawing/2014/main" id="{3F7511AC-0DA2-ABB9-EFB4-8E0A52CD4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47" y="2080903"/>
            <a:ext cx="7804727" cy="413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cle of Light – Filling Your Heart with Light">
            <a:extLst>
              <a:ext uri="{FF2B5EF4-FFF2-40B4-BE49-F238E27FC236}">
                <a16:creationId xmlns:a16="http://schemas.microsoft.com/office/drawing/2014/main" id="{D736DD35-163A-AD67-4407-49B1F324087E}"/>
              </a:ext>
            </a:extLst>
          </p:cNvPr>
          <p:cNvPicPr>
            <a:picLocks noChangeAspect="1" noChangeArrowheads="1"/>
          </p:cNvPicPr>
          <p:nvPr/>
        </p:nvPicPr>
        <p:blipFill rotWithShape="1">
          <a:blip r:embed="rId2">
            <a:alphaModFix amt="50000"/>
            <a:duotone>
              <a:schemeClr val="accent4">
                <a:shade val="45000"/>
                <a:satMod val="135000"/>
              </a:schemeClr>
              <a:prstClr val="white"/>
            </a:duotone>
            <a:extLst>
              <a:ext uri="{28A0092B-C50C-407E-A947-70E740481C1C}">
                <a14:useLocalDpi xmlns:a14="http://schemas.microsoft.com/office/drawing/2010/main" val="0"/>
              </a:ext>
            </a:extLst>
          </a:blip>
          <a:srcRect t="8042" b="13375"/>
          <a:stretch/>
        </p:blipFill>
        <p:spPr bwMode="auto">
          <a:xfrm>
            <a:off x="891414" y="1800091"/>
            <a:ext cx="10062913" cy="43322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32792" y="145750"/>
            <a:ext cx="4326416"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2" name="TextBox 1"/>
          <p:cNvSpPr txBox="1"/>
          <p:nvPr/>
        </p:nvSpPr>
        <p:spPr>
          <a:xfrm>
            <a:off x="1249144" y="2356719"/>
            <a:ext cx="9467273" cy="2671501"/>
          </a:xfrm>
          <a:prstGeom prst="rect">
            <a:avLst/>
          </a:prstGeom>
          <a:noFill/>
        </p:spPr>
        <p:txBody>
          <a:bodyPr wrap="square" rtlCol="0">
            <a:spAutoFit/>
          </a:bodyPr>
          <a:lstStyle/>
          <a:p>
            <a:pPr algn="ctr"/>
            <a:r>
              <a:rPr lang="en-GB" sz="4000" dirty="0">
                <a:latin typeface="Garamond" panose="02020404030301010803" pitchFamily="18" charset="0"/>
              </a:rPr>
              <a:t>DO NOT BE AFRAID,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do not be discouraged,                                                    for the Lord will be with you                                           wherever you go.</a:t>
            </a:r>
            <a:r>
              <a:rPr lang="en-GB"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en-GB" sz="2400" dirty="0">
                <a:latin typeface="Garamond" panose="02020404030301010803" pitchFamily="18" charset="0"/>
              </a:rPr>
              <a:t>(Joshua </a:t>
            </a:r>
            <a:r>
              <a:rPr lang="en-GB"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1 : 9</a:t>
            </a:r>
            <a:r>
              <a:rPr lang="en-GB" sz="2400" dirty="0">
                <a:latin typeface="Garamond" panose="02020404030301010803" pitchFamily="18" charset="0"/>
              </a:rPr>
              <a:t>)</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547449" y="1833339"/>
            <a:ext cx="5806350" cy="4724498"/>
          </a:xfrm>
          <a:prstGeom prst="rect">
            <a:avLst/>
          </a:prstGeom>
          <a:noFill/>
        </p:spPr>
        <p:txBody>
          <a:bodyPr wrap="square" rtlCol="0">
            <a:spAutoFit/>
          </a:bodyPr>
          <a:lstStyle/>
          <a:p>
            <a:pPr algn="ctr">
              <a:lnSpc>
                <a:spcPct val="107000"/>
              </a:lnSpc>
              <a:spcAft>
                <a:spcPts val="800"/>
              </a:spcAft>
            </a:pP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400" dirty="0">
                <a:solidFill>
                  <a:srgbClr val="4F4D4D"/>
                </a:solidFill>
                <a:effectLst/>
                <a:latin typeface="Garamond" panose="02020404030301010803" pitchFamily="18" charset="0"/>
                <a:ea typeface="Calibri" panose="020F0502020204030204" pitchFamily="34" charset="0"/>
                <a:cs typeface="Times New Roman" panose="02020603050405020304" pitchFamily="18" charset="0"/>
              </a:rPr>
              <a:t>We shine                               by welcoming Jesus                     into our hearts                          and learning to love                    as He does</a:t>
            </a:r>
            <a:r>
              <a:rPr lang="en-GB" sz="44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692402"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4A7-21D9-7F2A-28F3-6E436A6CF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5263"/>
            <a:ext cx="2952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91261" y="5906796"/>
            <a:ext cx="1544637" cy="1138773"/>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8" name="Title 1"/>
          <p:cNvSpPr txBox="1">
            <a:spLocks/>
          </p:cNvSpPr>
          <p:nvPr/>
        </p:nvSpPr>
        <p:spPr>
          <a:xfrm>
            <a:off x="3156844" y="289147"/>
            <a:ext cx="5878309" cy="155329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St Hugh of Lincoln      17</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November</a:t>
            </a: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3156845" y="1950460"/>
            <a:ext cx="5878309" cy="4524315"/>
          </a:xfrm>
          <a:prstGeom prst="rect">
            <a:avLst/>
          </a:prstGeom>
          <a:noFill/>
        </p:spPr>
        <p:txBody>
          <a:bodyPr wrap="square" rtlCol="0">
            <a:spAutoFit/>
          </a:bodyPr>
          <a:lstStyle/>
          <a:p>
            <a:pPr algn="just"/>
            <a:r>
              <a:rPr lang="en-US" sz="2400" b="0" i="0" dirty="0">
                <a:effectLst/>
                <a:latin typeface="Garamond" panose="02020404030301010803" pitchFamily="18" charset="0"/>
              </a:rPr>
              <a:t>Like most of the great churchmen who came to England from abroad in the Middle Ages, Hugh of Avalon in Burgundy was a mighty builder. He rebuilt Lincoln cathedral, ruined by the great earthquake of 1185 and is responsible for the four bays of the choir, one of the finest examples of the Early English pointed style. He also began the great hall of the bishop’s palace.  </a:t>
            </a:r>
            <a:r>
              <a:rPr lang="en-US" sz="2400" dirty="0">
                <a:latin typeface="Garamond" panose="02020404030301010803" pitchFamily="18" charset="0"/>
              </a:rPr>
              <a:t>St. Hugh’s </a:t>
            </a:r>
            <a:r>
              <a:rPr lang="en-US" sz="2400" b="0" i="0" dirty="0">
                <a:effectLst/>
                <a:latin typeface="Garamond" panose="02020404030301010803" pitchFamily="18" charset="0"/>
              </a:rPr>
              <a:t>emblem is a white swan, in reference to the beautiful story of the swan of Stowe which contracted a deep and lasting friendship for the saint, even guarding him while he slept.</a:t>
            </a:r>
            <a:endParaRPr lang="en-GB" sz="2400" dirty="0">
              <a:latin typeface="Garamond" panose="02020404030301010803" pitchFamily="18" charset="0"/>
            </a:endParaRPr>
          </a:p>
        </p:txBody>
      </p:sp>
      <p:pic>
        <p:nvPicPr>
          <p:cNvPr id="1026" name="Picture 2">
            <a:extLst>
              <a:ext uri="{FF2B5EF4-FFF2-40B4-BE49-F238E27FC236}">
                <a16:creationId xmlns:a16="http://schemas.microsoft.com/office/drawing/2014/main" id="{28DD69B7-B183-C4B1-B45B-4AA519048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52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02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84395" y="209038"/>
            <a:ext cx="6216617"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Places of Pilgrimage</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684395" y="2772570"/>
            <a:ext cx="6216616" cy="3489097"/>
          </a:xfrm>
          <a:prstGeom prst="rect">
            <a:avLst/>
          </a:prstGeom>
          <a:noFill/>
        </p:spPr>
        <p:txBody>
          <a:bodyPr wrap="square" rtlCol="0">
            <a:spAutoFit/>
          </a:bodyPr>
          <a:lstStyle/>
          <a:p>
            <a:pPr algn="just" fontAlgn="t"/>
            <a:r>
              <a:rPr lang="en-US" sz="2000" dirty="0">
                <a:effectLst/>
                <a:latin typeface="Garamond" panose="02020404030301010803" pitchFamily="18" charset="0"/>
              </a:rPr>
              <a:t>The </a:t>
            </a:r>
            <a:r>
              <a:rPr lang="en-US" sz="2000" dirty="0">
                <a:latin typeface="Garamond" panose="02020404030301010803" pitchFamily="18" charset="0"/>
              </a:rPr>
              <a:t>Papal </a:t>
            </a:r>
            <a:r>
              <a:rPr lang="en-US" sz="2000" dirty="0">
                <a:effectLst/>
                <a:latin typeface="Garamond" panose="02020404030301010803" pitchFamily="18" charset="0"/>
              </a:rPr>
              <a:t>Basilica of Santa Maria Maggiore is the largest (‘</a:t>
            </a:r>
            <a:r>
              <a:rPr lang="en-US" sz="2000" i="1" dirty="0">
                <a:effectLst/>
                <a:latin typeface="Garamond" panose="02020404030301010803" pitchFamily="18" charset="0"/>
              </a:rPr>
              <a:t>Maggiore’) </a:t>
            </a:r>
            <a:r>
              <a:rPr lang="en-US" sz="2000" dirty="0">
                <a:effectLst/>
                <a:latin typeface="Garamond" panose="02020404030301010803" pitchFamily="18" charset="0"/>
              </a:rPr>
              <a:t>of the eighty churches in Rome </a:t>
            </a:r>
            <a:r>
              <a:rPr lang="en-US" sz="2000" u="none" strike="noStrike" dirty="0">
                <a:effectLst/>
                <a:latin typeface="Garamond" panose="02020404030301010803" pitchFamily="18" charset="0"/>
              </a:rPr>
              <a:t>dedicated to Our Lady</a:t>
            </a:r>
            <a:r>
              <a:rPr lang="en-US" sz="2000" dirty="0">
                <a:effectLst/>
                <a:latin typeface="Garamond" panose="02020404030301010803" pitchFamily="18" charset="0"/>
              </a:rPr>
              <a:t>. This church was built in 432 by order of Pope </a:t>
            </a:r>
            <a:r>
              <a:rPr lang="en-US" sz="2000" dirty="0" err="1">
                <a:effectLst/>
                <a:latin typeface="Garamond" panose="02020404030301010803" pitchFamily="18" charset="0"/>
              </a:rPr>
              <a:t>Sixtus</a:t>
            </a:r>
            <a:r>
              <a:rPr lang="en-US" sz="2000" dirty="0">
                <a:effectLst/>
                <a:latin typeface="Garamond" panose="02020404030301010803" pitchFamily="18" charset="0"/>
              </a:rPr>
              <a:t> III on the Esquiline Hill and is one of the seven pilgrim churches and four papal basilicas in Rome.  </a:t>
            </a:r>
            <a:r>
              <a:rPr lang="en-US" sz="2000" u="none" strike="noStrike" dirty="0">
                <a:effectLst/>
                <a:latin typeface="Garamond" panose="02020404030301010803" pitchFamily="18" charset="0"/>
              </a:rPr>
              <a:t>It was </a:t>
            </a:r>
            <a:r>
              <a:rPr lang="en-US" sz="2000" dirty="0">
                <a:effectLst/>
                <a:latin typeface="Garamond" panose="02020404030301010803" pitchFamily="18" charset="0"/>
              </a:rPr>
              <a:t>built on the site where the Virgin Mary appeared in a dream </a:t>
            </a:r>
            <a:r>
              <a:rPr lang="en-US" sz="2000" dirty="0">
                <a:latin typeface="Garamond" panose="02020404030301010803" pitchFamily="18" charset="0"/>
              </a:rPr>
              <a:t>to</a:t>
            </a:r>
            <a:r>
              <a:rPr lang="en-US" sz="2000" dirty="0">
                <a:effectLst/>
                <a:latin typeface="Garamond" panose="02020404030301010803" pitchFamily="18" charset="0"/>
              </a:rPr>
              <a:t> Pope </a:t>
            </a:r>
            <a:r>
              <a:rPr lang="en-US" sz="2000" dirty="0" err="1">
                <a:effectLst/>
                <a:latin typeface="Garamond" panose="02020404030301010803" pitchFamily="18" charset="0"/>
              </a:rPr>
              <a:t>Liberius</a:t>
            </a:r>
            <a:r>
              <a:rPr lang="en-US" sz="2000" dirty="0">
                <a:effectLst/>
                <a:latin typeface="Garamond" panose="02020404030301010803" pitchFamily="18" charset="0"/>
              </a:rPr>
              <a:t>. This is also where a blanket of snow appeared on the hill on 5</a:t>
            </a:r>
            <a:r>
              <a:rPr lang="en-US" sz="2000" baseline="30000" dirty="0">
                <a:effectLst/>
                <a:latin typeface="Garamond" panose="02020404030301010803" pitchFamily="18" charset="0"/>
              </a:rPr>
              <a:t>th</a:t>
            </a:r>
            <a:r>
              <a:rPr lang="en-US" sz="2000" dirty="0">
                <a:effectLst/>
                <a:latin typeface="Garamond" panose="02020404030301010803" pitchFamily="18" charset="0"/>
              </a:rPr>
              <a:t> August 352 AD in the middle of summer. This day is commemorated every year with white flower petals that are dropped from the ceiling.</a:t>
            </a:r>
          </a:p>
          <a:p>
            <a:pPr algn="just">
              <a:lnSpc>
                <a:spcPct val="107000"/>
              </a:lnSpc>
              <a:spcAft>
                <a:spcPts val="800"/>
              </a:spcAft>
            </a:pPr>
            <a:endParaRPr lang="en-GB" sz="2000" dirty="0">
              <a:latin typeface="Garamond" panose="02020404030301010803" pitchFamily="18" charset="0"/>
            </a:endParaRPr>
          </a:p>
        </p:txBody>
      </p:sp>
      <p:sp>
        <p:nvSpPr>
          <p:cNvPr id="12" name="Rectangle 5">
            <a:extLst>
              <a:ext uri="{FF2B5EF4-FFF2-40B4-BE49-F238E27FC236}">
                <a16:creationId xmlns:a16="http://schemas.microsoft.com/office/drawing/2014/main" id="{10802F36-D314-AD50-B43F-3AD3470845AA}"/>
              </a:ext>
            </a:extLst>
          </p:cNvPr>
          <p:cNvSpPr>
            <a:spLocks noChangeArrowheads="1"/>
          </p:cNvSpPr>
          <p:nvPr/>
        </p:nvSpPr>
        <p:spPr bwMode="auto">
          <a:xfrm>
            <a:off x="0" y="0"/>
            <a:ext cx="7620000" cy="0"/>
          </a:xfrm>
          <a:prstGeom prst="rect">
            <a:avLst/>
          </a:prstGeom>
          <a:solidFill>
            <a:srgbClr val="54B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DBB52"/>
                </a:solidFill>
                <a:effectLst/>
                <a:latin typeface="Montserrat" panose="00000500000000000000" pitchFamily="2" charset="0"/>
                <a:hlinkClick r:id="rId3" tooltip="View your shopping cart"/>
              </a:rPr>
              <a:t>0</a:t>
            </a:r>
            <a:r>
              <a:rPr kumimoji="0" lang="en-US" altLang="en-US" sz="800" b="0" i="0" u="none" strike="noStrike" cap="none" normalizeH="0" baseline="0">
                <a:ln>
                  <a:noFill/>
                </a:ln>
                <a:solidFill>
                  <a:srgbClr val="54B5E5"/>
                </a:solidFill>
                <a:effectLst/>
                <a:hlinkClick r:id="rId3" tooltip="View your shopping cart"/>
              </a:rPr>
              <a:t> </a:t>
            </a:r>
            <a:r>
              <a:rPr kumimoji="0" lang="en-US" altLang="en-US" sz="800" b="0" i="0" u="none" strike="noStrike" cap="none" normalizeH="0" baseline="0">
                <a:ln>
                  <a:noFill/>
                </a:ln>
                <a:solidFill>
                  <a:srgbClr val="54B5E5"/>
                </a:solidFill>
                <a:effectLst/>
              </a:rPr>
              <a:t> </a:t>
            </a:r>
            <a:r>
              <a:rPr kumimoji="0" lang="en-US" altLang="en-US" sz="1200" b="0" i="0" u="none" strike="noStrike" cap="none" normalizeH="0" baseline="0">
                <a:ln>
                  <a:noFill/>
                </a:ln>
                <a:solidFill>
                  <a:srgbClr val="54B5E5"/>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8" name="Picture 6">
            <a:hlinkClick r:id="rId3" tooltip="View your shopping cart"/>
            <a:extLst>
              <a:ext uri="{FF2B5EF4-FFF2-40B4-BE49-F238E27FC236}">
                <a16:creationId xmlns:a16="http://schemas.microsoft.com/office/drawing/2014/main" id="{0405885F-F70C-A2EB-B30D-29676B37F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8600"/>
            <a:ext cx="161925" cy="200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0F845F-D112-C770-E7E9-C806079D2218}"/>
              </a:ext>
            </a:extLst>
          </p:cNvPr>
          <p:cNvSpPr txBox="1"/>
          <p:nvPr/>
        </p:nvSpPr>
        <p:spPr>
          <a:xfrm>
            <a:off x="5684395" y="1740760"/>
            <a:ext cx="6216617" cy="730265"/>
          </a:xfrm>
          <a:prstGeom prst="rect">
            <a:avLst/>
          </a:prstGeom>
          <a:noFill/>
        </p:spPr>
        <p:txBody>
          <a:bodyPr wrap="square" rtlCol="0">
            <a:spAutoFit/>
          </a:bodyPr>
          <a:lstStyle/>
          <a:p>
            <a:pPr algn="ctr">
              <a:lnSpc>
                <a:spcPct val="107000"/>
              </a:lnSpc>
              <a:spcAft>
                <a:spcPts val="800"/>
              </a:spcAft>
            </a:pPr>
            <a:r>
              <a:rPr lang="en-US" sz="4000" dirty="0">
                <a:latin typeface="Garamond" panose="02020404030301010803" pitchFamily="18" charset="0"/>
              </a:rPr>
              <a:t>ROME – ST MARY MAJOR</a:t>
            </a:r>
            <a:endParaRPr lang="en-GB" sz="2000" dirty="0">
              <a:latin typeface="Garamond" panose="02020404030301010803" pitchFamily="18" charset="0"/>
            </a:endParaRPr>
          </a:p>
        </p:txBody>
      </p:sp>
      <p:pic>
        <p:nvPicPr>
          <p:cNvPr id="4102" name="Picture 6" descr="Basilica Of St Mary Major 2">
            <a:extLst>
              <a:ext uri="{FF2B5EF4-FFF2-40B4-BE49-F238E27FC236}">
                <a16:creationId xmlns:a16="http://schemas.microsoft.com/office/drawing/2014/main" id="{298EBC1C-9BE7-ED36-3E0B-4FA6F8B87E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392" r="22854"/>
          <a:stretch/>
        </p:blipFill>
        <p:spPr bwMode="auto">
          <a:xfrm>
            <a:off x="290989" y="209037"/>
            <a:ext cx="5142582" cy="637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Carers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94" b="12157"/>
          <a:stretch/>
        </p:blipFill>
        <p:spPr bwMode="auto">
          <a:xfrm>
            <a:off x="1523997" y="1833220"/>
            <a:ext cx="9144000" cy="311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1091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8804</TotalTime>
  <Words>480</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Garamond</vt:lpstr>
      <vt:lpstr>Montserrat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260</cp:revision>
  <dcterms:created xsi:type="dcterms:W3CDTF">2019-09-06T14:56:38Z</dcterms:created>
  <dcterms:modified xsi:type="dcterms:W3CDTF">2023-09-27T07:52:19Z</dcterms:modified>
</cp:coreProperties>
</file>