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89" r:id="rId3"/>
    <p:sldId id="395" r:id="rId4"/>
    <p:sldId id="297" r:id="rId5"/>
    <p:sldId id="397" r:id="rId6"/>
    <p:sldId id="333" r:id="rId7"/>
    <p:sldId id="258" r:id="rId8"/>
    <p:sldId id="391" r:id="rId9"/>
    <p:sldId id="272" r:id="rId10"/>
    <p:sldId id="3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F3D12-9660-4EE4-B439-EB2951E4BB79}" v="73" dt="2023-09-25T13:31:24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0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dams" userId="1143faee-bb16-416e-8056-0ed4c730fe93" providerId="ADAL" clId="{3E1F3D12-9660-4EE4-B439-EB2951E4BB79}"/>
    <pc:docChg chg="undo custSel addSld delSld modSld sldOrd">
      <pc:chgData name="John Adams" userId="1143faee-bb16-416e-8056-0ed4c730fe93" providerId="ADAL" clId="{3E1F3D12-9660-4EE4-B439-EB2951E4BB79}" dt="2023-09-25T13:31:24.271" v="2081"/>
      <pc:docMkLst>
        <pc:docMk/>
      </pc:docMkLst>
      <pc:sldChg chg="modSp mod">
        <pc:chgData name="John Adams" userId="1143faee-bb16-416e-8056-0ed4c730fe93" providerId="ADAL" clId="{3E1F3D12-9660-4EE4-B439-EB2951E4BB79}" dt="2023-09-25T13:08:43.819" v="1354" actId="1076"/>
        <pc:sldMkLst>
          <pc:docMk/>
          <pc:sldMk cId="2656554078" sldId="258"/>
        </pc:sldMkLst>
        <pc:spChg chg="mod">
          <ac:chgData name="John Adams" userId="1143faee-bb16-416e-8056-0ed4c730fe93" providerId="ADAL" clId="{3E1F3D12-9660-4EE4-B439-EB2951E4BB79}" dt="2023-09-25T13:08:43.819" v="1354" actId="1076"/>
          <ac:spMkLst>
            <pc:docMk/>
            <pc:sldMk cId="2656554078" sldId="258"/>
            <ac:spMk id="4" creationId="{00000000-0000-0000-0000-000000000000}"/>
          </ac:spMkLst>
        </pc:spChg>
      </pc:sldChg>
      <pc:sldChg chg="add">
        <pc:chgData name="John Adams" userId="1143faee-bb16-416e-8056-0ed4c730fe93" providerId="ADAL" clId="{3E1F3D12-9660-4EE4-B439-EB2951E4BB79}" dt="2023-09-25T13:31:24.271" v="2081"/>
        <pc:sldMkLst>
          <pc:docMk/>
          <pc:sldMk cId="2339235338" sldId="272"/>
        </pc:sldMkLst>
      </pc:sldChg>
      <pc:sldChg chg="addSp delSp modSp mod">
        <pc:chgData name="John Adams" userId="1143faee-bb16-416e-8056-0ed4c730fe93" providerId="ADAL" clId="{3E1F3D12-9660-4EE4-B439-EB2951E4BB79}" dt="2023-09-25T13:01:43.263" v="1184" actId="167"/>
        <pc:sldMkLst>
          <pc:docMk/>
          <pc:sldMk cId="835714311" sldId="289"/>
        </pc:sldMkLst>
        <pc:spChg chg="add del mod">
          <ac:chgData name="John Adams" userId="1143faee-bb16-416e-8056-0ed4c730fe93" providerId="ADAL" clId="{3E1F3D12-9660-4EE4-B439-EB2951E4BB79}" dt="2023-09-25T13:00:59.043" v="1173" actId="11530"/>
          <ac:spMkLst>
            <pc:docMk/>
            <pc:sldMk cId="835714311" sldId="289"/>
            <ac:spMk id="2" creationId="{8AAE6C56-5E7E-D6F8-A418-DDBDD80F118F}"/>
          </ac:spMkLst>
        </pc:spChg>
        <pc:picChg chg="add del mod">
          <ac:chgData name="John Adams" userId="1143faee-bb16-416e-8056-0ed4c730fe93" providerId="ADAL" clId="{3E1F3D12-9660-4EE4-B439-EB2951E4BB79}" dt="2023-09-25T12:58:12.264" v="719" actId="478"/>
          <ac:picMkLst>
            <pc:docMk/>
            <pc:sldMk cId="835714311" sldId="289"/>
            <ac:picMk id="3" creationId="{133E8DC1-4F18-A444-A275-B072B0352B26}"/>
          </ac:picMkLst>
        </pc:picChg>
        <pc:picChg chg="del">
          <ac:chgData name="John Adams" userId="1143faee-bb16-416e-8056-0ed4c730fe93" providerId="ADAL" clId="{3E1F3D12-9660-4EE4-B439-EB2951E4BB79}" dt="2023-09-25T12:53:06.080" v="6" actId="478"/>
          <ac:picMkLst>
            <pc:docMk/>
            <pc:sldMk cId="835714311" sldId="289"/>
            <ac:picMk id="1026" creationId="{4691FF23-6D01-1BB1-23D0-54D41C2D7B76}"/>
          </ac:picMkLst>
        </pc:picChg>
        <pc:picChg chg="add del mod">
          <ac:chgData name="John Adams" userId="1143faee-bb16-416e-8056-0ed4c730fe93" providerId="ADAL" clId="{3E1F3D12-9660-4EE4-B439-EB2951E4BB79}" dt="2023-09-25T12:54:03.445" v="28" actId="478"/>
          <ac:picMkLst>
            <pc:docMk/>
            <pc:sldMk cId="835714311" sldId="289"/>
            <ac:picMk id="2050" creationId="{786C35C0-9E4C-48CF-53CC-3AA3D2B0A3BE}"/>
          </ac:picMkLst>
        </pc:picChg>
        <pc:picChg chg="add del mod">
          <ac:chgData name="John Adams" userId="1143faee-bb16-416e-8056-0ed4c730fe93" providerId="ADAL" clId="{3E1F3D12-9660-4EE4-B439-EB2951E4BB79}" dt="2023-09-25T13:00:59.455" v="1174"/>
          <ac:picMkLst>
            <pc:docMk/>
            <pc:sldMk cId="835714311" sldId="289"/>
            <ac:picMk id="2052" creationId="{3993BF3C-3045-6632-82E2-7353A7F5AC50}"/>
          </ac:picMkLst>
        </pc:picChg>
        <pc:picChg chg="add mod">
          <ac:chgData name="John Adams" userId="1143faee-bb16-416e-8056-0ed4c730fe93" providerId="ADAL" clId="{3E1F3D12-9660-4EE4-B439-EB2951E4BB79}" dt="2023-09-25T13:01:43.263" v="1184" actId="167"/>
          <ac:picMkLst>
            <pc:docMk/>
            <pc:sldMk cId="835714311" sldId="289"/>
            <ac:picMk id="2054" creationId="{7C04ECDA-7F3F-E91A-0DBB-4E246C2E5929}"/>
          </ac:picMkLst>
        </pc:picChg>
      </pc:sldChg>
      <pc:sldChg chg="addSp delSp modSp mod ord">
        <pc:chgData name="John Adams" userId="1143faee-bb16-416e-8056-0ed4c730fe93" providerId="ADAL" clId="{3E1F3D12-9660-4EE4-B439-EB2951E4BB79}" dt="2023-09-25T13:17:26.470" v="1473"/>
        <pc:sldMkLst>
          <pc:docMk/>
          <pc:sldMk cId="2058881387" sldId="297"/>
        </pc:sldMkLst>
        <pc:spChg chg="mod">
          <ac:chgData name="John Adams" userId="1143faee-bb16-416e-8056-0ed4c730fe93" providerId="ADAL" clId="{3E1F3D12-9660-4EE4-B439-EB2951E4BB79}" dt="2023-09-25T13:04:57.040" v="1262" actId="1076"/>
          <ac:spMkLst>
            <pc:docMk/>
            <pc:sldMk cId="2058881387" sldId="297"/>
            <ac:spMk id="3" creationId="{00000000-0000-0000-0000-000000000000}"/>
          </ac:spMkLst>
        </pc:spChg>
        <pc:picChg chg="add mod modCrop">
          <ac:chgData name="John Adams" userId="1143faee-bb16-416e-8056-0ed4c730fe93" providerId="ADAL" clId="{3E1F3D12-9660-4EE4-B439-EB2951E4BB79}" dt="2023-09-25T13:04:49.162" v="1261" actId="1076"/>
          <ac:picMkLst>
            <pc:docMk/>
            <pc:sldMk cId="2058881387" sldId="297"/>
            <ac:picMk id="4" creationId="{C503D56A-F9EF-4103-796D-F9448D1299FA}"/>
          </ac:picMkLst>
        </pc:picChg>
        <pc:picChg chg="del">
          <ac:chgData name="John Adams" userId="1143faee-bb16-416e-8056-0ed4c730fe93" providerId="ADAL" clId="{3E1F3D12-9660-4EE4-B439-EB2951E4BB79}" dt="2023-09-25T13:03:23.308" v="1232" actId="478"/>
          <ac:picMkLst>
            <pc:docMk/>
            <pc:sldMk cId="2058881387" sldId="297"/>
            <ac:picMk id="2050" creationId="{3F7511AC-0DA2-ABB9-EFB4-8E0A52CD45E3}"/>
          </ac:picMkLst>
        </pc:picChg>
      </pc:sldChg>
      <pc:sldChg chg="modSp mod">
        <pc:chgData name="John Adams" userId="1143faee-bb16-416e-8056-0ed4c730fe93" providerId="ADAL" clId="{3E1F3D12-9660-4EE4-B439-EB2951E4BB79}" dt="2023-09-25T13:07:34.200" v="1338"/>
        <pc:sldMkLst>
          <pc:docMk/>
          <pc:sldMk cId="2697338157" sldId="333"/>
        </pc:sldMkLst>
        <pc:spChg chg="mod">
          <ac:chgData name="John Adams" userId="1143faee-bb16-416e-8056-0ed4c730fe93" providerId="ADAL" clId="{3E1F3D12-9660-4EE4-B439-EB2951E4BB79}" dt="2023-09-25T13:07:09.357" v="1337" actId="20577"/>
          <ac:spMkLst>
            <pc:docMk/>
            <pc:sldMk cId="2697338157" sldId="333"/>
            <ac:spMk id="2" creationId="{00000000-0000-0000-0000-000000000000}"/>
          </ac:spMkLst>
        </pc:spChg>
        <pc:picChg chg="mod">
          <ac:chgData name="John Adams" userId="1143faee-bb16-416e-8056-0ed4c730fe93" providerId="ADAL" clId="{3E1F3D12-9660-4EE4-B439-EB2951E4BB79}" dt="2023-09-25T13:07:34.200" v="1338"/>
          <ac:picMkLst>
            <pc:docMk/>
            <pc:sldMk cId="2697338157" sldId="333"/>
            <ac:picMk id="1026" creationId="{D736DD35-163A-AD67-4407-49B1F324087E}"/>
          </ac:picMkLst>
        </pc:picChg>
      </pc:sldChg>
      <pc:sldChg chg="addSp delSp modSp mod">
        <pc:chgData name="John Adams" userId="1143faee-bb16-416e-8056-0ed4c730fe93" providerId="ADAL" clId="{3E1F3D12-9660-4EE4-B439-EB2951E4BB79}" dt="2023-09-25T12:51:18.100" v="3" actId="20577"/>
        <pc:sldMkLst>
          <pc:docMk/>
          <pc:sldMk cId="2413920719" sldId="334"/>
        </pc:sldMkLst>
        <pc:spChg chg="mod">
          <ac:chgData name="John Adams" userId="1143faee-bb16-416e-8056-0ed4c730fe93" providerId="ADAL" clId="{3E1F3D12-9660-4EE4-B439-EB2951E4BB79}" dt="2023-09-25T12:51:18.100" v="3" actId="20577"/>
          <ac:spMkLst>
            <pc:docMk/>
            <pc:sldMk cId="2413920719" sldId="334"/>
            <ac:spMk id="3" creationId="{00000000-0000-0000-0000-000000000000}"/>
          </ac:spMkLst>
        </pc:spChg>
        <pc:picChg chg="add">
          <ac:chgData name="John Adams" userId="1143faee-bb16-416e-8056-0ed4c730fe93" providerId="ADAL" clId="{3E1F3D12-9660-4EE4-B439-EB2951E4BB79}" dt="2023-09-25T12:51:09.560" v="1"/>
          <ac:picMkLst>
            <pc:docMk/>
            <pc:sldMk cId="2413920719" sldId="334"/>
            <ac:picMk id="1026" creationId="{8DBA625B-0214-D10F-1E9F-B2770B6F8875}"/>
          </ac:picMkLst>
        </pc:picChg>
        <pc:picChg chg="del">
          <ac:chgData name="John Adams" userId="1143faee-bb16-416e-8056-0ed4c730fe93" providerId="ADAL" clId="{3E1F3D12-9660-4EE4-B439-EB2951E4BB79}" dt="2023-09-25T12:51:08.812" v="0" actId="478"/>
          <ac:picMkLst>
            <pc:docMk/>
            <pc:sldMk cId="2413920719" sldId="334"/>
            <ac:picMk id="5122" creationId="{135427A1-BDF4-5445-4BBF-E30D8C101B92}"/>
          </ac:picMkLst>
        </pc:picChg>
      </pc:sldChg>
      <pc:sldChg chg="addSp delSp modSp mod">
        <pc:chgData name="John Adams" userId="1143faee-bb16-416e-8056-0ed4c730fe93" providerId="ADAL" clId="{3E1F3D12-9660-4EE4-B439-EB2951E4BB79}" dt="2023-09-25T13:30:05.342" v="2080" actId="2"/>
        <pc:sldMkLst>
          <pc:docMk/>
          <pc:sldMk cId="3285657778" sldId="391"/>
        </pc:sldMkLst>
        <pc:spChg chg="mod">
          <ac:chgData name="John Adams" userId="1143faee-bb16-416e-8056-0ed4c730fe93" providerId="ADAL" clId="{3E1F3D12-9660-4EE4-B439-EB2951E4BB79}" dt="2023-09-25T13:19:00.890" v="1528" actId="1076"/>
          <ac:spMkLst>
            <pc:docMk/>
            <pc:sldMk cId="3285657778" sldId="391"/>
            <ac:spMk id="2" creationId="{D10F845F-D112-C770-E7E9-C806079D2218}"/>
          </ac:spMkLst>
        </pc:spChg>
        <pc:spChg chg="add mod">
          <ac:chgData name="John Adams" userId="1143faee-bb16-416e-8056-0ed4c730fe93" providerId="ADAL" clId="{3E1F3D12-9660-4EE4-B439-EB2951E4BB79}" dt="2023-09-25T13:30:01.756" v="2078" actId="2"/>
          <ac:spMkLst>
            <pc:docMk/>
            <pc:sldMk cId="3285657778" sldId="391"/>
            <ac:spMk id="3" creationId="{78A219E3-5775-BE6F-967B-2D524842E244}"/>
          </ac:spMkLst>
        </pc:spChg>
        <pc:spChg chg="mod">
          <ac:chgData name="John Adams" userId="1143faee-bb16-416e-8056-0ed4c730fe93" providerId="ADAL" clId="{3E1F3D12-9660-4EE4-B439-EB2951E4BB79}" dt="2023-09-25T13:30:05.342" v="2080" actId="2"/>
          <ac:spMkLst>
            <pc:docMk/>
            <pc:sldMk cId="3285657778" sldId="391"/>
            <ac:spMk id="4" creationId="{00000000-0000-0000-0000-000000000000}"/>
          </ac:spMkLst>
        </pc:spChg>
        <pc:picChg chg="ord">
          <ac:chgData name="John Adams" userId="1143faee-bb16-416e-8056-0ed4c730fe93" providerId="ADAL" clId="{3E1F3D12-9660-4EE4-B439-EB2951E4BB79}" dt="2023-09-25T13:29:43.586" v="2076" actId="166"/>
          <ac:picMkLst>
            <pc:docMk/>
            <pc:sldMk cId="3285657778" sldId="391"/>
            <ac:picMk id="7" creationId="{00000000-0000-0000-0000-000000000000}"/>
          </ac:picMkLst>
        </pc:picChg>
        <pc:picChg chg="del">
          <ac:chgData name="John Adams" userId="1143faee-bb16-416e-8056-0ed4c730fe93" providerId="ADAL" clId="{3E1F3D12-9660-4EE4-B439-EB2951E4BB79}" dt="2023-09-25T13:19:10.277" v="1530" actId="478"/>
          <ac:picMkLst>
            <pc:docMk/>
            <pc:sldMk cId="3285657778" sldId="391"/>
            <ac:picMk id="4102" creationId="{298EBC1C-9BE7-ED36-3E0B-4FA6F8B87E44}"/>
          </ac:picMkLst>
        </pc:picChg>
        <pc:picChg chg="add mod">
          <ac:chgData name="John Adams" userId="1143faee-bb16-416e-8056-0ed4c730fe93" providerId="ADAL" clId="{3E1F3D12-9660-4EE4-B439-EB2951E4BB79}" dt="2023-09-25T13:20:57.239" v="1537" actId="732"/>
          <ac:picMkLst>
            <pc:docMk/>
            <pc:sldMk cId="3285657778" sldId="391"/>
            <ac:picMk id="5122" creationId="{7F815CA8-6994-0A50-9C27-0ED350BB35BB}"/>
          </ac:picMkLst>
        </pc:picChg>
        <pc:picChg chg="add mod">
          <ac:chgData name="John Adams" userId="1143faee-bb16-416e-8056-0ed4c730fe93" providerId="ADAL" clId="{3E1F3D12-9660-4EE4-B439-EB2951E4BB79}" dt="2023-09-25T13:28:47.853" v="2056" actId="1076"/>
          <ac:picMkLst>
            <pc:docMk/>
            <pc:sldMk cId="3285657778" sldId="391"/>
            <ac:picMk id="5124" creationId="{234166FC-1B1F-C08D-8090-FC7B718B4350}"/>
          </ac:picMkLst>
        </pc:picChg>
      </pc:sldChg>
      <pc:sldChg chg="addSp delSp modSp del mod">
        <pc:chgData name="John Adams" userId="1143faee-bb16-416e-8056-0ed4c730fe93" providerId="ADAL" clId="{3E1F3D12-9660-4EE4-B439-EB2951E4BB79}" dt="2023-09-25T13:17:12.954" v="1470" actId="2696"/>
        <pc:sldMkLst>
          <pc:docMk/>
          <pc:sldMk cId="516384139" sldId="395"/>
        </pc:sldMkLst>
        <pc:spChg chg="mod">
          <ac:chgData name="John Adams" userId="1143faee-bb16-416e-8056-0ed4c730fe93" providerId="ADAL" clId="{3E1F3D12-9660-4EE4-B439-EB2951E4BB79}" dt="2023-09-25T13:12:52.872" v="1430" actId="1076"/>
          <ac:spMkLst>
            <pc:docMk/>
            <pc:sldMk cId="516384139" sldId="395"/>
            <ac:spMk id="3" creationId="{58E54092-DBB9-58E2-66EE-77BD7B308195}"/>
          </ac:spMkLst>
        </pc:spChg>
        <pc:spChg chg="add mod">
          <ac:chgData name="John Adams" userId="1143faee-bb16-416e-8056-0ed4c730fe93" providerId="ADAL" clId="{3E1F3D12-9660-4EE4-B439-EB2951E4BB79}" dt="2023-09-25T13:17:05.132" v="1469" actId="5793"/>
          <ac:spMkLst>
            <pc:docMk/>
            <pc:sldMk cId="516384139" sldId="395"/>
            <ac:spMk id="6" creationId="{24835723-FF9C-A8AF-9E0B-9107E5F311AF}"/>
          </ac:spMkLst>
        </pc:spChg>
        <pc:picChg chg="add mod ord modCrop">
          <ac:chgData name="John Adams" userId="1143faee-bb16-416e-8056-0ed4c730fe93" providerId="ADAL" clId="{3E1F3D12-9660-4EE4-B439-EB2951E4BB79}" dt="2023-09-25T13:12:15.985" v="1421" actId="1076"/>
          <ac:picMkLst>
            <pc:docMk/>
            <pc:sldMk cId="516384139" sldId="395"/>
            <ac:picMk id="4" creationId="{04A99445-4C86-5A69-9D69-A1C99B35B62D}"/>
          </ac:picMkLst>
        </pc:picChg>
        <pc:picChg chg="del">
          <ac:chgData name="John Adams" userId="1143faee-bb16-416e-8056-0ed4c730fe93" providerId="ADAL" clId="{3E1F3D12-9660-4EE4-B439-EB2951E4BB79}" dt="2023-09-25T13:10:53.747" v="1355" actId="478"/>
          <ac:picMkLst>
            <pc:docMk/>
            <pc:sldMk cId="516384139" sldId="395"/>
            <ac:picMk id="3076" creationId="{8AA8377A-70AB-B404-88F8-F8241B440B5F}"/>
          </ac:picMkLst>
        </pc:picChg>
      </pc:sldChg>
      <pc:sldChg chg="add">
        <pc:chgData name="John Adams" userId="1143faee-bb16-416e-8056-0ed4c730fe93" providerId="ADAL" clId="{3E1F3D12-9660-4EE4-B439-EB2951E4BB79}" dt="2023-09-25T13:17:19.357" v="1471"/>
        <pc:sldMkLst>
          <pc:docMk/>
          <pc:sldMk cId="2917108587" sldId="395"/>
        </pc:sldMkLst>
      </pc:sldChg>
      <pc:sldChg chg="del">
        <pc:chgData name="John Adams" userId="1143faee-bb16-416e-8056-0ed4c730fe93" providerId="ADAL" clId="{3E1F3D12-9660-4EE4-B439-EB2951E4BB79}" dt="2023-09-25T12:51:35.785" v="4" actId="47"/>
        <pc:sldMkLst>
          <pc:docMk/>
          <pc:sldMk cId="962510915" sldId="396"/>
        </pc:sldMkLst>
      </pc:sldChg>
      <pc:sldChg chg="add">
        <pc:chgData name="John Adams" userId="1143faee-bb16-416e-8056-0ed4c730fe93" providerId="ADAL" clId="{3E1F3D12-9660-4EE4-B439-EB2951E4BB79}" dt="2023-09-25T12:51:38.020" v="5"/>
        <pc:sldMkLst>
          <pc:docMk/>
          <pc:sldMk cId="1875593206" sldId="396"/>
        </pc:sldMkLst>
      </pc:sldChg>
      <pc:sldChg chg="add">
        <pc:chgData name="John Adams" userId="1143faee-bb16-416e-8056-0ed4c730fe93" providerId="ADAL" clId="{3E1F3D12-9660-4EE4-B439-EB2951E4BB79}" dt="2023-09-25T13:17:19.357" v="1471"/>
        <pc:sldMkLst>
          <pc:docMk/>
          <pc:sldMk cId="493574191" sldId="397"/>
        </pc:sldMkLst>
      </pc:sldChg>
      <pc:sldChg chg="addSp delSp modSp add del mod">
        <pc:chgData name="John Adams" userId="1143faee-bb16-416e-8056-0ed4c730fe93" providerId="ADAL" clId="{3E1F3D12-9660-4EE4-B439-EB2951E4BB79}" dt="2023-09-25T13:17:12.954" v="1470" actId="2696"/>
        <pc:sldMkLst>
          <pc:docMk/>
          <pc:sldMk cId="4197391549" sldId="397"/>
        </pc:sldMkLst>
        <pc:spChg chg="mod">
          <ac:chgData name="John Adams" userId="1143faee-bb16-416e-8056-0ed4c730fe93" providerId="ADAL" clId="{3E1F3D12-9660-4EE4-B439-EB2951E4BB79}" dt="2023-09-25T13:16:39.389" v="1462" actId="14100"/>
          <ac:spMkLst>
            <pc:docMk/>
            <pc:sldMk cId="4197391549" sldId="397"/>
            <ac:spMk id="3" creationId="{58E54092-DBB9-58E2-66EE-77BD7B308195}"/>
          </ac:spMkLst>
        </pc:spChg>
        <pc:spChg chg="del">
          <ac:chgData name="John Adams" userId="1143faee-bb16-416e-8056-0ed4c730fe93" providerId="ADAL" clId="{3E1F3D12-9660-4EE4-B439-EB2951E4BB79}" dt="2023-09-25T13:15:50.313" v="1451" actId="478"/>
          <ac:spMkLst>
            <pc:docMk/>
            <pc:sldMk cId="4197391549" sldId="397"/>
            <ac:spMk id="6" creationId="{24835723-FF9C-A8AF-9E0B-9107E5F311AF}"/>
          </ac:spMkLst>
        </pc:spChg>
        <pc:picChg chg="del">
          <ac:chgData name="John Adams" userId="1143faee-bb16-416e-8056-0ed4c730fe93" providerId="ADAL" clId="{3E1F3D12-9660-4EE4-B439-EB2951E4BB79}" dt="2023-09-25T13:15:39.590" v="1432" actId="478"/>
          <ac:picMkLst>
            <pc:docMk/>
            <pc:sldMk cId="4197391549" sldId="397"/>
            <ac:picMk id="4" creationId="{04A99445-4C86-5A69-9D69-A1C99B35B62D}"/>
          </ac:picMkLst>
        </pc:picChg>
        <pc:picChg chg="add del mod">
          <ac:chgData name="John Adams" userId="1143faee-bb16-416e-8056-0ed4c730fe93" providerId="ADAL" clId="{3E1F3D12-9660-4EE4-B439-EB2951E4BB79}" dt="2023-09-25T13:16:21.793" v="1458"/>
          <ac:picMkLst>
            <pc:docMk/>
            <pc:sldMk cId="4197391549" sldId="397"/>
            <ac:picMk id="4098" creationId="{7748335F-71FE-4D22-F68D-FE313FBB5C88}"/>
          </ac:picMkLst>
        </pc:picChg>
        <pc:picChg chg="add mod">
          <ac:chgData name="John Adams" userId="1143faee-bb16-416e-8056-0ed4c730fe93" providerId="ADAL" clId="{3E1F3D12-9660-4EE4-B439-EB2951E4BB79}" dt="2023-09-25T13:16:31.925" v="1461" actId="14100"/>
          <ac:picMkLst>
            <pc:docMk/>
            <pc:sldMk cId="4197391549" sldId="397"/>
            <ac:picMk id="4100" creationId="{D58E379A-E611-CDEA-85E9-4F064F652E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27/09/2023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alsingham.org.uk/history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27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November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as Carers ~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76CA3-62A8-3953-C9B2-677B8604AFCE}"/>
              </a:ext>
            </a:extLst>
          </p:cNvPr>
          <p:cNvSpPr txBox="1">
            <a:spLocks/>
          </p:cNvSpPr>
          <p:nvPr/>
        </p:nvSpPr>
        <p:spPr>
          <a:xfrm>
            <a:off x="3292133" y="18831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Monday 3</a:t>
            </a:r>
            <a:r>
              <a:rPr lang="en-GB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 July 2023</a:t>
            </a:r>
          </a:p>
        </p:txBody>
      </p:sp>
      <p:pic>
        <p:nvPicPr>
          <p:cNvPr id="1026" name="Picture 2" descr="  Impact of caring on young people">
            <a:extLst>
              <a:ext uri="{FF2B5EF4-FFF2-40B4-BE49-F238E27FC236}">
                <a16:creationId xmlns:a16="http://schemas.microsoft.com/office/drawing/2014/main" id="{8DBA625B-0214-D10F-1E9F-B2770B6F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8813"/>
            <a:ext cx="6096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207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7" y="5700381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27</a:t>
            </a:r>
            <a:r>
              <a:rPr lang="en-GB" sz="28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November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8143" y="635212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7" y="256903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5175" y="5057007"/>
            <a:ext cx="1011171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>
                <a:latin typeface="Garamond" panose="02020404030301010803" pitchFamily="18" charset="0"/>
              </a:rPr>
              <a:t>~ Looking Forward as Carers ~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A76CA3-62A8-3953-C9B2-677B8604AFCE}"/>
              </a:ext>
            </a:extLst>
          </p:cNvPr>
          <p:cNvSpPr txBox="1">
            <a:spLocks/>
          </p:cNvSpPr>
          <p:nvPr/>
        </p:nvSpPr>
        <p:spPr>
          <a:xfrm>
            <a:off x="3292133" y="188314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Monday 3</a:t>
            </a:r>
            <a:r>
              <a:rPr lang="en-GB" sz="2800" baseline="30000" dirty="0">
                <a:solidFill>
                  <a:schemeClr val="bg1"/>
                </a:solidFill>
                <a:latin typeface="Garamond" panose="02020404030301010803" pitchFamily="18" charset="0"/>
              </a:rPr>
              <a:t>rd</a:t>
            </a:r>
            <a:r>
              <a:rPr lang="en-GB" sz="2800" dirty="0">
                <a:solidFill>
                  <a:schemeClr val="bg1"/>
                </a:solidFill>
                <a:latin typeface="Garamond" panose="02020404030301010803" pitchFamily="18" charset="0"/>
              </a:rPr>
              <a:t> July 2023</a:t>
            </a:r>
          </a:p>
        </p:txBody>
      </p:sp>
      <p:pic>
        <p:nvPicPr>
          <p:cNvPr id="1026" name="Picture 2" descr="  Impact of caring on young people">
            <a:extLst>
              <a:ext uri="{FF2B5EF4-FFF2-40B4-BE49-F238E27FC236}">
                <a16:creationId xmlns:a16="http://schemas.microsoft.com/office/drawing/2014/main" id="{8DBA625B-0214-D10F-1E9F-B2770B6F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28813"/>
            <a:ext cx="6096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932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remium Photo | Heart in hand caring heart concept on white background">
            <a:extLst>
              <a:ext uri="{FF2B5EF4-FFF2-40B4-BE49-F238E27FC236}">
                <a16:creationId xmlns:a16="http://schemas.microsoft.com/office/drawing/2014/main" id="{7C04ECDA-7F3F-E91A-0DBB-4E246C2E59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r="6007"/>
          <a:stretch/>
        </p:blipFill>
        <p:spPr bwMode="auto">
          <a:xfrm>
            <a:off x="7062106" y="1779112"/>
            <a:ext cx="4867565" cy="436084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98990" y="400190"/>
            <a:ext cx="10787401" cy="118891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GB" sz="1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4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Looking Forward as Carers</a:t>
            </a:r>
            <a:endParaRPr lang="en-GB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10332027" y="6087891"/>
            <a:ext cx="154463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E6C56-5E7E-D6F8-A418-DDBDD80F118F}"/>
              </a:ext>
            </a:extLst>
          </p:cNvPr>
          <p:cNvSpPr/>
          <p:nvPr/>
        </p:nvSpPr>
        <p:spPr>
          <a:xfrm>
            <a:off x="188375" y="1717464"/>
            <a:ext cx="7571302" cy="4893647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PRAYER FOR A CARING HEART                          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Merciful God, </a:t>
            </a:r>
            <a:r>
              <a:rPr lang="en-US" sz="2400" dirty="0">
                <a:latin typeface="Garamond" panose="02020404030301010803" pitchFamily="18" charset="0"/>
              </a:rPr>
              <a:t/>
            </a:r>
            <a:br>
              <a:rPr lang="en-US" sz="2400" dirty="0">
                <a:latin typeface="Garamond" panose="02020404030301010803" pitchFamily="18" charset="0"/>
              </a:rPr>
            </a:br>
            <a:r>
              <a:rPr lang="en-US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Give me a caring heart.                                                          Show me how to attend to the needs of others                     with gentleness and patience.                                              Make me a healing and comforting presence in their lives.   Help me to care for those                                                         whose needs are greater than my own -                               those who hunger and thirst,                                                   the imprisoned and the lonely,                                                   those without homes or hope.                                             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In the name of </a:t>
            </a:r>
            <a:r>
              <a:rPr lang="en-US" sz="2400" dirty="0">
                <a:solidFill>
                  <a:srgbClr val="222222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Your Son, Jesus Christ,                                           model of caring and compassion, I pray. 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sz="2400" b="0" i="0" dirty="0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A99445-4C86-5A69-9D69-A1C99B35B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10" t="24984" r="20704" b="33722"/>
          <a:stretch/>
        </p:blipFill>
        <p:spPr>
          <a:xfrm>
            <a:off x="0" y="0"/>
            <a:ext cx="12192000" cy="6859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10285845" y="5845821"/>
            <a:ext cx="171778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8E54092-DBB9-58E2-66EE-77BD7B308195}"/>
              </a:ext>
            </a:extLst>
          </p:cNvPr>
          <p:cNvSpPr txBox="1">
            <a:spLocks/>
          </p:cNvSpPr>
          <p:nvPr/>
        </p:nvSpPr>
        <p:spPr>
          <a:xfrm>
            <a:off x="8743" y="1"/>
            <a:ext cx="4376602" cy="2491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Solemnity of Christ the King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835723-FF9C-A8AF-9E0B-9107E5F311AF}"/>
              </a:ext>
            </a:extLst>
          </p:cNvPr>
          <p:cNvSpPr txBox="1">
            <a:spLocks/>
          </p:cNvSpPr>
          <p:nvPr/>
        </p:nvSpPr>
        <p:spPr>
          <a:xfrm>
            <a:off x="7806656" y="0"/>
            <a:ext cx="4376602" cy="2491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26</a:t>
            </a:r>
            <a:r>
              <a:rPr lang="en-GB" sz="60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 November 2023 </a:t>
            </a:r>
          </a:p>
        </p:txBody>
      </p:sp>
    </p:spTree>
    <p:extLst>
      <p:ext uri="{BB962C8B-B14F-4D97-AF65-F5344CB8AC3E}">
        <p14:creationId xmlns:p14="http://schemas.microsoft.com/office/powerpoint/2010/main" val="29171085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8765" y="194434"/>
            <a:ext cx="11240798" cy="160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3461" y="2248176"/>
            <a:ext cx="4806101" cy="3410934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latin typeface="Garamond" panose="02020404030301010803" pitchFamily="18" charset="0"/>
              </a:rPr>
              <a:t>26</a:t>
            </a:r>
            <a:r>
              <a:rPr lang="en-GB" sz="2600" b="1" baseline="30000" dirty="0">
                <a:latin typeface="Garamond" panose="02020404030301010803" pitchFamily="18" charset="0"/>
              </a:rPr>
              <a:t>th</a:t>
            </a:r>
            <a:r>
              <a:rPr lang="en-GB" sz="2600" b="1" dirty="0">
                <a:latin typeface="Garamond" panose="02020404030301010803" pitchFamily="18" charset="0"/>
              </a:rPr>
              <a:t> November 2023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pPr algn="ctr"/>
            <a:endParaRPr lang="en-GB" sz="16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endParaRPr lang="en-GB" sz="100" dirty="0">
              <a:latin typeface="Garamond" panose="02020404030301010803" pitchFamily="18" charset="0"/>
            </a:endParaRPr>
          </a:p>
          <a:p>
            <a:pPr algn="ctr"/>
            <a:r>
              <a:rPr lang="en-GB" sz="100" dirty="0">
                <a:latin typeface="Garamond" panose="02020404030301010803" pitchFamily="18" charset="0"/>
              </a:rPr>
              <a:t>    </a:t>
            </a:r>
          </a:p>
          <a:p>
            <a:pPr algn="ctr"/>
            <a:r>
              <a:rPr lang="en-GB" sz="2800" dirty="0">
                <a:latin typeface="Garamond" panose="02020404030301010803" pitchFamily="18" charset="0"/>
              </a:rPr>
              <a:t>In the Gospel of Matthew,                      Jesus reminds us :</a:t>
            </a:r>
            <a:r>
              <a:rPr lang="en-GB" sz="1600" dirty="0">
                <a:latin typeface="Garamond" panose="02020404030301010803" pitchFamily="18" charset="0"/>
              </a:rPr>
              <a:t>  </a:t>
            </a:r>
            <a:endParaRPr lang="en-GB" sz="1100" dirty="0">
              <a:latin typeface="Garamond" panose="02020404030301010803" pitchFamily="18" charset="0"/>
            </a:endParaRPr>
          </a:p>
          <a:p>
            <a:pPr algn="ctr"/>
            <a:r>
              <a:rPr lang="en-GB" sz="1100" dirty="0">
                <a:latin typeface="Garamond" panose="02020404030301010803" pitchFamily="18" charset="0"/>
              </a:rPr>
              <a:t>                                                                          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“</a:t>
            </a:r>
            <a:r>
              <a:rPr lang="en-GB" sz="32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you did                     for one of these least ones, you did for me.”</a:t>
            </a:r>
            <a:endParaRPr lang="en-GB" sz="32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3D56A-F9EF-4103-796D-F9448D129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24647" r="31288" b="20270"/>
          <a:stretch/>
        </p:blipFill>
        <p:spPr>
          <a:xfrm>
            <a:off x="511048" y="1924841"/>
            <a:ext cx="5920509" cy="47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6D902-36D1-4CF9-BDFA-75FE237F5371}"/>
              </a:ext>
            </a:extLst>
          </p:cNvPr>
          <p:cNvSpPr txBox="1"/>
          <p:nvPr/>
        </p:nvSpPr>
        <p:spPr>
          <a:xfrm>
            <a:off x="10285845" y="5845821"/>
            <a:ext cx="171778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00" y="5845821"/>
            <a:ext cx="771525" cy="914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8E54092-DBB9-58E2-66EE-77BD7B308195}"/>
              </a:ext>
            </a:extLst>
          </p:cNvPr>
          <p:cNvSpPr txBox="1">
            <a:spLocks/>
          </p:cNvSpPr>
          <p:nvPr/>
        </p:nvSpPr>
        <p:spPr>
          <a:xfrm>
            <a:off x="119579" y="5478428"/>
            <a:ext cx="9901875" cy="1281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Youth Sunday 2023</a:t>
            </a:r>
          </a:p>
        </p:txBody>
      </p:sp>
      <p:pic>
        <p:nvPicPr>
          <p:cNvPr id="4100" name="Picture 4" descr="Pope and young adults selfie">
            <a:extLst>
              <a:ext uri="{FF2B5EF4-FFF2-40B4-BE49-F238E27FC236}">
                <a16:creationId xmlns:a16="http://schemas.microsoft.com/office/drawing/2014/main" id="{D58E379A-E611-CDEA-85E9-4F064F65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5273" cy="54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7419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rcle of Light – Filling Your Heart with Light">
            <a:extLst>
              <a:ext uri="{FF2B5EF4-FFF2-40B4-BE49-F238E27FC236}">
                <a16:creationId xmlns:a16="http://schemas.microsoft.com/office/drawing/2014/main" id="{D736DD35-163A-AD67-4407-49B1F3240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2" b="13375"/>
          <a:stretch/>
        </p:blipFill>
        <p:spPr bwMode="auto">
          <a:xfrm>
            <a:off x="891414" y="1800091"/>
            <a:ext cx="10062913" cy="43322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44099" y="6143316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2792" y="145750"/>
            <a:ext cx="4326416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Reflection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73" y="5836945"/>
            <a:ext cx="771525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9144" y="2356719"/>
            <a:ext cx="9467273" cy="207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 came near when I called on you;                              you said, </a:t>
            </a:r>
          </a:p>
          <a:p>
            <a:pPr algn="ctr"/>
            <a:r>
              <a:rPr lang="en-GB" sz="4000" dirty="0">
                <a:latin typeface="Garamond" panose="02020404030301010803" pitchFamily="18" charset="0"/>
              </a:rPr>
              <a:t>DO NOT BE AFRAID,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Garamond" panose="02020404030301010803" pitchFamily="18" charset="0"/>
              </a:rPr>
              <a:t>(Lamentations 3</a:t>
            </a:r>
            <a:r>
              <a:rPr lang="en-GB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57</a:t>
            </a:r>
            <a:r>
              <a:rPr lang="en-GB" sz="2400" dirty="0">
                <a:latin typeface="Garamond" panose="02020404030301010803" pitchFamily="18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6973381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29343" y="254646"/>
            <a:ext cx="1101022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2027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4901" y="2182778"/>
            <a:ext cx="5806350" cy="327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4400" dirty="0">
                <a:solidFill>
                  <a:srgbClr val="4F4D4D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riding the waves of love, of charity.        Be surfers of love!</a:t>
            </a:r>
            <a:r>
              <a:rPr lang="en-GB" sz="4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”</a:t>
            </a:r>
            <a:endParaRPr lang="en-GB" sz="4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Clr>
                <a:srgbClr val="212121"/>
              </a:buClr>
            </a:pPr>
            <a:endParaRPr lang="en-GB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>
                <a:solidFill>
                  <a:srgbClr val="333333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- Pope Francis, </a:t>
            </a:r>
          </a:p>
          <a:p>
            <a:pPr algn="ctr"/>
            <a:r>
              <a:rPr lang="en-GB" sz="24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Open Sans" panose="020B0606030504020204" pitchFamily="34" charset="0"/>
              </a:rPr>
              <a:t>World Youth Day, 2023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3" name="Picture 2" descr="World Youth Day - The next World Youth Day will be in Seoul, South Korea!  🇰🇷 See you in 2027! #WYD #Seoul2027 🇰🇷 🫰 Dicastery for Laity, Family  and Life | Facebook">
            <a:extLst>
              <a:ext uri="{FF2B5EF4-FFF2-40B4-BE49-F238E27FC236}">
                <a16:creationId xmlns:a16="http://schemas.microsoft.com/office/drawing/2014/main" id="{8D0F55F0-CD72-251A-5BC3-B5CEEC5F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3" y="1833339"/>
            <a:ext cx="4692402" cy="469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684395" y="209038"/>
            <a:ext cx="6216617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54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Places of Pilgrimage</a:t>
            </a:r>
            <a:endParaRPr lang="en-GB" sz="54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4394" y="3043447"/>
            <a:ext cx="41153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San Pietro in Vincoli on Rome’s Oppian Hill is a minor basilica which houses chains believed to be those which held St Peter during his imprisonment in Rome; they are kept in a reliquary beneath the altar. </a:t>
            </a:r>
            <a:r>
              <a:rPr lang="en-US" sz="8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    </a:t>
            </a:r>
          </a:p>
          <a:p>
            <a:pPr algn="just"/>
            <a:r>
              <a:rPr lang="en-US" sz="8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                                                               </a:t>
            </a:r>
          </a:p>
          <a:p>
            <a:pPr algn="just"/>
            <a:endParaRPr lang="en-US" sz="2000" dirty="0">
              <a:solidFill>
                <a:srgbClr val="202122"/>
              </a:solidFill>
              <a:latin typeface="Garamond" panose="02020404030301010803" pitchFamily="18" charset="0"/>
            </a:endParaRPr>
          </a:p>
          <a:p>
            <a:pPr algn="just"/>
            <a:r>
              <a:rPr lang="en-US" sz="20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10802F36-D314-AD50-B43F-3AD347084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620000" cy="0"/>
          </a:xfrm>
          <a:prstGeom prst="rect">
            <a:avLst/>
          </a:prstGeom>
          <a:solidFill>
            <a:srgbClr val="54B5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DBB52"/>
                </a:solidFill>
                <a:effectLst/>
                <a:latin typeface="Montserrat" panose="00000500000000000000" pitchFamily="2" charset="0"/>
                <a:hlinkClick r:id="rId2" tooltip="View your shopping cart"/>
              </a:rPr>
              <a:t>0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54B5E5"/>
                </a:solidFill>
                <a:effectLst/>
                <a:hlinkClick r:id="rId2" tooltip="View your shopping cart"/>
              </a:rPr>
              <a:t> 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54B5E5"/>
                </a:solidFill>
                <a:effectLst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54B5E5"/>
                </a:solidFill>
                <a:effectLst/>
              </a:rPr>
              <a:t>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>
            <a:hlinkClick r:id="rId2" tooltip="View your shopping cart"/>
            <a:extLst>
              <a:ext uri="{FF2B5EF4-FFF2-40B4-BE49-F238E27FC236}">
                <a16:creationId xmlns:a16="http://schemas.microsoft.com/office/drawing/2014/main" id="{0405885F-F70C-A2EB-B30D-29676B37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-228600"/>
            <a:ext cx="1619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F845F-D112-C770-E7E9-C806079D2218}"/>
              </a:ext>
            </a:extLst>
          </p:cNvPr>
          <p:cNvSpPr txBox="1"/>
          <p:nvPr/>
        </p:nvSpPr>
        <p:spPr>
          <a:xfrm>
            <a:off x="5221412" y="1607594"/>
            <a:ext cx="7142581" cy="1388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Garamond" panose="02020404030301010803" pitchFamily="18" charset="0"/>
              </a:rPr>
              <a:t>ROME –                                    ST PETER in CHAINS</a:t>
            </a: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5122" name="Picture 2" descr="Michelangelo's statue of Moses in Rome - Wanted in Rome">
            <a:extLst>
              <a:ext uri="{FF2B5EF4-FFF2-40B4-BE49-F238E27FC236}">
                <a16:creationId xmlns:a16="http://schemas.microsoft.com/office/drawing/2014/main" id="{7F815CA8-6994-0A50-9C27-0ED350BB3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-12" r="17792"/>
          <a:stretch/>
        </p:blipFill>
        <p:spPr bwMode="auto">
          <a:xfrm>
            <a:off x="158750" y="138999"/>
            <a:ext cx="5364196" cy="644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A219E3-5775-BE6F-967B-2D524842E244}"/>
              </a:ext>
            </a:extLst>
          </p:cNvPr>
          <p:cNvSpPr txBox="1"/>
          <p:nvPr/>
        </p:nvSpPr>
        <p:spPr>
          <a:xfrm>
            <a:off x="5684394" y="4922979"/>
            <a:ext cx="62930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The church is perhaps best known for Michelangelo’s statue of Moses, part of the tomb of Pope Julius II. 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Moses is depicted with horns, signifying “the radiance of the Lord”, due to the similarity in the Hebrew words for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xxxxxxxxxxx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Garamond" panose="02020404030301010803" pitchFamily="18" charset="0"/>
              </a:rPr>
              <a:t> “rays of light” and “horns”.</a:t>
            </a:r>
            <a:endParaRPr lang="en-US" sz="2000" i="0" dirty="0">
              <a:solidFill>
                <a:srgbClr val="202122"/>
              </a:solidFill>
              <a:effectLst/>
              <a:latin typeface="Garamond" panose="02020404030301010803" pitchFamily="18" charset="0"/>
            </a:endParaRPr>
          </a:p>
          <a:p>
            <a:endParaRPr lang="en-GB" dirty="0"/>
          </a:p>
        </p:txBody>
      </p:sp>
      <p:pic>
        <p:nvPicPr>
          <p:cNvPr id="5124" name="Picture 4" descr="St. Peter in Chains - Colosseum Rome Tickets">
            <a:extLst>
              <a:ext uri="{FF2B5EF4-FFF2-40B4-BE49-F238E27FC236}">
                <a16:creationId xmlns:a16="http://schemas.microsoft.com/office/drawing/2014/main" id="{234166FC-1B1F-C08D-8090-FC7B718B4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827" y="3152484"/>
            <a:ext cx="2120423" cy="17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577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BDES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629637" y="231243"/>
            <a:ext cx="5643153" cy="2165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Andrew’s Day,                  30</a:t>
            </a:r>
            <a:r>
              <a:rPr lang="en-GB" altLang="en-US" sz="6600" baseline="300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November 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8628" y="2471163"/>
            <a:ext cx="57241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Garamond" panose="02020404030301010803" pitchFamily="18" charset="0"/>
              </a:rPr>
              <a:t>A saint who had that “Get up and go” attitude.  An ordinary fisherman, yet he was drawn to become a disciple of John the Baptist and then of Jesus.  The Greek Church calls him </a:t>
            </a:r>
            <a:r>
              <a:rPr lang="en-GB" sz="2400" i="1" dirty="0" err="1">
                <a:latin typeface="Garamond" panose="02020404030301010803" pitchFamily="18" charset="0"/>
              </a:rPr>
              <a:t>Protokletos</a:t>
            </a:r>
            <a:r>
              <a:rPr lang="en-GB" sz="2400" dirty="0">
                <a:latin typeface="Garamond" panose="02020404030301010803" pitchFamily="18" charset="0"/>
              </a:rPr>
              <a:t>, the “First-Called”.  Andrew became an apostle, a missionary and a martyr.  He is the patron saint of Scotland and the instrument of his martyrdom, an X-shaped cross, is remembered in the Scottish saltire which is part of the Union Flag. </a:t>
            </a:r>
          </a:p>
        </p:txBody>
      </p:sp>
      <p:pic>
        <p:nvPicPr>
          <p:cNvPr id="11" name="Picture 10" descr="undefined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7" r="-509" b="44"/>
          <a:stretch/>
        </p:blipFill>
        <p:spPr bwMode="auto">
          <a:xfrm>
            <a:off x="822961" y="231243"/>
            <a:ext cx="4470986" cy="5962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400" y="6298445"/>
            <a:ext cx="4746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Detail of “The Crucifixion of St Andrew” by Caravaggio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8816</TotalTime>
  <Words>461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Montserrat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Catherine McKenna</cp:lastModifiedBy>
  <cp:revision>260</cp:revision>
  <dcterms:created xsi:type="dcterms:W3CDTF">2019-09-06T14:56:38Z</dcterms:created>
  <dcterms:modified xsi:type="dcterms:W3CDTF">2023-09-27T07:54:55Z</dcterms:modified>
</cp:coreProperties>
</file>