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66" r:id="rId5"/>
    <p:sldId id="289" r:id="rId6"/>
    <p:sldId id="370" r:id="rId7"/>
    <p:sldId id="297" r:id="rId8"/>
    <p:sldId id="371" r:id="rId9"/>
    <p:sldId id="333" r:id="rId10"/>
    <p:sldId id="360" r:id="rId11"/>
    <p:sldId id="272" r:id="rId12"/>
    <p:sldId id="353" r:id="rId13"/>
    <p:sldId id="3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FF9966"/>
    <a:srgbClr val="FFCCFF"/>
    <a:srgbClr val="FFCCC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DE7823-434B-4B2C-9F1C-33947CF070E2}" v="46" dt="2023-12-20T09:57:13.9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41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Adams" userId="1143faee-bb16-416e-8056-0ed4c730fe93" providerId="ADAL" clId="{4EDE7823-434B-4B2C-9F1C-33947CF070E2}"/>
    <pc:docChg chg="undo custSel addSld delSld modSld">
      <pc:chgData name="John Adams" userId="1143faee-bb16-416e-8056-0ed4c730fe93" providerId="ADAL" clId="{4EDE7823-434B-4B2C-9F1C-33947CF070E2}" dt="2023-12-20T10:46:47.292" v="563" actId="1076"/>
      <pc:docMkLst>
        <pc:docMk/>
      </pc:docMkLst>
      <pc:sldChg chg="modSp add mod">
        <pc:chgData name="John Adams" userId="1143faee-bb16-416e-8056-0ed4c730fe93" providerId="ADAL" clId="{4EDE7823-434B-4B2C-9F1C-33947CF070E2}" dt="2023-12-20T09:31:40.190" v="194" actId="20577"/>
        <pc:sldMkLst>
          <pc:docMk/>
          <pc:sldMk cId="2339235338" sldId="272"/>
        </pc:sldMkLst>
        <pc:spChg chg="mod">
          <ac:chgData name="John Adams" userId="1143faee-bb16-416e-8056-0ed4c730fe93" providerId="ADAL" clId="{4EDE7823-434B-4B2C-9F1C-33947CF070E2}" dt="2023-12-20T09:31:40.190" v="194" actId="20577"/>
          <ac:spMkLst>
            <pc:docMk/>
            <pc:sldMk cId="2339235338" sldId="272"/>
            <ac:spMk id="3" creationId="{00000000-0000-0000-0000-000000000000}"/>
          </ac:spMkLst>
        </pc:spChg>
        <pc:spChg chg="mod">
          <ac:chgData name="John Adams" userId="1143faee-bb16-416e-8056-0ed4c730fe93" providerId="ADAL" clId="{4EDE7823-434B-4B2C-9F1C-33947CF070E2}" dt="2023-12-20T09:31:20.761" v="177" actId="207"/>
          <ac:spMkLst>
            <pc:docMk/>
            <pc:sldMk cId="2339235338" sldId="272"/>
            <ac:spMk id="8" creationId="{00000000-0000-0000-0000-000000000000}"/>
          </ac:spMkLst>
        </pc:spChg>
      </pc:sldChg>
      <pc:sldChg chg="modSp mod">
        <pc:chgData name="John Adams" userId="1143faee-bb16-416e-8056-0ed4c730fe93" providerId="ADAL" clId="{4EDE7823-434B-4B2C-9F1C-33947CF070E2}" dt="2023-12-20T09:40:34.450" v="305" actId="1076"/>
        <pc:sldMkLst>
          <pc:docMk/>
          <pc:sldMk cId="835714311" sldId="289"/>
        </pc:sldMkLst>
        <pc:spChg chg="mod">
          <ac:chgData name="John Adams" userId="1143faee-bb16-416e-8056-0ed4c730fe93" providerId="ADAL" clId="{4EDE7823-434B-4B2C-9F1C-33947CF070E2}" dt="2023-12-20T09:40:34.450" v="305" actId="1076"/>
          <ac:spMkLst>
            <pc:docMk/>
            <pc:sldMk cId="835714311" sldId="289"/>
            <ac:spMk id="10" creationId="{00000000-0000-0000-0000-000000000000}"/>
          </ac:spMkLst>
        </pc:spChg>
        <pc:spChg chg="mod">
          <ac:chgData name="John Adams" userId="1143faee-bb16-416e-8056-0ed4c730fe93" providerId="ADAL" clId="{4EDE7823-434B-4B2C-9F1C-33947CF070E2}" dt="2023-12-20T09:10:04.239" v="7" actId="14100"/>
          <ac:spMkLst>
            <pc:docMk/>
            <pc:sldMk cId="835714311" sldId="289"/>
            <ac:spMk id="11" creationId="{00000000-0000-0000-0000-000000000000}"/>
          </ac:spMkLst>
        </pc:spChg>
      </pc:sldChg>
      <pc:sldChg chg="addSp delSp modSp mod">
        <pc:chgData name="John Adams" userId="1143faee-bb16-416e-8056-0ed4c730fe93" providerId="ADAL" clId="{4EDE7823-434B-4B2C-9F1C-33947CF070E2}" dt="2023-12-20T09:25:27.283" v="166" actId="14100"/>
        <pc:sldMkLst>
          <pc:docMk/>
          <pc:sldMk cId="2058881387" sldId="297"/>
        </pc:sldMkLst>
        <pc:spChg chg="mod">
          <ac:chgData name="John Adams" userId="1143faee-bb16-416e-8056-0ed4c730fe93" providerId="ADAL" clId="{4EDE7823-434B-4B2C-9F1C-33947CF070E2}" dt="2023-12-20T09:25:27.283" v="166" actId="14100"/>
          <ac:spMkLst>
            <pc:docMk/>
            <pc:sldMk cId="2058881387" sldId="297"/>
            <ac:spMk id="3" creationId="{00000000-0000-0000-0000-000000000000}"/>
          </ac:spMkLst>
        </pc:spChg>
        <pc:picChg chg="del">
          <ac:chgData name="John Adams" userId="1143faee-bb16-416e-8056-0ed4c730fe93" providerId="ADAL" clId="{4EDE7823-434B-4B2C-9F1C-33947CF070E2}" dt="2023-12-20T09:25:14.087" v="161" actId="478"/>
          <ac:picMkLst>
            <pc:docMk/>
            <pc:sldMk cId="2058881387" sldId="297"/>
            <ac:picMk id="1026" creationId="{8C0BB082-7727-8901-CE4B-6FE41B12C344}"/>
          </ac:picMkLst>
        </pc:picChg>
        <pc:picChg chg="add mod">
          <ac:chgData name="John Adams" userId="1143faee-bb16-416e-8056-0ed4c730fe93" providerId="ADAL" clId="{4EDE7823-434B-4B2C-9F1C-33947CF070E2}" dt="2023-12-20T09:25:21.740" v="165" actId="14100"/>
          <ac:picMkLst>
            <pc:docMk/>
            <pc:sldMk cId="2058881387" sldId="297"/>
            <ac:picMk id="2050" creationId="{589D0AE0-97B0-664D-6622-03140BF9669D}"/>
          </ac:picMkLst>
        </pc:picChg>
      </pc:sldChg>
      <pc:sldChg chg="addSp delSp modSp mod">
        <pc:chgData name="John Adams" userId="1143faee-bb16-416e-8056-0ed4c730fe93" providerId="ADAL" clId="{4EDE7823-434B-4B2C-9F1C-33947CF070E2}" dt="2023-12-20T09:54:17.982" v="414" actId="14100"/>
        <pc:sldMkLst>
          <pc:docMk/>
          <pc:sldMk cId="2697338157" sldId="333"/>
        </pc:sldMkLst>
        <pc:spChg chg="del mod">
          <ac:chgData name="John Adams" userId="1143faee-bb16-416e-8056-0ed4c730fe93" providerId="ADAL" clId="{4EDE7823-434B-4B2C-9F1C-33947CF070E2}" dt="2023-12-20T09:28:37.237" v="168" actId="478"/>
          <ac:spMkLst>
            <pc:docMk/>
            <pc:sldMk cId="2697338157" sldId="333"/>
            <ac:spMk id="3" creationId="{00000000-0000-0000-0000-000000000000}"/>
          </ac:spMkLst>
        </pc:spChg>
        <pc:spChg chg="mod">
          <ac:chgData name="John Adams" userId="1143faee-bb16-416e-8056-0ed4c730fe93" providerId="ADAL" clId="{4EDE7823-434B-4B2C-9F1C-33947CF070E2}" dt="2023-12-20T09:54:17.982" v="414" actId="14100"/>
          <ac:spMkLst>
            <pc:docMk/>
            <pc:sldMk cId="2697338157" sldId="333"/>
            <ac:spMk id="8" creationId="{00000000-0000-0000-0000-000000000000}"/>
          </ac:spMkLst>
        </pc:spChg>
        <pc:picChg chg="del">
          <ac:chgData name="John Adams" userId="1143faee-bb16-416e-8056-0ed4c730fe93" providerId="ADAL" clId="{4EDE7823-434B-4B2C-9F1C-33947CF070E2}" dt="2023-12-20T09:28:39.045" v="169" actId="478"/>
          <ac:picMkLst>
            <pc:docMk/>
            <pc:sldMk cId="2697338157" sldId="333"/>
            <ac:picMk id="9" creationId="{D736DD35-163A-AD67-4407-49B1F324087E}"/>
          </ac:picMkLst>
        </pc:picChg>
        <pc:picChg chg="add mod">
          <ac:chgData name="John Adams" userId="1143faee-bb16-416e-8056-0ed4c730fe93" providerId="ADAL" clId="{4EDE7823-434B-4B2C-9F1C-33947CF070E2}" dt="2023-12-20T09:28:54.162" v="174" actId="1076"/>
          <ac:picMkLst>
            <pc:docMk/>
            <pc:sldMk cId="2697338157" sldId="333"/>
            <ac:picMk id="4098" creationId="{12F2020D-82A4-A011-738E-758CF87F47F0}"/>
          </ac:picMkLst>
        </pc:picChg>
      </pc:sldChg>
      <pc:sldChg chg="addSp delSp modSp mod">
        <pc:chgData name="John Adams" userId="1143faee-bb16-416e-8056-0ed4c730fe93" providerId="ADAL" clId="{4EDE7823-434B-4B2C-9F1C-33947CF070E2}" dt="2023-12-20T10:46:47.292" v="563" actId="1076"/>
        <pc:sldMkLst>
          <pc:docMk/>
          <pc:sldMk cId="3792365540" sldId="353"/>
        </pc:sldMkLst>
        <pc:spChg chg="mod">
          <ac:chgData name="John Adams" userId="1143faee-bb16-416e-8056-0ed4c730fe93" providerId="ADAL" clId="{4EDE7823-434B-4B2C-9F1C-33947CF070E2}" dt="2023-12-20T10:46:47.292" v="563" actId="1076"/>
          <ac:spMkLst>
            <pc:docMk/>
            <pc:sldMk cId="3792365540" sldId="353"/>
            <ac:spMk id="2" creationId="{00000000-0000-0000-0000-000000000000}"/>
          </ac:spMkLst>
        </pc:spChg>
        <pc:picChg chg="del">
          <ac:chgData name="John Adams" userId="1143faee-bb16-416e-8056-0ed4c730fe93" providerId="ADAL" clId="{4EDE7823-434B-4B2C-9F1C-33947CF070E2}" dt="2023-12-20T09:55:28.760" v="428" actId="478"/>
          <ac:picMkLst>
            <pc:docMk/>
            <pc:sldMk cId="3792365540" sldId="353"/>
            <ac:picMk id="3" creationId="{00000000-0000-0000-0000-000000000000}"/>
          </ac:picMkLst>
        </pc:picChg>
        <pc:picChg chg="add del mod">
          <ac:chgData name="John Adams" userId="1143faee-bb16-416e-8056-0ed4c730fe93" providerId="ADAL" clId="{4EDE7823-434B-4B2C-9F1C-33947CF070E2}" dt="2023-12-20T09:56:24.687" v="432"/>
          <ac:picMkLst>
            <pc:docMk/>
            <pc:sldMk cId="3792365540" sldId="353"/>
            <ac:picMk id="7170" creationId="{5B6AD4CF-824B-7C3E-B188-82D681314353}"/>
          </ac:picMkLst>
        </pc:picChg>
        <pc:picChg chg="add mod">
          <ac:chgData name="John Adams" userId="1143faee-bb16-416e-8056-0ed4c730fe93" providerId="ADAL" clId="{4EDE7823-434B-4B2C-9F1C-33947CF070E2}" dt="2023-12-20T09:57:13.943" v="437" actId="14100"/>
          <ac:picMkLst>
            <pc:docMk/>
            <pc:sldMk cId="3792365540" sldId="353"/>
            <ac:picMk id="7172" creationId="{B1EEBCEB-8F75-BEF1-269A-56CB3F669C97}"/>
          </ac:picMkLst>
        </pc:picChg>
      </pc:sldChg>
      <pc:sldChg chg="modSp del mod">
        <pc:chgData name="John Adams" userId="1143faee-bb16-416e-8056-0ed4c730fe93" providerId="ADAL" clId="{4EDE7823-434B-4B2C-9F1C-33947CF070E2}" dt="2023-12-20T09:31:27.327" v="178" actId="47"/>
        <pc:sldMkLst>
          <pc:docMk/>
          <pc:sldMk cId="227700231" sldId="359"/>
        </pc:sldMkLst>
        <pc:spChg chg="mod">
          <ac:chgData name="John Adams" userId="1143faee-bb16-416e-8056-0ed4c730fe93" providerId="ADAL" clId="{4EDE7823-434B-4B2C-9F1C-33947CF070E2}" dt="2023-12-20T09:31:12.649" v="176" actId="207"/>
          <ac:spMkLst>
            <pc:docMk/>
            <pc:sldMk cId="227700231" sldId="359"/>
            <ac:spMk id="8" creationId="{00000000-0000-0000-0000-000000000000}"/>
          </ac:spMkLst>
        </pc:spChg>
      </pc:sldChg>
      <pc:sldChg chg="modSp mod">
        <pc:chgData name="John Adams" userId="1143faee-bb16-416e-8056-0ed4c730fe93" providerId="ADAL" clId="{4EDE7823-434B-4B2C-9F1C-33947CF070E2}" dt="2023-12-20T10:44:49.702" v="560" actId="1076"/>
        <pc:sldMkLst>
          <pc:docMk/>
          <pc:sldMk cId="3373429092" sldId="360"/>
        </pc:sldMkLst>
        <pc:spChg chg="mod">
          <ac:chgData name="John Adams" userId="1143faee-bb16-416e-8056-0ed4c730fe93" providerId="ADAL" clId="{4EDE7823-434B-4B2C-9F1C-33947CF070E2}" dt="2023-12-20T10:44:49.702" v="560" actId="1076"/>
          <ac:spMkLst>
            <pc:docMk/>
            <pc:sldMk cId="3373429092" sldId="360"/>
            <ac:spMk id="4" creationId="{00000000-0000-0000-0000-000000000000}"/>
          </ac:spMkLst>
        </pc:spChg>
      </pc:sldChg>
      <pc:sldChg chg="addSp delSp modSp mod">
        <pc:chgData name="John Adams" userId="1143faee-bb16-416e-8056-0ed4c730fe93" providerId="ADAL" clId="{4EDE7823-434B-4B2C-9F1C-33947CF070E2}" dt="2023-12-20T09:09:33.008" v="4" actId="1076"/>
        <pc:sldMkLst>
          <pc:docMk/>
          <pc:sldMk cId="628232970" sldId="366"/>
        </pc:sldMkLst>
        <pc:spChg chg="mod">
          <ac:chgData name="John Adams" userId="1143faee-bb16-416e-8056-0ed4c730fe93" providerId="ADAL" clId="{4EDE7823-434B-4B2C-9F1C-33947CF070E2}" dt="2023-12-20T09:08:03.635" v="0" actId="20577"/>
          <ac:spMkLst>
            <pc:docMk/>
            <pc:sldMk cId="628232970" sldId="366"/>
            <ac:spMk id="3" creationId="{00000000-0000-0000-0000-000000000000}"/>
          </ac:spMkLst>
        </pc:spChg>
        <pc:picChg chg="add mod">
          <ac:chgData name="John Adams" userId="1143faee-bb16-416e-8056-0ed4c730fe93" providerId="ADAL" clId="{4EDE7823-434B-4B2C-9F1C-33947CF070E2}" dt="2023-12-20T09:09:33.008" v="4" actId="1076"/>
          <ac:picMkLst>
            <pc:docMk/>
            <pc:sldMk cId="628232970" sldId="366"/>
            <ac:picMk id="1026" creationId="{4DCE97AC-D88F-77AB-E020-8F975EA42A5B}"/>
          </ac:picMkLst>
        </pc:picChg>
        <pc:picChg chg="del">
          <ac:chgData name="John Adams" userId="1143faee-bb16-416e-8056-0ed4c730fe93" providerId="ADAL" clId="{4EDE7823-434B-4B2C-9F1C-33947CF070E2}" dt="2023-12-20T09:08:07.405" v="1" actId="478"/>
          <ac:picMkLst>
            <pc:docMk/>
            <pc:sldMk cId="628232970" sldId="366"/>
            <ac:picMk id="5122" creationId="{135427A1-BDF4-5445-4BBF-E30D8C101B92}"/>
          </ac:picMkLst>
        </pc:picChg>
      </pc:sldChg>
      <pc:sldChg chg="del">
        <pc:chgData name="John Adams" userId="1143faee-bb16-416e-8056-0ed4c730fe93" providerId="ADAL" clId="{4EDE7823-434B-4B2C-9F1C-33947CF070E2}" dt="2023-12-20T09:09:44.221" v="6" actId="47"/>
        <pc:sldMkLst>
          <pc:docMk/>
          <pc:sldMk cId="1612393202" sldId="368"/>
        </pc:sldMkLst>
      </pc:sldChg>
      <pc:sldChg chg="add">
        <pc:chgData name="John Adams" userId="1143faee-bb16-416e-8056-0ed4c730fe93" providerId="ADAL" clId="{4EDE7823-434B-4B2C-9F1C-33947CF070E2}" dt="2023-12-20T09:09:40.246" v="5"/>
        <pc:sldMkLst>
          <pc:docMk/>
          <pc:sldMk cId="2136727793" sldId="369"/>
        </pc:sldMkLst>
      </pc:sldChg>
      <pc:sldChg chg="addSp delSp modSp add mod">
        <pc:chgData name="John Adams" userId="1143faee-bb16-416e-8056-0ed4c730fe93" providerId="ADAL" clId="{4EDE7823-434B-4B2C-9F1C-33947CF070E2}" dt="2023-12-20T09:40:21.911" v="304" actId="20577"/>
        <pc:sldMkLst>
          <pc:docMk/>
          <pc:sldMk cId="4116026263" sldId="370"/>
        </pc:sldMkLst>
        <pc:spChg chg="del">
          <ac:chgData name="John Adams" userId="1143faee-bb16-416e-8056-0ed4c730fe93" providerId="ADAL" clId="{4EDE7823-434B-4B2C-9F1C-33947CF070E2}" dt="2023-12-20T09:35:33.921" v="197" actId="478"/>
          <ac:spMkLst>
            <pc:docMk/>
            <pc:sldMk cId="4116026263" sldId="370"/>
            <ac:spMk id="3" creationId="{00000000-0000-0000-0000-000000000000}"/>
          </ac:spMkLst>
        </pc:spChg>
        <pc:spChg chg="add mod">
          <ac:chgData name="John Adams" userId="1143faee-bb16-416e-8056-0ed4c730fe93" providerId="ADAL" clId="{4EDE7823-434B-4B2C-9F1C-33947CF070E2}" dt="2023-12-20T09:38:48.013" v="262" actId="1076"/>
          <ac:spMkLst>
            <pc:docMk/>
            <pc:sldMk cId="4116026263" sldId="370"/>
            <ac:spMk id="5" creationId="{EF810A4B-83A3-BB74-E1D8-07C31FEF30B8}"/>
          </ac:spMkLst>
        </pc:spChg>
        <pc:spChg chg="mod ord">
          <ac:chgData name="John Adams" userId="1143faee-bb16-416e-8056-0ed4c730fe93" providerId="ADAL" clId="{4EDE7823-434B-4B2C-9F1C-33947CF070E2}" dt="2023-12-20T09:39:06.562" v="264" actId="166"/>
          <ac:spMkLst>
            <pc:docMk/>
            <pc:sldMk cId="4116026263" sldId="370"/>
            <ac:spMk id="6" creationId="{00000000-0000-0000-0000-000000000000}"/>
          </ac:spMkLst>
        </pc:spChg>
        <pc:spChg chg="mod">
          <ac:chgData name="John Adams" userId="1143faee-bb16-416e-8056-0ed4c730fe93" providerId="ADAL" clId="{4EDE7823-434B-4B2C-9F1C-33947CF070E2}" dt="2023-12-20T09:40:21.911" v="304" actId="20577"/>
          <ac:spMkLst>
            <pc:docMk/>
            <pc:sldMk cId="4116026263" sldId="370"/>
            <ac:spMk id="8" creationId="{00000000-0000-0000-0000-000000000000}"/>
          </ac:spMkLst>
        </pc:spChg>
        <pc:picChg chg="add mod ord modCrop">
          <ac:chgData name="John Adams" userId="1143faee-bb16-416e-8056-0ed4c730fe93" providerId="ADAL" clId="{4EDE7823-434B-4B2C-9F1C-33947CF070E2}" dt="2023-12-20T09:39:22.445" v="265" actId="732"/>
          <ac:picMkLst>
            <pc:docMk/>
            <pc:sldMk cId="4116026263" sldId="370"/>
            <ac:picMk id="4" creationId="{71A57795-631C-689D-A52A-83644458081D}"/>
          </ac:picMkLst>
        </pc:picChg>
        <pc:picChg chg="mod ord">
          <ac:chgData name="John Adams" userId="1143faee-bb16-416e-8056-0ed4c730fe93" providerId="ADAL" clId="{4EDE7823-434B-4B2C-9F1C-33947CF070E2}" dt="2023-12-20T09:38:55.499" v="263" actId="166"/>
          <ac:picMkLst>
            <pc:docMk/>
            <pc:sldMk cId="4116026263" sldId="370"/>
            <ac:picMk id="7" creationId="{00000000-0000-0000-0000-000000000000}"/>
          </ac:picMkLst>
        </pc:picChg>
        <pc:picChg chg="del">
          <ac:chgData name="John Adams" userId="1143faee-bb16-416e-8056-0ed4c730fe93" providerId="ADAL" clId="{4EDE7823-434B-4B2C-9F1C-33947CF070E2}" dt="2023-12-20T09:34:56.160" v="196" actId="478"/>
          <ac:picMkLst>
            <pc:docMk/>
            <pc:sldMk cId="4116026263" sldId="370"/>
            <ac:picMk id="2050" creationId="{589D0AE0-97B0-664D-6622-03140BF9669D}"/>
          </ac:picMkLst>
        </pc:picChg>
      </pc:sldChg>
      <pc:sldChg chg="addSp delSp modSp add mod">
        <pc:chgData name="John Adams" userId="1143faee-bb16-416e-8056-0ed4c730fe93" providerId="ADAL" clId="{4EDE7823-434B-4B2C-9F1C-33947CF070E2}" dt="2023-12-20T09:53:27.923" v="413" actId="14100"/>
        <pc:sldMkLst>
          <pc:docMk/>
          <pc:sldMk cId="1732391240" sldId="371"/>
        </pc:sldMkLst>
        <pc:spChg chg="mod">
          <ac:chgData name="John Adams" userId="1143faee-bb16-416e-8056-0ed4c730fe93" providerId="ADAL" clId="{4EDE7823-434B-4B2C-9F1C-33947CF070E2}" dt="2023-12-20T09:50:58.234" v="412" actId="20577"/>
          <ac:spMkLst>
            <pc:docMk/>
            <pc:sldMk cId="1732391240" sldId="371"/>
            <ac:spMk id="6" creationId="{00000000-0000-0000-0000-000000000000}"/>
          </ac:spMkLst>
        </pc:spChg>
        <pc:spChg chg="mod">
          <ac:chgData name="John Adams" userId="1143faee-bb16-416e-8056-0ed4c730fe93" providerId="ADAL" clId="{4EDE7823-434B-4B2C-9F1C-33947CF070E2}" dt="2023-12-20T09:44:28.334" v="394" actId="14100"/>
          <ac:spMkLst>
            <pc:docMk/>
            <pc:sldMk cId="1732391240" sldId="371"/>
            <ac:spMk id="8" creationId="{00000000-0000-0000-0000-000000000000}"/>
          </ac:spMkLst>
        </pc:spChg>
        <pc:picChg chg="mod">
          <ac:chgData name="John Adams" userId="1143faee-bb16-416e-8056-0ed4c730fe93" providerId="ADAL" clId="{4EDE7823-434B-4B2C-9F1C-33947CF070E2}" dt="2023-12-20T09:53:27.923" v="413" actId="14100"/>
          <ac:picMkLst>
            <pc:docMk/>
            <pc:sldMk cId="1732391240" sldId="371"/>
            <ac:picMk id="7" creationId="{00000000-0000-0000-0000-000000000000}"/>
          </ac:picMkLst>
        </pc:picChg>
        <pc:picChg chg="del">
          <ac:chgData name="John Adams" userId="1143faee-bb16-416e-8056-0ed4c730fe93" providerId="ADAL" clId="{4EDE7823-434B-4B2C-9F1C-33947CF070E2}" dt="2023-12-20T09:42:53.317" v="314" actId="478"/>
          <ac:picMkLst>
            <pc:docMk/>
            <pc:sldMk cId="1732391240" sldId="371"/>
            <ac:picMk id="4098" creationId="{12F2020D-82A4-A011-738E-758CF87F47F0}"/>
          </ac:picMkLst>
        </pc:picChg>
        <pc:picChg chg="add mod">
          <ac:chgData name="John Adams" userId="1143faee-bb16-416e-8056-0ed4c730fe93" providerId="ADAL" clId="{4EDE7823-434B-4B2C-9F1C-33947CF070E2}" dt="2023-12-20T09:50:25.970" v="409" actId="167"/>
          <ac:picMkLst>
            <pc:docMk/>
            <pc:sldMk cId="1732391240" sldId="371"/>
            <ac:picMk id="5122" creationId="{4A666A82-F19B-42EA-A210-CF950CFA1477}"/>
          </ac:picMkLst>
        </pc:picChg>
        <pc:picChg chg="add del mod">
          <ac:chgData name="John Adams" userId="1143faee-bb16-416e-8056-0ed4c730fe93" providerId="ADAL" clId="{4EDE7823-434B-4B2C-9F1C-33947CF070E2}" dt="2023-12-20T09:44:48.705" v="400"/>
          <ac:picMkLst>
            <pc:docMk/>
            <pc:sldMk cId="1732391240" sldId="371"/>
            <ac:picMk id="5124" creationId="{6BEB0F01-60B8-8442-F266-950D8EC3633B}"/>
          </ac:picMkLst>
        </pc:picChg>
        <pc:picChg chg="add mod">
          <ac:chgData name="John Adams" userId="1143faee-bb16-416e-8056-0ed4c730fe93" providerId="ADAL" clId="{4EDE7823-434B-4B2C-9F1C-33947CF070E2}" dt="2023-12-20T09:50:16.863" v="408" actId="167"/>
          <ac:picMkLst>
            <pc:docMk/>
            <pc:sldMk cId="1732391240" sldId="371"/>
            <ac:picMk id="5126" creationId="{25C62EB4-F40F-3D46-832D-BACE723BEB3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20/12/2023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82584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20/12/2023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3934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20/12/2023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615292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20/12/2023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85222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20/12/2023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83780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20/12/2023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478259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20/12/2023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171780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20/12/2023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881878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20/12/2023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129229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20/12/2023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42268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20/12/2023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466531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02A62-F375-41FE-A154-0A2551C1B81C}" type="datetimeFigureOut">
              <a:rPr lang="en-GB" smtClean="0"/>
              <a:t>20/12/2023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57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7" y="5700381"/>
            <a:ext cx="9144000" cy="165576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Monday 8</a:t>
            </a:r>
            <a:r>
              <a:rPr lang="en-GB" sz="2800" baseline="30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th</a:t>
            </a:r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January 2024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637" y="5816600"/>
            <a:ext cx="771525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48143" y="6352124"/>
            <a:ext cx="446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Brentwood Diocese Education Service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3997" y="256903"/>
            <a:ext cx="9144000" cy="146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Walking the Path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145175" y="5057007"/>
            <a:ext cx="1011171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>
                <a:latin typeface="Garamond" panose="02020404030301010803" pitchFamily="18" charset="0"/>
              </a:rPr>
              <a:t>~ Walking the Path of Gratitude~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" y="5029200"/>
            <a:ext cx="1865376" cy="1828800"/>
          </a:xfrm>
          <a:prstGeom prst="rect">
            <a:avLst/>
          </a:prstGeom>
        </p:spPr>
      </p:pic>
      <p:pic>
        <p:nvPicPr>
          <p:cNvPr id="1026" name="Picture 2" descr="Here Are 61 Things To Be Grateful for Today">
            <a:extLst>
              <a:ext uri="{FF2B5EF4-FFF2-40B4-BE49-F238E27FC236}">
                <a16:creationId xmlns:a16="http://schemas.microsoft.com/office/drawing/2014/main" id="{4DCE97AC-D88F-77AB-E020-8F975EA42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119" y="1855629"/>
            <a:ext cx="6118842" cy="320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23297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7" y="5700381"/>
            <a:ext cx="9144000" cy="165576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Monday 8</a:t>
            </a:r>
            <a:r>
              <a:rPr lang="en-GB" sz="2800" baseline="30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th</a:t>
            </a:r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January 2024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637" y="5816600"/>
            <a:ext cx="771525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48143" y="6352124"/>
            <a:ext cx="446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Brentwood Diocese Education Service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3997" y="256903"/>
            <a:ext cx="9144000" cy="146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Walking the Path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145175" y="5057007"/>
            <a:ext cx="1011171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>
                <a:latin typeface="Garamond" panose="02020404030301010803" pitchFamily="18" charset="0"/>
              </a:rPr>
              <a:t>~ Walking the Path of Gratitude~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" y="5029200"/>
            <a:ext cx="1865376" cy="1828800"/>
          </a:xfrm>
          <a:prstGeom prst="rect">
            <a:avLst/>
          </a:prstGeom>
        </p:spPr>
      </p:pic>
      <p:pic>
        <p:nvPicPr>
          <p:cNvPr id="1026" name="Picture 2" descr="Here Are 61 Things To Be Grateful for Today">
            <a:extLst>
              <a:ext uri="{FF2B5EF4-FFF2-40B4-BE49-F238E27FC236}">
                <a16:creationId xmlns:a16="http://schemas.microsoft.com/office/drawing/2014/main" id="{4DCE97AC-D88F-77AB-E020-8F975EA42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119" y="1855629"/>
            <a:ext cx="6118842" cy="320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72779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842748" y="1740362"/>
            <a:ext cx="10506504" cy="47315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3200" b="0" i="0" dirty="0">
                <a:solidFill>
                  <a:srgbClr val="040C28"/>
                </a:solidFill>
                <a:effectLst/>
                <a:latin typeface="Garamond" panose="02020404030301010803" pitchFamily="18" charset="0"/>
              </a:rPr>
              <a:t>Thank you, Lord, for the blessings </a:t>
            </a:r>
          </a:p>
          <a:p>
            <a:pPr algn="ctr"/>
            <a:r>
              <a:rPr lang="en-US" sz="3200" b="0" i="0" dirty="0">
                <a:solidFill>
                  <a:srgbClr val="040C28"/>
                </a:solidFill>
                <a:effectLst/>
                <a:latin typeface="Garamond" panose="02020404030301010803" pitchFamily="18" charset="0"/>
              </a:rPr>
              <a:t>you have bestowed on my life</a:t>
            </a:r>
            <a:r>
              <a:rPr lang="en-US" sz="3200" b="0" i="0" dirty="0">
                <a:solidFill>
                  <a:srgbClr val="202124"/>
                </a:solidFill>
                <a:effectLst/>
                <a:latin typeface="Garamond" panose="02020404030301010803" pitchFamily="18" charset="0"/>
              </a:rPr>
              <a:t>. </a:t>
            </a:r>
          </a:p>
          <a:p>
            <a:pPr algn="ctr"/>
            <a:r>
              <a:rPr lang="en-US" sz="3200" b="0" i="0" dirty="0">
                <a:solidFill>
                  <a:srgbClr val="202124"/>
                </a:solidFill>
                <a:effectLst/>
                <a:latin typeface="Garamond" panose="02020404030301010803" pitchFamily="18" charset="0"/>
              </a:rPr>
              <a:t>You have provided me with more </a:t>
            </a:r>
          </a:p>
          <a:p>
            <a:pPr algn="ctr"/>
            <a:r>
              <a:rPr lang="en-US" sz="3200" b="0" i="0" dirty="0">
                <a:solidFill>
                  <a:srgbClr val="202124"/>
                </a:solidFill>
                <a:effectLst/>
                <a:latin typeface="Garamond" panose="02020404030301010803" pitchFamily="18" charset="0"/>
              </a:rPr>
              <a:t>than I could ever have imagined. </a:t>
            </a:r>
          </a:p>
          <a:p>
            <a:pPr algn="ctr"/>
            <a:r>
              <a:rPr lang="en-US" sz="3200" b="0" i="0" dirty="0">
                <a:solidFill>
                  <a:srgbClr val="202124"/>
                </a:solidFill>
                <a:effectLst/>
                <a:latin typeface="Garamond" panose="02020404030301010803" pitchFamily="18" charset="0"/>
              </a:rPr>
              <a:t>You have surrounded me with people </a:t>
            </a:r>
          </a:p>
          <a:p>
            <a:pPr algn="ctr"/>
            <a:r>
              <a:rPr lang="en-US" sz="3200" b="0" i="0" dirty="0">
                <a:solidFill>
                  <a:srgbClr val="202124"/>
                </a:solidFill>
                <a:effectLst/>
                <a:latin typeface="Garamond" panose="02020404030301010803" pitchFamily="18" charset="0"/>
              </a:rPr>
              <a:t>who always look out for me. </a:t>
            </a:r>
          </a:p>
          <a:p>
            <a:pPr algn="ctr"/>
            <a:r>
              <a:rPr lang="en-US" sz="3200" b="0" i="0" dirty="0">
                <a:solidFill>
                  <a:srgbClr val="202124"/>
                </a:solidFill>
                <a:effectLst/>
                <a:latin typeface="Garamond" panose="02020404030301010803" pitchFamily="18" charset="0"/>
              </a:rPr>
              <a:t>You have given me family and friends </a:t>
            </a:r>
          </a:p>
          <a:p>
            <a:pPr algn="ctr"/>
            <a:r>
              <a:rPr lang="en-US" sz="3200" b="0" i="0" dirty="0">
                <a:solidFill>
                  <a:srgbClr val="202124"/>
                </a:solidFill>
                <a:effectLst/>
                <a:latin typeface="Garamond" panose="02020404030301010803" pitchFamily="18" charset="0"/>
              </a:rPr>
              <a:t>who bless me every day </a:t>
            </a:r>
          </a:p>
          <a:p>
            <a:pPr algn="ctr"/>
            <a:r>
              <a:rPr lang="en-US" sz="3200" b="0" i="0" dirty="0">
                <a:solidFill>
                  <a:srgbClr val="202124"/>
                </a:solidFill>
                <a:effectLst/>
                <a:latin typeface="Garamond" panose="02020404030301010803" pitchFamily="18" charset="0"/>
              </a:rPr>
              <a:t>with kind words and actions.</a:t>
            </a:r>
            <a:endParaRPr lang="en-GB" sz="32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00" y="5845821"/>
            <a:ext cx="771525" cy="914400"/>
          </a:xfrm>
          <a:prstGeom prst="rect">
            <a:avLst/>
          </a:prstGeom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838199" y="244173"/>
            <a:ext cx="10461171" cy="9861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48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Walking the path of gratitude</a:t>
            </a:r>
            <a:endParaRPr lang="en-GB" sz="4800" dirty="0">
              <a:solidFill>
                <a:schemeClr val="accent5">
                  <a:lumMod val="75000"/>
                </a:schemeClr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D6D902-36D1-4CF9-BDFA-75FE237F5371}"/>
              </a:ext>
            </a:extLst>
          </p:cNvPr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</p:spTree>
    <p:extLst>
      <p:ext uri="{BB962C8B-B14F-4D97-AF65-F5344CB8AC3E}">
        <p14:creationId xmlns:p14="http://schemas.microsoft.com/office/powerpoint/2010/main" val="83571431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A57795-631C-689D-A52A-8364445808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97" t="19676" r="26316" b="2593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73749" y="202862"/>
            <a:ext cx="4247331" cy="15919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Solemnity </a:t>
            </a:r>
            <a:r>
              <a:rPr lang="en-GB" sz="37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of the </a:t>
            </a:r>
            <a:r>
              <a:rPr lang="en-GB" sz="60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Epiphany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810A4B-83A3-BB74-E1D8-07C31FEF30B8}"/>
              </a:ext>
            </a:extLst>
          </p:cNvPr>
          <p:cNvSpPr/>
          <p:nvPr/>
        </p:nvSpPr>
        <p:spPr>
          <a:xfrm>
            <a:off x="11063156" y="6514668"/>
            <a:ext cx="1162975" cy="3107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4606" y="5748168"/>
            <a:ext cx="771525" cy="91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30990" y="5748168"/>
            <a:ext cx="105774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  <a:p>
            <a:pPr algn="ctr"/>
            <a:r>
              <a:rPr lang="en-GB" sz="1200" dirty="0">
                <a:latin typeface="Garamond" panose="02020404030301010803" pitchFamily="18" charset="0"/>
              </a:rPr>
              <a:t>Image source : young-catholics.com</a:t>
            </a:r>
          </a:p>
        </p:txBody>
      </p:sp>
    </p:spTree>
    <p:extLst>
      <p:ext uri="{BB962C8B-B14F-4D97-AF65-F5344CB8AC3E}">
        <p14:creationId xmlns:p14="http://schemas.microsoft.com/office/powerpoint/2010/main" val="411602626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53143" y="415926"/>
            <a:ext cx="10835593" cy="15919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In Sunday’s Gospel Reading  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5388746" y="2367895"/>
            <a:ext cx="624070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Garamond" panose="02020404030301010803" pitchFamily="18" charset="0"/>
              </a:rPr>
              <a:t>Sunday 7</a:t>
            </a:r>
            <a:r>
              <a:rPr lang="en-GB" sz="3600" b="1" baseline="30000" dirty="0">
                <a:latin typeface="Garamond" panose="02020404030301010803" pitchFamily="18" charset="0"/>
              </a:rPr>
              <a:t>th</a:t>
            </a:r>
            <a:r>
              <a:rPr lang="en-GB" sz="3600" b="1" dirty="0">
                <a:latin typeface="Garamond" panose="02020404030301010803" pitchFamily="18" charset="0"/>
              </a:rPr>
              <a:t> January 2024</a:t>
            </a:r>
            <a:r>
              <a:rPr lang="en-GB" sz="3600" dirty="0">
                <a:latin typeface="Garamond" panose="02020404030301010803" pitchFamily="18" charset="0"/>
              </a:rPr>
              <a:t> :</a:t>
            </a:r>
            <a:r>
              <a:rPr lang="en-GB" sz="1600" dirty="0">
                <a:latin typeface="Garamond" panose="02020404030301010803" pitchFamily="18" charset="0"/>
              </a:rPr>
              <a:t>  </a:t>
            </a:r>
          </a:p>
          <a:p>
            <a:pPr algn="ctr"/>
            <a:r>
              <a:rPr lang="en-GB" sz="1600" dirty="0">
                <a:latin typeface="Garamond" panose="02020404030301010803" pitchFamily="18" charset="0"/>
              </a:rPr>
              <a:t>    </a:t>
            </a:r>
          </a:p>
          <a:p>
            <a:pPr algn="ctr"/>
            <a:r>
              <a:rPr lang="en-GB" sz="3600" dirty="0">
                <a:latin typeface="Garamond" panose="02020404030301010803" pitchFamily="18" charset="0"/>
              </a:rPr>
              <a:t>The Gospel of Matthew </a:t>
            </a:r>
          </a:p>
          <a:p>
            <a:pPr algn="ctr"/>
            <a:r>
              <a:rPr lang="en-GB" sz="3600" dirty="0">
                <a:latin typeface="Garamond" panose="02020404030301010803" pitchFamily="18" charset="0"/>
              </a:rPr>
              <a:t>tells us that                                                    </a:t>
            </a:r>
          </a:p>
          <a:p>
            <a:pPr algn="ctr"/>
            <a:endParaRPr lang="en-GB" sz="1600" dirty="0">
              <a:latin typeface="Garamond" panose="02020404030301010803" pitchFamily="18" charset="0"/>
            </a:endParaRPr>
          </a:p>
          <a:p>
            <a:pPr algn="ctr"/>
            <a:r>
              <a:rPr lang="en-GB" sz="4400" dirty="0">
                <a:latin typeface="Garamond" panose="02020404030301010803" pitchFamily="18" charset="0"/>
              </a:rPr>
              <a:t>“They were gladdened </a:t>
            </a:r>
          </a:p>
          <a:p>
            <a:pPr algn="ctr"/>
            <a:r>
              <a:rPr lang="en-GB" sz="4400" dirty="0">
                <a:latin typeface="Garamond" panose="02020404030301010803" pitchFamily="18" charset="0"/>
              </a:rPr>
              <a:t>by a very great joy.”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pic>
        <p:nvPicPr>
          <p:cNvPr id="2050" name="Picture 2" descr="The Wise Men followed the star ">
            <a:extLst>
              <a:ext uri="{FF2B5EF4-FFF2-40B4-BE49-F238E27FC236}">
                <a16:creationId xmlns:a16="http://schemas.microsoft.com/office/drawing/2014/main" id="{589D0AE0-97B0-664D-6622-03140BF96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2" y="2357437"/>
            <a:ext cx="4965461" cy="372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88138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aptism of Jesus">
            <a:extLst>
              <a:ext uri="{FF2B5EF4-FFF2-40B4-BE49-F238E27FC236}">
                <a16:creationId xmlns:a16="http://schemas.microsoft.com/office/drawing/2014/main" id="{4A666A82-F19B-42EA-A210-CF950CFA1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583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aptism of Jesus">
            <a:extLst>
              <a:ext uri="{FF2B5EF4-FFF2-40B4-BE49-F238E27FC236}">
                <a16:creationId xmlns:a16="http://schemas.microsoft.com/office/drawing/2014/main" id="{25C62EB4-F40F-3D46-832D-BACE723BE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9643"/>
            <a:ext cx="12192000" cy="583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44098" y="5836945"/>
            <a:ext cx="1544637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  <a:p>
            <a:endParaRPr lang="en-GB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17816"/>
            <a:ext cx="12192000" cy="12647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3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8</a:t>
            </a:r>
            <a:r>
              <a:rPr lang="en-GB" sz="5300" baseline="300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th</a:t>
            </a:r>
            <a:r>
              <a:rPr lang="en-GB" sz="53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 January : Feast of the Baptism of the Lord 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471" y="5836944"/>
            <a:ext cx="805028" cy="9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39124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44099" y="6143316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54602" y="250978"/>
            <a:ext cx="10734133" cy="15919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Reflection 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973" y="5836945"/>
            <a:ext cx="771525" cy="914400"/>
          </a:xfrm>
          <a:prstGeom prst="rect">
            <a:avLst/>
          </a:prstGeom>
        </p:spPr>
      </p:pic>
      <p:pic>
        <p:nvPicPr>
          <p:cNvPr id="4098" name="Picture 2" descr="Be Thankful">
            <a:extLst>
              <a:ext uri="{FF2B5EF4-FFF2-40B4-BE49-F238E27FC236}">
                <a16:creationId xmlns:a16="http://schemas.microsoft.com/office/drawing/2014/main" id="{12F2020D-82A4-A011-738E-758CF87F4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044" y="2099379"/>
            <a:ext cx="7175912" cy="430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33815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29343" y="254646"/>
            <a:ext cx="11010220" cy="13226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54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Preparing for World Youth Day 2027</a:t>
            </a:r>
            <a:endParaRPr lang="en-GB" sz="5400" dirty="0">
              <a:solidFill>
                <a:schemeClr val="accent5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44100" y="6063737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49610" y="2506135"/>
            <a:ext cx="6879633" cy="2628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Clr>
                <a:srgbClr val="212121"/>
              </a:buClr>
            </a:pPr>
            <a:r>
              <a:rPr lang="en-GB" sz="4400" dirty="0">
                <a:latin typeface="Garamond" panose="02020404030301010803" pitchFamily="18" charset="0"/>
              </a:rPr>
              <a:t>“</a:t>
            </a:r>
            <a:r>
              <a:rPr lang="en-GB" sz="4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Jesus is the path, and we are going to walk with him.”</a:t>
            </a:r>
          </a:p>
          <a:p>
            <a:pPr algn="ctr"/>
            <a:r>
              <a:rPr lang="en-GB" sz="3200" dirty="0">
                <a:latin typeface="Garamond" panose="02020404030301010803" pitchFamily="18" charset="0"/>
              </a:rPr>
              <a:t> </a:t>
            </a:r>
            <a:r>
              <a:rPr lang="en-GB" sz="3200" dirty="0">
                <a:solidFill>
                  <a:srgbClr val="333333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- Pope Francis, </a:t>
            </a:r>
          </a:p>
          <a:p>
            <a:pPr algn="ctr"/>
            <a:r>
              <a:rPr lang="en-GB" sz="32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Open Sans" panose="020B0606030504020204" pitchFamily="34" charset="0"/>
              </a:rPr>
              <a:t>World Youth Day 2023</a:t>
            </a:r>
            <a:endParaRPr lang="en-GB" sz="3200" dirty="0">
              <a:latin typeface="Garamond" panose="02020404030301010803" pitchFamily="18" charset="0"/>
            </a:endParaRPr>
          </a:p>
        </p:txBody>
      </p:sp>
      <p:pic>
        <p:nvPicPr>
          <p:cNvPr id="3" name="Picture 2" descr="World Youth Day - The next World Youth Day will be in Seoul, South Korea!  🇰🇷 See you in 2027! #WYD #Seoul2027 🇰🇷 🫰 Dicastery for Laity, Family  and Life | Facebook">
            <a:extLst>
              <a:ext uri="{FF2B5EF4-FFF2-40B4-BE49-F238E27FC236}">
                <a16:creationId xmlns:a16="http://schemas.microsoft.com/office/drawing/2014/main" id="{8D0F55F0-CD72-251A-5BC3-B5CEEC5F1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43" y="1833339"/>
            <a:ext cx="4340368" cy="469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42909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98064" y="6297976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32151" y="271531"/>
            <a:ext cx="7025924" cy="28526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6600" dirty="0">
                <a:solidFill>
                  <a:srgbClr val="2F5597"/>
                </a:solidFill>
                <a:latin typeface="Garamond" panose="02020404030301010803" pitchFamily="18" charset="0"/>
              </a:rPr>
              <a:t>St. Aelred of Rievaulx</a:t>
            </a:r>
          </a:p>
          <a:p>
            <a:pPr algn="ctr"/>
            <a:r>
              <a:rPr lang="en-GB" altLang="en-US" sz="6600" dirty="0">
                <a:solidFill>
                  <a:srgbClr val="2F5597"/>
                </a:solidFill>
                <a:latin typeface="Garamond" panose="02020404030301010803" pitchFamily="18" charset="0"/>
              </a:rPr>
              <a:t>Feast day : </a:t>
            </a:r>
          </a:p>
          <a:p>
            <a:pPr algn="ctr"/>
            <a:r>
              <a:rPr lang="en-GB" altLang="en-US" sz="6600" dirty="0">
                <a:solidFill>
                  <a:srgbClr val="2F5597"/>
                </a:solidFill>
                <a:latin typeface="Garamond" panose="02020404030301010803" pitchFamily="18" charset="0"/>
              </a:rPr>
              <a:t>12</a:t>
            </a:r>
            <a:r>
              <a:rPr lang="en-GB" altLang="en-US" sz="6600" baseline="30000" dirty="0">
                <a:solidFill>
                  <a:srgbClr val="2F5597"/>
                </a:solidFill>
                <a:latin typeface="Garamond" panose="02020404030301010803" pitchFamily="18" charset="0"/>
              </a:rPr>
              <a:t>th</a:t>
            </a:r>
            <a:r>
              <a:rPr lang="en-GB" altLang="en-US" sz="6600" dirty="0">
                <a:solidFill>
                  <a:srgbClr val="2F5597"/>
                </a:solidFill>
                <a:latin typeface="Garamond" panose="02020404030301010803" pitchFamily="18" charset="0"/>
              </a:rPr>
              <a:t> January </a:t>
            </a:r>
            <a:endParaRPr lang="en-GB" sz="6600" dirty="0">
              <a:solidFill>
                <a:srgbClr val="2F5597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2151" y="3204401"/>
            <a:ext cx="70259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0" i="0" dirty="0">
                <a:solidFill>
                  <a:srgbClr val="212529"/>
                </a:solidFill>
                <a:effectLst/>
                <a:latin typeface="Garamond" panose="02020404030301010803" pitchFamily="18" charset="0"/>
              </a:rPr>
              <a:t>Aelred (1109 – 1167) was born in Hexham and eventually became abbot of the Cistercian abbey of Rievaulx</a:t>
            </a:r>
            <a:r>
              <a:rPr lang="en-US" sz="2200" dirty="0">
                <a:solidFill>
                  <a:srgbClr val="212529"/>
                </a:solidFill>
                <a:latin typeface="Garamond" panose="02020404030301010803" pitchFamily="18" charset="0"/>
              </a:rPr>
              <a:t>, the imposing ruins of which can still be visited in North Yorkshire.  He is the patron saint of friendship.</a:t>
            </a:r>
            <a:r>
              <a:rPr lang="en-US" sz="2200" b="0" i="0" dirty="0">
                <a:solidFill>
                  <a:srgbClr val="212529"/>
                </a:solidFill>
                <a:effectLst/>
                <a:latin typeface="Garamond" panose="02020404030301010803" pitchFamily="18" charset="0"/>
              </a:rPr>
              <a:t> In one of his many writings, the treatise </a:t>
            </a:r>
            <a:r>
              <a:rPr lang="en-US" sz="2200" b="0" i="1" dirty="0">
                <a:solidFill>
                  <a:srgbClr val="212529"/>
                </a:solidFill>
                <a:effectLst/>
                <a:latin typeface="Garamond" panose="02020404030301010803" pitchFamily="18" charset="0"/>
              </a:rPr>
              <a:t>On Spiritual Friendship</a:t>
            </a:r>
            <a:r>
              <a:rPr lang="en-US" sz="2200" b="0" i="0" dirty="0">
                <a:solidFill>
                  <a:srgbClr val="212529"/>
                </a:solidFill>
                <a:effectLst/>
                <a:latin typeface="Garamond" panose="02020404030301010803" pitchFamily="18" charset="0"/>
              </a:rPr>
              <a:t>, he wrote that “God is friendship … he who lives in friendship, lives in God, and God in him”  - in this he consciously echoes John 4 : 16, where </a:t>
            </a:r>
            <a:r>
              <a:rPr lang="en-US" sz="2200" dirty="0">
                <a:solidFill>
                  <a:srgbClr val="212529"/>
                </a:solidFill>
                <a:latin typeface="Garamond" panose="02020404030301010803" pitchFamily="18" charset="0"/>
              </a:rPr>
              <a:t>Jesus says “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God is love. Whoever lives in love, lives in God, and God in them.” </a:t>
            </a:r>
            <a:r>
              <a:rPr lang="en-US" sz="2200" b="0" i="0" dirty="0">
                <a:solidFill>
                  <a:srgbClr val="212529"/>
                </a:solidFill>
                <a:effectLst/>
                <a:latin typeface="Garamond" panose="02020404030301010803" pitchFamily="18" charset="0"/>
              </a:rPr>
              <a:t>Aelred viewed Christ as the source of spiritual friendship. Be thankful for friendship!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592" y="5906796"/>
            <a:ext cx="771525" cy="914400"/>
          </a:xfrm>
          <a:prstGeom prst="rect">
            <a:avLst/>
          </a:prstGeom>
        </p:spPr>
      </p:pic>
      <p:pic>
        <p:nvPicPr>
          <p:cNvPr id="2" name="Picture 2" descr="Saint. Aelred of Rievaulx by Brother Robert Lentz gay saint">
            <a:extLst>
              <a:ext uri="{FF2B5EF4-FFF2-40B4-BE49-F238E27FC236}">
                <a16:creationId xmlns:a16="http://schemas.microsoft.com/office/drawing/2014/main" id="{B5464617-C38C-45FA-AE25-35E830D3C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674" y="271531"/>
            <a:ext cx="4210049" cy="538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23533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54646"/>
            <a:ext cx="12192000" cy="13226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Jerusalem: Church of the Holy Sepulchre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44100" y="6063737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63049" y="1786368"/>
            <a:ext cx="627651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Garamond" panose="02020404030301010803" pitchFamily="18" charset="0"/>
              </a:rPr>
              <a:t>The Aedicule</a:t>
            </a:r>
          </a:p>
          <a:p>
            <a:endParaRPr lang="en-GB" dirty="0"/>
          </a:p>
          <a:p>
            <a:pPr algn="just"/>
            <a:r>
              <a:rPr lang="en-US" sz="2800" b="0" i="0" dirty="0">
                <a:solidFill>
                  <a:srgbClr val="202124"/>
                </a:solidFill>
                <a:effectLst/>
                <a:latin typeface="Garamond" panose="02020404030301010803" pitchFamily="18" charset="0"/>
              </a:rPr>
              <a:t>The Aedicule (from the Latin for “little house”) is </a:t>
            </a:r>
            <a:r>
              <a:rPr lang="en-US" sz="2800" b="0" i="0" dirty="0">
                <a:solidFill>
                  <a:srgbClr val="040C28"/>
                </a:solidFill>
                <a:effectLst/>
                <a:latin typeface="Garamond" panose="02020404030301010803" pitchFamily="18" charset="0"/>
              </a:rPr>
              <a:t>a small structure within the Church of the Holy </a:t>
            </a:r>
            <a:r>
              <a:rPr lang="en-US" sz="2800" b="0" i="0" dirty="0" err="1">
                <a:solidFill>
                  <a:srgbClr val="040C28"/>
                </a:solidFill>
                <a:effectLst/>
                <a:latin typeface="Garamond" panose="02020404030301010803" pitchFamily="18" charset="0"/>
              </a:rPr>
              <a:t>Sepulchre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Garamond" panose="02020404030301010803" pitchFamily="18" charset="0"/>
              </a:rPr>
              <a:t>, enclosing the remains of a cave that has been venerated since at least the fourth century A.D. as the tomb of Jesus. </a:t>
            </a:r>
            <a:endParaRPr lang="en-GB" sz="2800" dirty="0">
              <a:latin typeface="Garamond" panose="02020404030301010803" pitchFamily="18" charset="0"/>
            </a:endParaRPr>
          </a:p>
        </p:txBody>
      </p:sp>
      <p:pic>
        <p:nvPicPr>
          <p:cNvPr id="7172" name="Picture 4" descr="Aedicule - Madain Project (en)">
            <a:extLst>
              <a:ext uri="{FF2B5EF4-FFF2-40B4-BE49-F238E27FC236}">
                <a16:creationId xmlns:a16="http://schemas.microsoft.com/office/drawing/2014/main" id="{B1EEBCEB-8F75-BEF1-269A-56CB3F669C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68" b="11692"/>
          <a:stretch/>
        </p:blipFill>
        <p:spPr bwMode="auto">
          <a:xfrm>
            <a:off x="0" y="1720850"/>
            <a:ext cx="5085134" cy="488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36554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74C4D908A1454EA680D99890B63DD8" ma:contentTypeVersion="11" ma:contentTypeDescription="Create a new document." ma:contentTypeScope="" ma:versionID="9402c1d68d3900ee211fc7516b8e0b3d">
  <xsd:schema xmlns:xsd="http://www.w3.org/2001/XMLSchema" xmlns:xs="http://www.w3.org/2001/XMLSchema" xmlns:p="http://schemas.microsoft.com/office/2006/metadata/properties" xmlns:ns3="66f78821-969e-443f-8b7e-99ce487fda93" targetNamespace="http://schemas.microsoft.com/office/2006/metadata/properties" ma:root="true" ma:fieldsID="41d38482d1c0efd77029f8be5c83b58b" ns3:_="">
    <xsd:import namespace="66f78821-969e-443f-8b7e-99ce487fda9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f78821-969e-443f-8b7e-99ce487fda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5F0585-C9A4-4F37-BF45-19570350497D}">
  <ds:schemaRefs>
    <ds:schemaRef ds:uri="http://schemas.microsoft.com/office/2006/documentManagement/types"/>
    <ds:schemaRef ds:uri="66f78821-969e-443f-8b7e-99ce487fda93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471895A-9627-4D5A-93F3-5760510F59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1E2457-5AA8-4476-B0FB-665F6FA191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f78821-969e-443f-8b7e-99ce487fda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8863</TotalTime>
  <Words>380</Words>
  <Application>Microsoft Office PowerPoint</Application>
  <PresentationFormat>Widescreen</PresentationFormat>
  <Paragraphs>50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Garamond</vt:lpstr>
      <vt:lpstr>Open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Diocese Of Brentwood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Sophie Russell</dc:creator>
  <cp:lastModifiedBy>Catherine McKenna</cp:lastModifiedBy>
  <cp:revision>592</cp:revision>
  <dcterms:created xsi:type="dcterms:W3CDTF">2019-09-06T14:56:38Z</dcterms:created>
  <dcterms:modified xsi:type="dcterms:W3CDTF">2023-12-20T11:44:20Z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0x0101001674C4D908A1454EA680D99890B63DD8</vt:lpwstr>
  </property>
</Properties>
</file>