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66" r:id="rId5"/>
    <p:sldId id="289" r:id="rId6"/>
    <p:sldId id="370" r:id="rId7"/>
    <p:sldId id="297" r:id="rId8"/>
    <p:sldId id="371" r:id="rId9"/>
    <p:sldId id="333" r:id="rId10"/>
    <p:sldId id="360" r:id="rId11"/>
    <p:sldId id="272" r:id="rId12"/>
    <p:sldId id="353" r:id="rId13"/>
    <p:sldId id="3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FF9966"/>
    <a:srgbClr val="FFCCFF"/>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90DD67-26D8-4050-B91B-816A23BA3D8B}" v="58" dt="2024-01-12T13:50:02.1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5" autoAdjust="0"/>
    <p:restoredTop sz="94660"/>
  </p:normalViewPr>
  <p:slideViewPr>
    <p:cSldViewPr snapToGrid="0">
      <p:cViewPr varScale="1">
        <p:scale>
          <a:sx n="66" d="100"/>
          <a:sy n="66" d="100"/>
        </p:scale>
        <p:origin x="641"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E890DD67-26D8-4050-B91B-816A23BA3D8B}"/>
    <pc:docChg chg="undo custSel addSld delSld modSld">
      <pc:chgData name="John Adams" userId="1143faee-bb16-416e-8056-0ed4c730fe93" providerId="ADAL" clId="{E890DD67-26D8-4050-B91B-816A23BA3D8B}" dt="2024-01-12T14:20:10.020" v="996" actId="6549"/>
      <pc:docMkLst>
        <pc:docMk/>
      </pc:docMkLst>
      <pc:sldChg chg="addSp delSp modSp mod">
        <pc:chgData name="John Adams" userId="1143faee-bb16-416e-8056-0ed4c730fe93" providerId="ADAL" clId="{E890DD67-26D8-4050-B91B-816A23BA3D8B}" dt="2024-01-12T14:18:01.404" v="995" actId="1076"/>
        <pc:sldMkLst>
          <pc:docMk/>
          <pc:sldMk cId="2339235338" sldId="272"/>
        </pc:sldMkLst>
        <pc:spChg chg="mod">
          <ac:chgData name="John Adams" userId="1143faee-bb16-416e-8056-0ed4c730fe93" providerId="ADAL" clId="{E890DD67-26D8-4050-B91B-816A23BA3D8B}" dt="2024-01-12T14:18:01.404" v="995" actId="1076"/>
          <ac:spMkLst>
            <pc:docMk/>
            <pc:sldMk cId="2339235338" sldId="272"/>
            <ac:spMk id="3" creationId="{00000000-0000-0000-0000-000000000000}"/>
          </ac:spMkLst>
        </pc:spChg>
        <pc:spChg chg="add mod">
          <ac:chgData name="John Adams" userId="1143faee-bb16-416e-8056-0ed4c730fe93" providerId="ADAL" clId="{E890DD67-26D8-4050-B91B-816A23BA3D8B}" dt="2024-01-12T13:42:52.135" v="340" actId="14100"/>
          <ac:spMkLst>
            <pc:docMk/>
            <pc:sldMk cId="2339235338" sldId="272"/>
            <ac:spMk id="5" creationId="{3169F320-5871-4399-7191-C9F16DCF44F2}"/>
          </ac:spMkLst>
        </pc:spChg>
        <pc:spChg chg="mod">
          <ac:chgData name="John Adams" userId="1143faee-bb16-416e-8056-0ed4c730fe93" providerId="ADAL" clId="{E890DD67-26D8-4050-B91B-816A23BA3D8B}" dt="2024-01-12T13:40:05.141" v="249" actId="27636"/>
          <ac:spMkLst>
            <pc:docMk/>
            <pc:sldMk cId="2339235338" sldId="272"/>
            <ac:spMk id="8" creationId="{00000000-0000-0000-0000-000000000000}"/>
          </ac:spMkLst>
        </pc:spChg>
        <pc:picChg chg="del">
          <ac:chgData name="John Adams" userId="1143faee-bb16-416e-8056-0ed4c730fe93" providerId="ADAL" clId="{E890DD67-26D8-4050-B91B-816A23BA3D8B}" dt="2024-01-12T13:38:25.701" v="224" actId="478"/>
          <ac:picMkLst>
            <pc:docMk/>
            <pc:sldMk cId="2339235338" sldId="272"/>
            <ac:picMk id="2" creationId="{B5464617-C38C-45FA-AE25-35E830D3CCCD}"/>
          </ac:picMkLst>
        </pc:picChg>
        <pc:picChg chg="add mod">
          <ac:chgData name="John Adams" userId="1143faee-bb16-416e-8056-0ed4c730fe93" providerId="ADAL" clId="{E890DD67-26D8-4050-B91B-816A23BA3D8B}" dt="2024-01-12T13:39:26.897" v="236" actId="1076"/>
          <ac:picMkLst>
            <pc:docMk/>
            <pc:sldMk cId="2339235338" sldId="272"/>
            <ac:picMk id="4" creationId="{C78A9D20-5134-0B7E-C85A-04E70F16EF58}"/>
          </ac:picMkLst>
        </pc:picChg>
        <pc:picChg chg="add mod">
          <ac:chgData name="John Adams" userId="1143faee-bb16-416e-8056-0ed4c730fe93" providerId="ADAL" clId="{E890DD67-26D8-4050-B91B-816A23BA3D8B}" dt="2024-01-12T13:39:34.107" v="237" actId="732"/>
          <ac:picMkLst>
            <pc:docMk/>
            <pc:sldMk cId="2339235338" sldId="272"/>
            <ac:picMk id="6146" creationId="{1DA22C21-31CC-DF5C-757D-DB8BDE0F6FEB}"/>
          </ac:picMkLst>
        </pc:picChg>
      </pc:sldChg>
      <pc:sldChg chg="modSp mod">
        <pc:chgData name="John Adams" userId="1143faee-bb16-416e-8056-0ed4c730fe93" providerId="ADAL" clId="{E890DD67-26D8-4050-B91B-816A23BA3D8B}" dt="2024-01-12T13:24:16.541" v="54" actId="255"/>
        <pc:sldMkLst>
          <pc:docMk/>
          <pc:sldMk cId="835714311" sldId="289"/>
        </pc:sldMkLst>
        <pc:spChg chg="mod">
          <ac:chgData name="John Adams" userId="1143faee-bb16-416e-8056-0ed4c730fe93" providerId="ADAL" clId="{E890DD67-26D8-4050-B91B-816A23BA3D8B}" dt="2024-01-12T13:24:16.541" v="54" actId="255"/>
          <ac:spMkLst>
            <pc:docMk/>
            <pc:sldMk cId="835714311" sldId="289"/>
            <ac:spMk id="10" creationId="{00000000-0000-0000-0000-000000000000}"/>
          </ac:spMkLst>
        </pc:spChg>
      </pc:sldChg>
      <pc:sldChg chg="addSp delSp modSp mod">
        <pc:chgData name="John Adams" userId="1143faee-bb16-416e-8056-0ed4c730fe93" providerId="ADAL" clId="{E890DD67-26D8-4050-B91B-816A23BA3D8B}" dt="2024-01-12T13:30:37.714" v="134" actId="1076"/>
        <pc:sldMkLst>
          <pc:docMk/>
          <pc:sldMk cId="2058881387" sldId="297"/>
        </pc:sldMkLst>
        <pc:spChg chg="add del">
          <ac:chgData name="John Adams" userId="1143faee-bb16-416e-8056-0ed4c730fe93" providerId="ADAL" clId="{E890DD67-26D8-4050-B91B-816A23BA3D8B}" dt="2024-01-12T13:29:41.051" v="126"/>
          <ac:spMkLst>
            <pc:docMk/>
            <pc:sldMk cId="2058881387" sldId="297"/>
            <ac:spMk id="2" creationId="{8AA1D336-8856-A19F-71EB-28B5CAC4F445}"/>
          </ac:spMkLst>
        </pc:spChg>
        <pc:spChg chg="mod">
          <ac:chgData name="John Adams" userId="1143faee-bb16-416e-8056-0ed4c730fe93" providerId="ADAL" clId="{E890DD67-26D8-4050-B91B-816A23BA3D8B}" dt="2024-01-12T13:30:37.714" v="134" actId="1076"/>
          <ac:spMkLst>
            <pc:docMk/>
            <pc:sldMk cId="2058881387" sldId="297"/>
            <ac:spMk id="3" creationId="{00000000-0000-0000-0000-000000000000}"/>
          </ac:spMkLst>
        </pc:spChg>
        <pc:picChg chg="add mod modCrop">
          <ac:chgData name="John Adams" userId="1143faee-bb16-416e-8056-0ed4c730fe93" providerId="ADAL" clId="{E890DD67-26D8-4050-B91B-816A23BA3D8B}" dt="2024-01-12T13:30:24.831" v="133" actId="1076"/>
          <ac:picMkLst>
            <pc:docMk/>
            <pc:sldMk cId="2058881387" sldId="297"/>
            <ac:picMk id="5" creationId="{6671990C-ED33-C1CA-3A55-3C53A40ED1E8}"/>
          </ac:picMkLst>
        </pc:picChg>
        <pc:picChg chg="del">
          <ac:chgData name="John Adams" userId="1143faee-bb16-416e-8056-0ed4c730fe93" providerId="ADAL" clId="{E890DD67-26D8-4050-B91B-816A23BA3D8B}" dt="2024-01-12T13:28:18.647" v="122" actId="478"/>
          <ac:picMkLst>
            <pc:docMk/>
            <pc:sldMk cId="2058881387" sldId="297"/>
            <ac:picMk id="2050" creationId="{589D0AE0-97B0-664D-6622-03140BF9669D}"/>
          </ac:picMkLst>
        </pc:picChg>
      </pc:sldChg>
      <pc:sldChg chg="addSp delSp modSp">
        <pc:chgData name="John Adams" userId="1143faee-bb16-416e-8056-0ed4c730fe93" providerId="ADAL" clId="{E890DD67-26D8-4050-B91B-816A23BA3D8B}" dt="2024-01-12T13:35:44.509" v="186" actId="1076"/>
        <pc:sldMkLst>
          <pc:docMk/>
          <pc:sldMk cId="2697338157" sldId="333"/>
        </pc:sldMkLst>
        <pc:picChg chg="del">
          <ac:chgData name="John Adams" userId="1143faee-bb16-416e-8056-0ed4c730fe93" providerId="ADAL" clId="{E890DD67-26D8-4050-B91B-816A23BA3D8B}" dt="2024-01-12T13:35:07.894" v="178" actId="478"/>
          <ac:picMkLst>
            <pc:docMk/>
            <pc:sldMk cId="2697338157" sldId="333"/>
            <ac:picMk id="4098" creationId="{12F2020D-82A4-A011-738E-758CF87F47F0}"/>
          </ac:picMkLst>
        </pc:picChg>
        <pc:picChg chg="add mod">
          <ac:chgData name="John Adams" userId="1143faee-bb16-416e-8056-0ed4c730fe93" providerId="ADAL" clId="{E890DD67-26D8-4050-B91B-816A23BA3D8B}" dt="2024-01-12T13:35:44.509" v="186" actId="1076"/>
          <ac:picMkLst>
            <pc:docMk/>
            <pc:sldMk cId="2697338157" sldId="333"/>
            <ac:picMk id="5122" creationId="{69FA4629-9178-912B-EEE6-1B3DD5ABF5F8}"/>
          </ac:picMkLst>
        </pc:picChg>
      </pc:sldChg>
      <pc:sldChg chg="addSp delSp modSp mod">
        <pc:chgData name="John Adams" userId="1143faee-bb16-416e-8056-0ed4c730fe93" providerId="ADAL" clId="{E890DD67-26D8-4050-B91B-816A23BA3D8B}" dt="2024-01-12T14:20:10.020" v="996" actId="6549"/>
        <pc:sldMkLst>
          <pc:docMk/>
          <pc:sldMk cId="3792365540" sldId="353"/>
        </pc:sldMkLst>
        <pc:spChg chg="mod">
          <ac:chgData name="John Adams" userId="1143faee-bb16-416e-8056-0ed4c730fe93" providerId="ADAL" clId="{E890DD67-26D8-4050-B91B-816A23BA3D8B}" dt="2024-01-12T14:20:10.020" v="996" actId="6549"/>
          <ac:spMkLst>
            <pc:docMk/>
            <pc:sldMk cId="3792365540" sldId="353"/>
            <ac:spMk id="2" creationId="{00000000-0000-0000-0000-000000000000}"/>
          </ac:spMkLst>
        </pc:spChg>
        <pc:spChg chg="add del">
          <ac:chgData name="John Adams" userId="1143faee-bb16-416e-8056-0ed4c730fe93" providerId="ADAL" clId="{E890DD67-26D8-4050-B91B-816A23BA3D8B}" dt="2024-01-12T13:50:02.126" v="426"/>
          <ac:spMkLst>
            <pc:docMk/>
            <pc:sldMk cId="3792365540" sldId="353"/>
            <ac:spMk id="3" creationId="{7F1E4F07-F0E3-3E87-203A-33F958D3835B}"/>
          </ac:spMkLst>
        </pc:spChg>
        <pc:spChg chg="mod">
          <ac:chgData name="John Adams" userId="1143faee-bb16-416e-8056-0ed4c730fe93" providerId="ADAL" clId="{E890DD67-26D8-4050-B91B-816A23BA3D8B}" dt="2024-01-12T13:48:59.208" v="415" actId="14100"/>
          <ac:spMkLst>
            <pc:docMk/>
            <pc:sldMk cId="3792365540" sldId="353"/>
            <ac:spMk id="5" creationId="{00000000-0000-0000-0000-000000000000}"/>
          </ac:spMkLst>
        </pc:spChg>
        <pc:picChg chg="add mod modCrop">
          <ac:chgData name="John Adams" userId="1143faee-bb16-416e-8056-0ed4c730fe93" providerId="ADAL" clId="{E890DD67-26D8-4050-B91B-816A23BA3D8B}" dt="2024-01-12T13:50:34.598" v="432" actId="14100"/>
          <ac:picMkLst>
            <pc:docMk/>
            <pc:sldMk cId="3792365540" sldId="353"/>
            <ac:picMk id="8" creationId="{4A85567F-B227-D9ED-A888-5186A2FE528C}"/>
          </ac:picMkLst>
        </pc:picChg>
        <pc:picChg chg="add del mod">
          <ac:chgData name="John Adams" userId="1143faee-bb16-416e-8056-0ed4c730fe93" providerId="ADAL" clId="{E890DD67-26D8-4050-B91B-816A23BA3D8B}" dt="2024-01-12T13:49:58.004" v="424" actId="478"/>
          <ac:picMkLst>
            <pc:docMk/>
            <pc:sldMk cId="3792365540" sldId="353"/>
            <ac:picMk id="7170" creationId="{034BEFEE-0E8C-8081-49FC-6695BB211BF6}"/>
          </ac:picMkLst>
        </pc:picChg>
        <pc:picChg chg="del">
          <ac:chgData name="John Adams" userId="1143faee-bb16-416e-8056-0ed4c730fe93" providerId="ADAL" clId="{E890DD67-26D8-4050-B91B-816A23BA3D8B}" dt="2024-01-12T13:48:21.630" v="391" actId="478"/>
          <ac:picMkLst>
            <pc:docMk/>
            <pc:sldMk cId="3792365540" sldId="353"/>
            <ac:picMk id="7172" creationId="{B1EEBCEB-8F75-BEF1-269A-56CB3F669C97}"/>
          </ac:picMkLst>
        </pc:picChg>
      </pc:sldChg>
      <pc:sldChg chg="modSp mod">
        <pc:chgData name="John Adams" userId="1143faee-bb16-416e-8056-0ed4c730fe93" providerId="ADAL" clId="{E890DD67-26D8-4050-B91B-816A23BA3D8B}" dt="2024-01-12T14:13:42.747" v="979" actId="404"/>
        <pc:sldMkLst>
          <pc:docMk/>
          <pc:sldMk cId="3373429092" sldId="360"/>
        </pc:sldMkLst>
        <pc:spChg chg="mod">
          <ac:chgData name="John Adams" userId="1143faee-bb16-416e-8056-0ed4c730fe93" providerId="ADAL" clId="{E890DD67-26D8-4050-B91B-816A23BA3D8B}" dt="2024-01-12T14:13:42.747" v="979" actId="404"/>
          <ac:spMkLst>
            <pc:docMk/>
            <pc:sldMk cId="3373429092" sldId="360"/>
            <ac:spMk id="4" creationId="{00000000-0000-0000-0000-000000000000}"/>
          </ac:spMkLst>
        </pc:spChg>
      </pc:sldChg>
      <pc:sldChg chg="addSp delSp modSp">
        <pc:chgData name="John Adams" userId="1143faee-bb16-416e-8056-0ed4c730fe93" providerId="ADAL" clId="{E890DD67-26D8-4050-B91B-816A23BA3D8B}" dt="2024-01-12T13:21:11.769" v="6" actId="1076"/>
        <pc:sldMkLst>
          <pc:docMk/>
          <pc:sldMk cId="628232970" sldId="366"/>
        </pc:sldMkLst>
        <pc:picChg chg="add mod">
          <ac:chgData name="John Adams" userId="1143faee-bb16-416e-8056-0ed4c730fe93" providerId="ADAL" clId="{E890DD67-26D8-4050-B91B-816A23BA3D8B}" dt="2024-01-12T13:21:11.769" v="6" actId="1076"/>
          <ac:picMkLst>
            <pc:docMk/>
            <pc:sldMk cId="628232970" sldId="366"/>
            <ac:picMk id="6" creationId="{B028FADF-0E74-7D70-195B-C2891EA8A68A}"/>
          </ac:picMkLst>
        </pc:picChg>
        <pc:picChg chg="del">
          <ac:chgData name="John Adams" userId="1143faee-bb16-416e-8056-0ed4c730fe93" providerId="ADAL" clId="{E890DD67-26D8-4050-B91B-816A23BA3D8B}" dt="2024-01-12T13:16:29.163" v="0" actId="478"/>
          <ac:picMkLst>
            <pc:docMk/>
            <pc:sldMk cId="628232970" sldId="366"/>
            <ac:picMk id="1026" creationId="{4DCE97AC-D88F-77AB-E020-8F975EA42A5B}"/>
          </ac:picMkLst>
        </pc:picChg>
      </pc:sldChg>
      <pc:sldChg chg="del">
        <pc:chgData name="John Adams" userId="1143faee-bb16-416e-8056-0ed4c730fe93" providerId="ADAL" clId="{E890DD67-26D8-4050-B91B-816A23BA3D8B}" dt="2024-01-12T13:21:18.956" v="7" actId="47"/>
        <pc:sldMkLst>
          <pc:docMk/>
          <pc:sldMk cId="2136727793" sldId="369"/>
        </pc:sldMkLst>
      </pc:sldChg>
      <pc:sldChg chg="addSp delSp modSp mod">
        <pc:chgData name="John Adams" userId="1143faee-bb16-416e-8056-0ed4c730fe93" providerId="ADAL" clId="{E890DD67-26D8-4050-B91B-816A23BA3D8B}" dt="2024-01-12T13:26:18.659" v="66" actId="14100"/>
        <pc:sldMkLst>
          <pc:docMk/>
          <pc:sldMk cId="4116026263" sldId="370"/>
        </pc:sldMkLst>
        <pc:spChg chg="mod">
          <ac:chgData name="John Adams" userId="1143faee-bb16-416e-8056-0ed4c730fe93" providerId="ADAL" clId="{E890DD67-26D8-4050-B91B-816A23BA3D8B}" dt="2024-01-12T13:25:39.288" v="58" actId="20577"/>
          <ac:spMkLst>
            <pc:docMk/>
            <pc:sldMk cId="4116026263" sldId="370"/>
            <ac:spMk id="6" creationId="{00000000-0000-0000-0000-000000000000}"/>
          </ac:spMkLst>
        </pc:spChg>
        <pc:spChg chg="del">
          <ac:chgData name="John Adams" userId="1143faee-bb16-416e-8056-0ed4c730fe93" providerId="ADAL" clId="{E890DD67-26D8-4050-B91B-816A23BA3D8B}" dt="2024-01-12T13:25:29.835" v="55" actId="478"/>
          <ac:spMkLst>
            <pc:docMk/>
            <pc:sldMk cId="4116026263" sldId="370"/>
            <ac:spMk id="8" creationId="{00000000-0000-0000-0000-000000000000}"/>
          </ac:spMkLst>
        </pc:spChg>
        <pc:picChg chg="add mod modCrop">
          <ac:chgData name="John Adams" userId="1143faee-bb16-416e-8056-0ed4c730fe93" providerId="ADAL" clId="{E890DD67-26D8-4050-B91B-816A23BA3D8B}" dt="2024-01-12T13:26:18.659" v="66" actId="14100"/>
          <ac:picMkLst>
            <pc:docMk/>
            <pc:sldMk cId="4116026263" sldId="370"/>
            <ac:picMk id="3" creationId="{EA9DB4E8-79D1-BF79-C1FC-2B0D7C9AEDDE}"/>
          </ac:picMkLst>
        </pc:picChg>
        <pc:picChg chg="del">
          <ac:chgData name="John Adams" userId="1143faee-bb16-416e-8056-0ed4c730fe93" providerId="ADAL" clId="{E890DD67-26D8-4050-B91B-816A23BA3D8B}" dt="2024-01-12T13:25:42.576" v="59" actId="478"/>
          <ac:picMkLst>
            <pc:docMk/>
            <pc:sldMk cId="4116026263" sldId="370"/>
            <ac:picMk id="4" creationId="{71A57795-631C-689D-A52A-83644458081D}"/>
          </ac:picMkLst>
        </pc:picChg>
      </pc:sldChg>
      <pc:sldChg chg="addSp delSp modSp mod">
        <pc:chgData name="John Adams" userId="1143faee-bb16-416e-8056-0ed4c730fe93" providerId="ADAL" clId="{E890DD67-26D8-4050-B91B-816A23BA3D8B}" dt="2024-01-12T13:34:07.491" v="177" actId="14100"/>
        <pc:sldMkLst>
          <pc:docMk/>
          <pc:sldMk cId="1732391240" sldId="371"/>
        </pc:sldMkLst>
        <pc:spChg chg="mod ord">
          <ac:chgData name="John Adams" userId="1143faee-bb16-416e-8056-0ed4c730fe93" providerId="ADAL" clId="{E890DD67-26D8-4050-B91B-816A23BA3D8B}" dt="2024-01-12T13:34:07.491" v="177" actId="14100"/>
          <ac:spMkLst>
            <pc:docMk/>
            <pc:sldMk cId="1732391240" sldId="371"/>
            <ac:spMk id="6" creationId="{00000000-0000-0000-0000-000000000000}"/>
          </ac:spMkLst>
        </pc:spChg>
        <pc:spChg chg="mod ord">
          <ac:chgData name="John Adams" userId="1143faee-bb16-416e-8056-0ed4c730fe93" providerId="ADAL" clId="{E890DD67-26D8-4050-B91B-816A23BA3D8B}" dt="2024-01-12T13:32:55.034" v="159" actId="27636"/>
          <ac:spMkLst>
            <pc:docMk/>
            <pc:sldMk cId="1732391240" sldId="371"/>
            <ac:spMk id="8" creationId="{00000000-0000-0000-0000-000000000000}"/>
          </ac:spMkLst>
        </pc:spChg>
        <pc:picChg chg="add mod">
          <ac:chgData name="John Adams" userId="1143faee-bb16-416e-8056-0ed4c730fe93" providerId="ADAL" clId="{E890DD67-26D8-4050-B91B-816A23BA3D8B}" dt="2024-01-12T13:33:31.482" v="163" actId="167"/>
          <ac:picMkLst>
            <pc:docMk/>
            <pc:sldMk cId="1732391240" sldId="371"/>
            <ac:picMk id="2" creationId="{2A66EAB4-BD52-B3E6-6F4D-7C5DB9A14DC4}"/>
          </ac:picMkLst>
        </pc:picChg>
        <pc:picChg chg="ord">
          <ac:chgData name="John Adams" userId="1143faee-bb16-416e-8056-0ed4c730fe93" providerId="ADAL" clId="{E890DD67-26D8-4050-B91B-816A23BA3D8B}" dt="2024-01-12T13:33:42.627" v="165" actId="166"/>
          <ac:picMkLst>
            <pc:docMk/>
            <pc:sldMk cId="1732391240" sldId="371"/>
            <ac:picMk id="7" creationId="{00000000-0000-0000-0000-000000000000}"/>
          </ac:picMkLst>
        </pc:picChg>
        <pc:picChg chg="add mod">
          <ac:chgData name="John Adams" userId="1143faee-bb16-416e-8056-0ed4c730fe93" providerId="ADAL" clId="{E890DD67-26D8-4050-B91B-816A23BA3D8B}" dt="2024-01-12T13:31:46.967" v="139" actId="14100"/>
          <ac:picMkLst>
            <pc:docMk/>
            <pc:sldMk cId="1732391240" sldId="371"/>
            <ac:picMk id="4098" creationId="{AF15436A-16EF-FFB2-12BD-D4BA09A0B2F9}"/>
          </ac:picMkLst>
        </pc:picChg>
        <pc:picChg chg="del">
          <ac:chgData name="John Adams" userId="1143faee-bb16-416e-8056-0ed4c730fe93" providerId="ADAL" clId="{E890DD67-26D8-4050-B91B-816A23BA3D8B}" dt="2024-01-12T13:31:33.916" v="136" actId="478"/>
          <ac:picMkLst>
            <pc:docMk/>
            <pc:sldMk cId="1732391240" sldId="371"/>
            <ac:picMk id="5122" creationId="{4A666A82-F19B-42EA-A210-CF950CFA1477}"/>
          </ac:picMkLst>
        </pc:picChg>
        <pc:picChg chg="del">
          <ac:chgData name="John Adams" userId="1143faee-bb16-416e-8056-0ed4c730fe93" providerId="ADAL" clId="{E890DD67-26D8-4050-B91B-816A23BA3D8B}" dt="2024-01-12T13:31:31.511" v="135" actId="478"/>
          <ac:picMkLst>
            <pc:docMk/>
            <pc:sldMk cId="1732391240" sldId="371"/>
            <ac:picMk id="5126" creationId="{25C62EB4-F40F-3D46-832D-BACE723BEB3A}"/>
          </ac:picMkLst>
        </pc:picChg>
      </pc:sldChg>
      <pc:sldChg chg="add">
        <pc:chgData name="John Adams" userId="1143faee-bb16-416e-8056-0ed4c730fe93" providerId="ADAL" clId="{E890DD67-26D8-4050-B91B-816A23BA3D8B}" dt="2024-01-12T13:21:21.109" v="8"/>
        <pc:sldMkLst>
          <pc:docMk/>
          <pc:sldMk cId="3827052910" sldId="37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16/01/2024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16/01/2024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16/01/2024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16/01/2024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16/01/2024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16/01/2024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16/01/2024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16/01/2024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16/01/2024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16/01/2024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16/01/2024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16/01/2024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22</a:t>
            </a:r>
            <a:r>
              <a:rPr lang="en-GB" sz="2800" baseline="30000" dirty="0">
                <a:solidFill>
                  <a:schemeClr val="accent4">
                    <a:lumMod val="75000"/>
                  </a:schemeClr>
                </a:solidFill>
                <a:latin typeface="Garamond" panose="02020404030301010803" pitchFamily="18" charset="0"/>
              </a:rPr>
              <a:t>nd</a:t>
            </a:r>
            <a:r>
              <a:rPr lang="en-GB" sz="2800" dirty="0">
                <a:solidFill>
                  <a:schemeClr val="accent4">
                    <a:lumMod val="75000"/>
                  </a:schemeClr>
                </a:solidFill>
                <a:latin typeface="Garamond" panose="02020404030301010803" pitchFamily="18" charset="0"/>
              </a:rPr>
              <a:t>  January 2024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Gratitude~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6" name="Picture 2" descr="START EACH DAY WITH A GRATEFUL HEART ........">
            <a:extLst>
              <a:ext uri="{FF2B5EF4-FFF2-40B4-BE49-F238E27FC236}">
                <a16:creationId xmlns:a16="http://schemas.microsoft.com/office/drawing/2014/main" id="{B028FADF-0E74-7D70-195B-C2891EA8A6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8971" b="14476"/>
          <a:stretch/>
        </p:blipFill>
        <p:spPr bwMode="auto">
          <a:xfrm>
            <a:off x="2393996" y="1968997"/>
            <a:ext cx="7614067" cy="2814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23297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22</a:t>
            </a:r>
            <a:r>
              <a:rPr lang="en-GB" sz="2800" baseline="30000" dirty="0">
                <a:solidFill>
                  <a:schemeClr val="accent4">
                    <a:lumMod val="75000"/>
                  </a:schemeClr>
                </a:solidFill>
                <a:latin typeface="Garamond" panose="02020404030301010803" pitchFamily="18" charset="0"/>
              </a:rPr>
              <a:t>nd</a:t>
            </a:r>
            <a:r>
              <a:rPr lang="en-GB" sz="2800" dirty="0">
                <a:solidFill>
                  <a:schemeClr val="accent4">
                    <a:lumMod val="75000"/>
                  </a:schemeClr>
                </a:solidFill>
                <a:latin typeface="Garamond" panose="02020404030301010803" pitchFamily="18" charset="0"/>
              </a:rPr>
              <a:t>  January 2024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Gratitude~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6" name="Picture 2" descr="START EACH DAY WITH A GRATEFUL HEART ........">
            <a:extLst>
              <a:ext uri="{FF2B5EF4-FFF2-40B4-BE49-F238E27FC236}">
                <a16:creationId xmlns:a16="http://schemas.microsoft.com/office/drawing/2014/main" id="{B028FADF-0E74-7D70-195B-C2891EA8A6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8971" b="14476"/>
          <a:stretch/>
        </p:blipFill>
        <p:spPr bwMode="auto">
          <a:xfrm>
            <a:off x="2393996" y="1968997"/>
            <a:ext cx="7614067" cy="2814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05291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907895" y="1841994"/>
            <a:ext cx="10506504" cy="473151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n-US" sz="3200" b="0" i="0" dirty="0">
                <a:solidFill>
                  <a:srgbClr val="333333"/>
                </a:solidFill>
                <a:effectLst/>
                <a:latin typeface="Garamond" panose="02020404030301010803" pitchFamily="18" charset="0"/>
              </a:rPr>
              <a:t>Thank you, God, for the life you have blessed me with. </a:t>
            </a:r>
          </a:p>
          <a:p>
            <a:pPr algn="ctr"/>
            <a:endParaRPr lang="en-US" sz="400" b="0" i="0" dirty="0">
              <a:solidFill>
                <a:srgbClr val="333333"/>
              </a:solidFill>
              <a:effectLst/>
              <a:latin typeface="Garamond" panose="02020404030301010803" pitchFamily="18" charset="0"/>
            </a:endParaRPr>
          </a:p>
          <a:p>
            <a:pPr algn="ctr"/>
            <a:r>
              <a:rPr lang="en-US" sz="3200" b="0" i="0" dirty="0">
                <a:solidFill>
                  <a:srgbClr val="333333"/>
                </a:solidFill>
                <a:effectLst/>
                <a:latin typeface="Garamond" panose="02020404030301010803" pitchFamily="18" charset="0"/>
              </a:rPr>
              <a:t>Thank you for the opportunities that I have been given </a:t>
            </a:r>
          </a:p>
          <a:p>
            <a:pPr algn="ctr"/>
            <a:r>
              <a:rPr lang="en-US" sz="3200" b="0" i="0" dirty="0">
                <a:solidFill>
                  <a:srgbClr val="333333"/>
                </a:solidFill>
                <a:effectLst/>
                <a:latin typeface="Garamond" panose="02020404030301010803" pitchFamily="18" charset="0"/>
              </a:rPr>
              <a:t>and for the strength to make the most of them. </a:t>
            </a:r>
          </a:p>
          <a:p>
            <a:pPr algn="ctr"/>
            <a:endParaRPr lang="en-US" sz="400" b="0" i="0" dirty="0">
              <a:solidFill>
                <a:srgbClr val="333333"/>
              </a:solidFill>
              <a:effectLst/>
              <a:latin typeface="Garamond" panose="02020404030301010803" pitchFamily="18" charset="0"/>
            </a:endParaRPr>
          </a:p>
          <a:p>
            <a:pPr algn="ctr"/>
            <a:r>
              <a:rPr lang="en-US" sz="3200" b="0" i="0" dirty="0">
                <a:solidFill>
                  <a:srgbClr val="333333"/>
                </a:solidFill>
                <a:effectLst/>
                <a:latin typeface="Garamond" panose="02020404030301010803" pitchFamily="18" charset="0"/>
              </a:rPr>
              <a:t>Thank you for your unconditional love and support, </a:t>
            </a:r>
          </a:p>
          <a:p>
            <a:pPr algn="ctr"/>
            <a:r>
              <a:rPr lang="en-US" sz="3200" b="0" i="0" dirty="0">
                <a:solidFill>
                  <a:srgbClr val="333333"/>
                </a:solidFill>
                <a:effectLst/>
                <a:latin typeface="Garamond" panose="02020404030301010803" pitchFamily="18" charset="0"/>
              </a:rPr>
              <a:t>which sees me through challenges and keeps me going. </a:t>
            </a:r>
          </a:p>
          <a:p>
            <a:pPr algn="ctr"/>
            <a:endParaRPr lang="en-US" sz="400" b="0" i="0" dirty="0">
              <a:solidFill>
                <a:srgbClr val="333333"/>
              </a:solidFill>
              <a:effectLst/>
              <a:latin typeface="Garamond" panose="02020404030301010803" pitchFamily="18" charset="0"/>
            </a:endParaRPr>
          </a:p>
          <a:p>
            <a:pPr algn="ctr"/>
            <a:r>
              <a:rPr lang="en-US" sz="3200" b="0" i="0" dirty="0">
                <a:solidFill>
                  <a:srgbClr val="333333"/>
                </a:solidFill>
                <a:effectLst/>
                <a:latin typeface="Garamond" panose="02020404030301010803" pitchFamily="18" charset="0"/>
              </a:rPr>
              <a:t>You are an ever-present source of comfort and hope, </a:t>
            </a:r>
          </a:p>
          <a:p>
            <a:pPr algn="ctr"/>
            <a:r>
              <a:rPr lang="en-US" sz="3200" b="0" i="0" dirty="0">
                <a:solidFill>
                  <a:srgbClr val="333333"/>
                </a:solidFill>
                <a:effectLst/>
                <a:latin typeface="Garamond" panose="02020404030301010803" pitchFamily="18" charset="0"/>
              </a:rPr>
              <a:t>and I am deeply grateful for all that you do for me.</a:t>
            </a:r>
          </a:p>
          <a:p>
            <a:pPr algn="ctr"/>
            <a:endParaRPr lang="en-US" sz="400" dirty="0">
              <a:solidFill>
                <a:srgbClr val="333333"/>
              </a:solidFill>
              <a:latin typeface="Garamond" panose="02020404030301010803" pitchFamily="18" charset="0"/>
              <a:ea typeface="Calibri" panose="020F0502020204030204" pitchFamily="34" charset="0"/>
              <a:cs typeface="Times New Roman" panose="02020603050405020304" pitchFamily="18" charset="0"/>
            </a:endParaRPr>
          </a:p>
          <a:p>
            <a:pPr algn="ctr"/>
            <a:r>
              <a:rPr lang="en-US" sz="32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Amen</a:t>
            </a:r>
            <a:endParaRPr lang="en-GB" sz="3200" dirty="0">
              <a:effectLst/>
              <a:latin typeface="Garamond" panose="02020404030301010803" pitchFamily="18" charset="0"/>
              <a:ea typeface="Calibri" panose="020F0502020204030204" pitchFamily="34" charset="0"/>
              <a:cs typeface="Times New Roman" panose="02020603050405020304"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838199" y="244173"/>
            <a:ext cx="10461171" cy="986186"/>
          </a:xfrm>
          <a:prstGeom prst="rect">
            <a:avLst/>
          </a:prstGeom>
          <a:solidFill>
            <a:schemeClr val="accent1">
              <a:lumMod val="20000"/>
              <a:lumOff val="80000"/>
            </a:schemeClr>
          </a:solidFill>
          <a:ln w="57150">
            <a:solidFill>
              <a:schemeClr val="accent4">
                <a:lumMod val="75000"/>
              </a:schemeClr>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4800" dirty="0">
                <a:solidFill>
                  <a:schemeClr val="accent5">
                    <a:lumMod val="75000"/>
                  </a:schemeClr>
                </a:solidFill>
                <a:latin typeface="Garamond" panose="02020404030301010803" pitchFamily="18" charset="0"/>
                <a:ea typeface="Calibri" panose="020F0502020204030204" pitchFamily="34" charset="0"/>
                <a:cs typeface="Times New Roman" panose="02020603050405020304" pitchFamily="18" charset="0"/>
              </a:rPr>
              <a:t>Walking the path of gratitude</a:t>
            </a:r>
            <a:endParaRPr lang="en-GB" sz="4800" dirty="0">
              <a:solidFill>
                <a:schemeClr val="accent5">
                  <a:lumMod val="75000"/>
                </a:schemeClr>
              </a:solidFill>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810A4B-83A3-BB74-E1D8-07C31FEF30B8}"/>
              </a:ext>
            </a:extLst>
          </p:cNvPr>
          <p:cNvSpPr/>
          <p:nvPr/>
        </p:nvSpPr>
        <p:spPr>
          <a:xfrm>
            <a:off x="11063156" y="6514668"/>
            <a:ext cx="1162975" cy="3107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4606" y="5748168"/>
            <a:ext cx="771525" cy="914400"/>
          </a:xfrm>
          <a:prstGeom prst="rect">
            <a:avLst/>
          </a:prstGeom>
        </p:spPr>
      </p:pic>
      <p:sp>
        <p:nvSpPr>
          <p:cNvPr id="6" name="TextBox 5"/>
          <p:cNvSpPr txBox="1"/>
          <p:nvPr/>
        </p:nvSpPr>
        <p:spPr>
          <a:xfrm>
            <a:off x="10430990" y="5748168"/>
            <a:ext cx="1057746" cy="1384995"/>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a:p>
            <a:endParaRPr lang="en-GB" sz="2800" b="1" dirty="0">
              <a:solidFill>
                <a:schemeClr val="accent1">
                  <a:lumMod val="50000"/>
                </a:schemeClr>
              </a:solidFill>
            </a:endParaRPr>
          </a:p>
        </p:txBody>
      </p:sp>
      <p:pic>
        <p:nvPicPr>
          <p:cNvPr id="3" name="Picture 2">
            <a:extLst>
              <a:ext uri="{FF2B5EF4-FFF2-40B4-BE49-F238E27FC236}">
                <a16:creationId xmlns:a16="http://schemas.microsoft.com/office/drawing/2014/main" id="{EA9DB4E8-79D1-BF79-C1FC-2B0D7C9AEDDE}"/>
              </a:ext>
            </a:extLst>
          </p:cNvPr>
          <p:cNvPicPr>
            <a:picLocks noChangeAspect="1"/>
          </p:cNvPicPr>
          <p:nvPr/>
        </p:nvPicPr>
        <p:blipFill rotWithShape="1">
          <a:blip r:embed="rId3"/>
          <a:srcRect l="15145" t="20065" r="15898" b="10291"/>
          <a:stretch/>
        </p:blipFill>
        <p:spPr>
          <a:xfrm>
            <a:off x="0" y="-1"/>
            <a:ext cx="12226131" cy="6945783"/>
          </a:xfrm>
          <a:prstGeom prst="rect">
            <a:avLst/>
          </a:prstGeom>
        </p:spPr>
      </p:pic>
    </p:spTree>
    <p:extLst>
      <p:ext uri="{BB962C8B-B14F-4D97-AF65-F5344CB8AC3E}">
        <p14:creationId xmlns:p14="http://schemas.microsoft.com/office/powerpoint/2010/main" val="411602626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In Sunday’s Gospel Reading  …</a:t>
            </a:r>
          </a:p>
        </p:txBody>
      </p:sp>
      <p:sp>
        <p:nvSpPr>
          <p:cNvPr id="3" name="Rectangle 2"/>
          <p:cNvSpPr/>
          <p:nvPr/>
        </p:nvSpPr>
        <p:spPr>
          <a:xfrm>
            <a:off x="6306105" y="2351509"/>
            <a:ext cx="5885895" cy="3600986"/>
          </a:xfrm>
          <a:prstGeom prst="rect">
            <a:avLst/>
          </a:prstGeom>
        </p:spPr>
        <p:txBody>
          <a:bodyPr wrap="square">
            <a:spAutoFit/>
          </a:bodyPr>
          <a:lstStyle/>
          <a:p>
            <a:pPr algn="ctr"/>
            <a:r>
              <a:rPr lang="en-GB" sz="3600" b="1" dirty="0">
                <a:latin typeface="Garamond" panose="02020404030301010803" pitchFamily="18" charset="0"/>
              </a:rPr>
              <a:t>Sunday 21</a:t>
            </a:r>
            <a:r>
              <a:rPr lang="en-GB" sz="3600" b="1" baseline="30000" dirty="0">
                <a:latin typeface="Garamond" panose="02020404030301010803" pitchFamily="18" charset="0"/>
              </a:rPr>
              <a:t>st</a:t>
            </a:r>
            <a:r>
              <a:rPr lang="en-GB" sz="3600" b="1" dirty="0">
                <a:latin typeface="Garamond" panose="02020404030301010803" pitchFamily="18" charset="0"/>
              </a:rPr>
              <a:t> January 2024</a:t>
            </a:r>
            <a:r>
              <a:rPr lang="en-GB" sz="3600" dirty="0">
                <a:latin typeface="Garamond" panose="02020404030301010803" pitchFamily="18" charset="0"/>
              </a:rPr>
              <a:t> :</a:t>
            </a:r>
            <a:r>
              <a:rPr lang="en-GB" sz="1600" dirty="0">
                <a:latin typeface="Garamond" panose="02020404030301010803" pitchFamily="18" charset="0"/>
              </a:rPr>
              <a:t>  </a:t>
            </a:r>
          </a:p>
          <a:p>
            <a:pPr algn="ctr"/>
            <a:r>
              <a:rPr lang="en-GB" sz="1600" dirty="0">
                <a:latin typeface="Garamond" panose="02020404030301010803" pitchFamily="18" charset="0"/>
              </a:rPr>
              <a:t>    </a:t>
            </a:r>
          </a:p>
          <a:p>
            <a:pPr algn="ctr"/>
            <a:r>
              <a:rPr lang="en-GB" sz="3600" dirty="0">
                <a:latin typeface="Garamond" panose="02020404030301010803" pitchFamily="18" charset="0"/>
              </a:rPr>
              <a:t>In the Gospel of Mark, </a:t>
            </a:r>
          </a:p>
          <a:p>
            <a:pPr algn="ctr"/>
            <a:r>
              <a:rPr lang="en-GB" sz="3600" dirty="0">
                <a:latin typeface="Garamond" panose="02020404030301010803" pitchFamily="18" charset="0"/>
              </a:rPr>
              <a:t>Jesus proclaims :                                                   </a:t>
            </a:r>
          </a:p>
          <a:p>
            <a:pPr algn="ctr"/>
            <a:endParaRPr lang="en-GB" sz="1600" dirty="0">
              <a:latin typeface="Garamond" panose="02020404030301010803" pitchFamily="18" charset="0"/>
            </a:endParaRPr>
          </a:p>
          <a:p>
            <a:pPr algn="ctr"/>
            <a:r>
              <a:rPr lang="en-GB" sz="4400" dirty="0">
                <a:latin typeface="Garamond" panose="02020404030301010803" pitchFamily="18" charset="0"/>
              </a:rPr>
              <a:t>“</a:t>
            </a:r>
            <a:r>
              <a:rPr lang="en-GB" sz="44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The Kingdom of God     is close at hand</a:t>
            </a:r>
            <a:r>
              <a:rPr lang="en-GB" sz="4400" dirty="0">
                <a:latin typeface="Garamond" panose="02020404030301010803" pitchFamily="18" charset="0"/>
              </a:rPr>
              <a:t>.”</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5" name="Picture 4">
            <a:extLst>
              <a:ext uri="{FF2B5EF4-FFF2-40B4-BE49-F238E27FC236}">
                <a16:creationId xmlns:a16="http://schemas.microsoft.com/office/drawing/2014/main" id="{6671990C-ED33-C1CA-3A55-3C53A40ED1E8}"/>
              </a:ext>
            </a:extLst>
          </p:cNvPr>
          <p:cNvPicPr>
            <a:picLocks noChangeAspect="1"/>
          </p:cNvPicPr>
          <p:nvPr/>
        </p:nvPicPr>
        <p:blipFill rotWithShape="1">
          <a:blip r:embed="rId3"/>
          <a:srcRect l="31165" t="43366" r="37452" b="22978"/>
          <a:stretch/>
        </p:blipFill>
        <p:spPr>
          <a:xfrm>
            <a:off x="452438" y="2449304"/>
            <a:ext cx="5969325" cy="3600986"/>
          </a:xfrm>
          <a:prstGeom prst="rect">
            <a:avLst/>
          </a:prstGeom>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unday of the Word of God - The Roman Catholic Diocese of Phoenix">
            <a:extLst>
              <a:ext uri="{FF2B5EF4-FFF2-40B4-BE49-F238E27FC236}">
                <a16:creationId xmlns:a16="http://schemas.microsoft.com/office/drawing/2014/main" id="{2A66EAB4-BD52-B3E6-6F4D-7C5DB9A14D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485"/>
          <a:stretch/>
        </p:blipFill>
        <p:spPr bwMode="auto">
          <a:xfrm>
            <a:off x="10554510" y="4421"/>
            <a:ext cx="1637490" cy="685357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unday of the Word of God - The Roman Catholic Diocese of Phoenix">
            <a:extLst>
              <a:ext uri="{FF2B5EF4-FFF2-40B4-BE49-F238E27FC236}">
                <a16:creationId xmlns:a16="http://schemas.microsoft.com/office/drawing/2014/main" id="{AF15436A-16EF-FFB2-12BD-D4BA09A0B2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0554511" cy="685357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84826" y="4854102"/>
            <a:ext cx="2363822" cy="1615220"/>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300" dirty="0">
                <a:solidFill>
                  <a:schemeClr val="accent5">
                    <a:lumMod val="75000"/>
                  </a:schemeClr>
                </a:solidFill>
                <a:latin typeface="Garamond" panose="02020404030301010803" pitchFamily="18" charset="0"/>
              </a:rPr>
              <a:t>21</a:t>
            </a:r>
            <a:r>
              <a:rPr lang="en-GB" sz="5300" baseline="30000" dirty="0">
                <a:solidFill>
                  <a:schemeClr val="accent5">
                    <a:lumMod val="75000"/>
                  </a:schemeClr>
                </a:solidFill>
                <a:latin typeface="Garamond" panose="02020404030301010803" pitchFamily="18" charset="0"/>
              </a:rPr>
              <a:t>st</a:t>
            </a:r>
            <a:r>
              <a:rPr lang="en-GB" sz="5300" dirty="0">
                <a:solidFill>
                  <a:schemeClr val="accent5">
                    <a:lumMod val="75000"/>
                  </a:schemeClr>
                </a:solidFill>
                <a:latin typeface="Garamond" panose="02020404030301010803" pitchFamily="18" charset="0"/>
              </a:rPr>
              <a:t> January</a:t>
            </a:r>
          </a:p>
        </p:txBody>
      </p:sp>
      <p:sp>
        <p:nvSpPr>
          <p:cNvPr id="6" name="TextBox 5"/>
          <p:cNvSpPr txBox="1"/>
          <p:nvPr/>
        </p:nvSpPr>
        <p:spPr>
          <a:xfrm>
            <a:off x="10184860" y="5836945"/>
            <a:ext cx="1303875" cy="954107"/>
          </a:xfrm>
          <a:prstGeom prst="rect">
            <a:avLst/>
          </a:prstGeom>
          <a:solidFill>
            <a:schemeClr val="bg1"/>
          </a:solidFill>
        </p:spPr>
        <p:txBody>
          <a:bodyPr wrap="square" rtlCol="0">
            <a:spAutoFit/>
          </a:bodyPr>
          <a:lstStyle/>
          <a:p>
            <a:endParaRPr lang="en-GB" sz="1200" b="1" dirty="0">
              <a:solidFill>
                <a:schemeClr val="accent1">
                  <a:lumMod val="50000"/>
                </a:schemeClr>
              </a:solidFill>
            </a:endParaRPr>
          </a:p>
          <a:p>
            <a:r>
              <a:rPr lang="en-GB" sz="2800" b="1" dirty="0">
                <a:solidFill>
                  <a:schemeClr val="accent1">
                    <a:lumMod val="50000"/>
                  </a:schemeClr>
                </a:solidFill>
              </a:rPr>
              <a:t>BDES</a:t>
            </a:r>
          </a:p>
          <a:p>
            <a:endParaRPr lang="en-GB" sz="1600" b="1" dirty="0">
              <a:solidFill>
                <a:schemeClr val="accent1">
                  <a:lumMod val="50000"/>
                </a:schemeClr>
              </a:solidFill>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9471" y="5836944"/>
            <a:ext cx="805028" cy="954107"/>
          </a:xfrm>
          <a:prstGeom prst="rect">
            <a:avLst/>
          </a:prstGeom>
        </p:spPr>
      </p:pic>
    </p:spTree>
    <p:extLst>
      <p:ext uri="{BB962C8B-B14F-4D97-AF65-F5344CB8AC3E}">
        <p14:creationId xmlns:p14="http://schemas.microsoft.com/office/powerpoint/2010/main" val="173239124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754602" y="250978"/>
            <a:ext cx="1073413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Reflection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pic>
        <p:nvPicPr>
          <p:cNvPr id="5122" name="Picture 2" descr="Being Thankful for what God has given you">
            <a:extLst>
              <a:ext uri="{FF2B5EF4-FFF2-40B4-BE49-F238E27FC236}">
                <a16:creationId xmlns:a16="http://schemas.microsoft.com/office/drawing/2014/main" id="{69FA4629-9178-912B-EEE6-1B3DD5ABF5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5414" y="1946064"/>
            <a:ext cx="6549248" cy="4911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33815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5">
                    <a:lumMod val="75000"/>
                  </a:schemeClr>
                </a:solidFill>
                <a:latin typeface="Garamond" panose="02020404030301010803" pitchFamily="18" charset="0"/>
              </a:rPr>
              <a:t>Preparing for World Youth Day 2027</a:t>
            </a:r>
            <a:endParaRPr lang="en-GB" sz="5400" dirty="0">
              <a:solidFill>
                <a:schemeClr val="accent5">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5185121" y="1940593"/>
            <a:ext cx="6879633" cy="3550844"/>
          </a:xfrm>
          <a:prstGeom prst="rect">
            <a:avLst/>
          </a:prstGeom>
          <a:noFill/>
        </p:spPr>
        <p:txBody>
          <a:bodyPr wrap="square" rtlCol="0">
            <a:spAutoFit/>
          </a:bodyPr>
          <a:lstStyle/>
          <a:p>
            <a:pPr algn="ctr">
              <a:lnSpc>
                <a:spcPct val="107000"/>
              </a:lnSpc>
              <a:spcAft>
                <a:spcPts val="800"/>
              </a:spcAft>
            </a:pPr>
            <a:r>
              <a:rPr lang="en-GB" sz="4800" dirty="0">
                <a:latin typeface="Garamond" panose="02020404030301010803" pitchFamily="18" charset="0"/>
              </a:rPr>
              <a:t>“</a:t>
            </a:r>
            <a:r>
              <a:rPr lang="en-GB" sz="4800" dirty="0">
                <a:effectLst/>
                <a:latin typeface="Garamond" panose="02020404030301010803" pitchFamily="18" charset="0"/>
                <a:ea typeface="Calibri" panose="020F0502020204030204" pitchFamily="34" charset="0"/>
                <a:cs typeface="Times New Roman" panose="02020603050405020304" pitchFamily="18" charset="0"/>
              </a:rPr>
              <a:t>The Gospel                      is                                     for everyone.”</a:t>
            </a:r>
          </a:p>
          <a:p>
            <a:pPr algn="ctr"/>
            <a:r>
              <a:rPr lang="en-GB" sz="3200" dirty="0">
                <a:latin typeface="Garamond" panose="02020404030301010803" pitchFamily="18" charset="0"/>
              </a:rPr>
              <a:t> </a:t>
            </a:r>
            <a:r>
              <a:rPr lang="en-GB" sz="2800" dirty="0">
                <a:solidFill>
                  <a:srgbClr val="333333"/>
                </a:solidFill>
                <a:latin typeface="Garamond" panose="02020404030301010803" pitchFamily="18" charset="0"/>
                <a:cs typeface="Times New Roman" panose="02020603050405020304" pitchFamily="18" charset="0"/>
              </a:rPr>
              <a:t>- Pope Francis, </a:t>
            </a:r>
          </a:p>
          <a:p>
            <a:pPr algn="ctr"/>
            <a:r>
              <a:rPr lang="en-GB" sz="2800" dirty="0">
                <a:solidFill>
                  <a:srgbClr val="333333"/>
                </a:solidFill>
                <a:effectLst/>
                <a:latin typeface="Garamond" panose="02020404030301010803" pitchFamily="18" charset="0"/>
                <a:ea typeface="Calibri" panose="020F0502020204030204" pitchFamily="34" charset="0"/>
                <a:cs typeface="Open Sans" panose="020B0606030504020204" pitchFamily="34" charset="0"/>
              </a:rPr>
              <a:t>World Youth Day 2023</a:t>
            </a:r>
            <a:endParaRPr lang="en-GB" sz="2800" dirty="0">
              <a:latin typeface="Garamond" panose="02020404030301010803" pitchFamily="18" charset="0"/>
            </a:endParaRPr>
          </a:p>
        </p:txBody>
      </p:sp>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340368" cy="469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42909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3311304" y="311632"/>
            <a:ext cx="5567132" cy="285266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300" dirty="0">
                <a:solidFill>
                  <a:srgbClr val="2F5597"/>
                </a:solidFill>
                <a:latin typeface="Garamond" panose="02020404030301010803" pitchFamily="18" charset="0"/>
              </a:rPr>
              <a:t>SS. Timothy and Titus</a:t>
            </a:r>
          </a:p>
          <a:p>
            <a:pPr algn="ctr"/>
            <a:r>
              <a:rPr lang="en-GB" altLang="en-US" sz="5500" dirty="0">
                <a:solidFill>
                  <a:srgbClr val="2F5597"/>
                </a:solidFill>
                <a:latin typeface="Garamond" panose="02020404030301010803" pitchFamily="18" charset="0"/>
              </a:rPr>
              <a:t>26</a:t>
            </a:r>
            <a:r>
              <a:rPr lang="en-GB" altLang="en-US" sz="5500" baseline="30000" dirty="0">
                <a:solidFill>
                  <a:srgbClr val="2F5597"/>
                </a:solidFill>
                <a:latin typeface="Garamond" panose="02020404030301010803" pitchFamily="18" charset="0"/>
              </a:rPr>
              <a:t>th</a:t>
            </a:r>
            <a:r>
              <a:rPr lang="en-GB" altLang="en-US" sz="5500" dirty="0">
                <a:solidFill>
                  <a:srgbClr val="2F5597"/>
                </a:solidFill>
                <a:latin typeface="Garamond" panose="02020404030301010803" pitchFamily="18" charset="0"/>
              </a:rPr>
              <a:t> January </a:t>
            </a:r>
            <a:endParaRPr lang="en-GB" sz="5500" dirty="0">
              <a:solidFill>
                <a:srgbClr val="2F5597"/>
              </a:solidFill>
              <a:latin typeface="Garamond" panose="02020404030301010803" pitchFamily="18" charset="0"/>
            </a:endParaRPr>
          </a:p>
        </p:txBody>
      </p:sp>
      <p:sp>
        <p:nvSpPr>
          <p:cNvPr id="3" name="TextBox 2"/>
          <p:cNvSpPr txBox="1"/>
          <p:nvPr/>
        </p:nvSpPr>
        <p:spPr>
          <a:xfrm>
            <a:off x="3311304" y="3297080"/>
            <a:ext cx="5567132" cy="3416320"/>
          </a:xfrm>
          <a:prstGeom prst="rect">
            <a:avLst/>
          </a:prstGeom>
          <a:noFill/>
        </p:spPr>
        <p:txBody>
          <a:bodyPr wrap="square" rtlCol="0">
            <a:spAutoFit/>
          </a:bodyPr>
          <a:lstStyle/>
          <a:p>
            <a:pPr algn="just"/>
            <a:r>
              <a:rPr lang="en-US" sz="2400" b="0" i="0" dirty="0">
                <a:effectLst/>
                <a:latin typeface="Garamond" panose="02020404030301010803" pitchFamily="18" charset="0"/>
              </a:rPr>
              <a:t>Pope Benedict XVI discussed these companions of St Paul and early bishops during a general audience on 13</a:t>
            </a:r>
            <a:r>
              <a:rPr lang="en-US" sz="2400" b="0" i="0" baseline="30000" dirty="0">
                <a:effectLst/>
                <a:latin typeface="Garamond" panose="02020404030301010803" pitchFamily="18" charset="0"/>
              </a:rPr>
              <a:t>th</a:t>
            </a:r>
            <a:r>
              <a:rPr lang="en-US" sz="2400" b="0" i="0" dirty="0">
                <a:effectLst/>
                <a:latin typeface="Garamond" panose="02020404030301010803" pitchFamily="18" charset="0"/>
              </a:rPr>
              <a:t> December 2006, noting “their readiness to take on various offices” in “far from easy” circumstances. Both saints, the Pope said, “teach us to serve the Gospel with generosity, realizing that this also entails a service to the Church herself.”</a:t>
            </a:r>
            <a:endParaRPr lang="en-US" sz="2200" b="0" i="0" dirty="0">
              <a:effectLst/>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pic>
        <p:nvPicPr>
          <p:cNvPr id="6146" name="Picture 2" descr="Videos_01">
            <a:extLst>
              <a:ext uri="{FF2B5EF4-FFF2-40B4-BE49-F238E27FC236}">
                <a16:creationId xmlns:a16="http://schemas.microsoft.com/office/drawing/2014/main" id="{1DA22C21-31CC-DF5C-757D-DB8BDE0F6F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735" t="5071" r="7474" b="2617"/>
          <a:stretch/>
        </p:blipFill>
        <p:spPr bwMode="auto">
          <a:xfrm>
            <a:off x="195308" y="271531"/>
            <a:ext cx="2991776" cy="43962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Videos_01">
            <a:extLst>
              <a:ext uri="{FF2B5EF4-FFF2-40B4-BE49-F238E27FC236}">
                <a16:creationId xmlns:a16="http://schemas.microsoft.com/office/drawing/2014/main" id="{C78A9D20-5134-0B7E-C85A-04E70F16EF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12" t="3059" r="50101" b="2618"/>
          <a:stretch/>
        </p:blipFill>
        <p:spPr bwMode="auto">
          <a:xfrm>
            <a:off x="9002657" y="271531"/>
            <a:ext cx="3123460" cy="44921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169F320-5871-4399-7191-C9F16DCF44F2}"/>
              </a:ext>
            </a:extLst>
          </p:cNvPr>
          <p:cNvSpPr txBox="1"/>
          <p:nvPr/>
        </p:nvSpPr>
        <p:spPr>
          <a:xfrm>
            <a:off x="195307" y="4909351"/>
            <a:ext cx="2991776" cy="1569660"/>
          </a:xfrm>
          <a:prstGeom prst="rect">
            <a:avLst/>
          </a:prstGeom>
          <a:solidFill>
            <a:srgbClr val="FFFF00"/>
          </a:solidFill>
          <a:ln w="38100">
            <a:solidFill>
              <a:schemeClr val="tx1"/>
            </a:solidFill>
          </a:ln>
        </p:spPr>
        <p:txBody>
          <a:bodyPr wrap="square" rtlCol="0">
            <a:spAutoFit/>
          </a:bodyPr>
          <a:lstStyle/>
          <a:p>
            <a:pPr algn="ctr"/>
            <a:r>
              <a:rPr lang="en-US" sz="2400" dirty="0">
                <a:latin typeface="Garamond" panose="02020404030301010803" pitchFamily="18" charset="0"/>
              </a:rPr>
              <a:t>Both Timothy and Titus received letters from St Paul, included in the Bible!</a:t>
            </a:r>
            <a:endParaRPr lang="en-GB" sz="2400" dirty="0">
              <a:latin typeface="Garamond" panose="02020404030301010803" pitchFamily="18" charset="0"/>
            </a:endParaRPr>
          </a:p>
        </p:txBody>
      </p:sp>
    </p:spTree>
    <p:extLst>
      <p:ext uri="{BB962C8B-B14F-4D97-AF65-F5344CB8AC3E}">
        <p14:creationId xmlns:p14="http://schemas.microsoft.com/office/powerpoint/2010/main" val="233923533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429956" y="254646"/>
            <a:ext cx="7762043"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solidFill>
                  <a:schemeClr val="accent5">
                    <a:lumMod val="75000"/>
                  </a:schemeClr>
                </a:solidFill>
                <a:latin typeface="Garamond" panose="02020404030301010803" pitchFamily="18" charset="0"/>
              </a:rPr>
              <a:t>Jerusalem: The Via Dolorosa</a:t>
            </a: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2" name="TextBox 1"/>
          <p:cNvSpPr txBox="1"/>
          <p:nvPr/>
        </p:nvSpPr>
        <p:spPr>
          <a:xfrm>
            <a:off x="4429956" y="1662532"/>
            <a:ext cx="7309606" cy="4401205"/>
          </a:xfrm>
          <a:prstGeom prst="rect">
            <a:avLst/>
          </a:prstGeom>
          <a:noFill/>
        </p:spPr>
        <p:txBody>
          <a:bodyPr wrap="square" rtlCol="0">
            <a:spAutoFit/>
          </a:bodyPr>
          <a:lstStyle/>
          <a:p>
            <a:pPr algn="just"/>
            <a:r>
              <a:rPr lang="en-GB" sz="2800" b="0" i="0" dirty="0">
                <a:solidFill>
                  <a:srgbClr val="202122"/>
                </a:solidFill>
                <a:effectLst/>
                <a:latin typeface="Garamond" panose="02020404030301010803" pitchFamily="18" charset="0"/>
              </a:rPr>
              <a:t>The </a:t>
            </a:r>
            <a:r>
              <a:rPr lang="en-GB" sz="2800" b="1" i="1" dirty="0">
                <a:solidFill>
                  <a:srgbClr val="202122"/>
                </a:solidFill>
                <a:effectLst/>
                <a:latin typeface="Garamond" panose="02020404030301010803" pitchFamily="18" charset="0"/>
              </a:rPr>
              <a:t>Via Dolorosa </a:t>
            </a:r>
            <a:r>
              <a:rPr lang="en-GB" sz="2800" dirty="0">
                <a:solidFill>
                  <a:srgbClr val="202122"/>
                </a:solidFill>
                <a:effectLst/>
                <a:latin typeface="Garamond" panose="02020404030301010803" pitchFamily="18" charset="0"/>
              </a:rPr>
              <a:t>or Way of Sorrows</a:t>
            </a:r>
            <a:r>
              <a:rPr lang="en-GB" sz="2800" b="0" i="0" dirty="0">
                <a:solidFill>
                  <a:srgbClr val="202122"/>
                </a:solidFill>
                <a:effectLst/>
                <a:latin typeface="Garamond" panose="02020404030301010803" pitchFamily="18" charset="0"/>
              </a:rPr>
              <a:t> is a processional route in the Old City. It represents the path that Jesus took on the way to His crucifixion. The route leads from the site of the Antonia Fortress, where Jesus was condemned</a:t>
            </a:r>
            <a:r>
              <a:rPr lang="en-GB" sz="2800" b="0" i="0">
                <a:solidFill>
                  <a:srgbClr val="202122"/>
                </a:solidFill>
                <a:effectLst/>
                <a:latin typeface="Garamond" panose="02020404030301010803" pitchFamily="18" charset="0"/>
              </a:rPr>
              <a:t>, to </a:t>
            </a:r>
            <a:r>
              <a:rPr lang="en-GB" sz="2800" b="0" i="0" dirty="0">
                <a:solidFill>
                  <a:srgbClr val="202122"/>
                </a:solidFill>
                <a:effectLst/>
                <a:latin typeface="Garamond" panose="02020404030301010803" pitchFamily="18" charset="0"/>
              </a:rPr>
              <a:t>the Church of the Holy Sepulchre, a distance of about half a mile.  Since the 18</a:t>
            </a:r>
            <a:r>
              <a:rPr lang="en-GB" sz="2800" b="0" i="0" baseline="30000" dirty="0">
                <a:solidFill>
                  <a:srgbClr val="202122"/>
                </a:solidFill>
                <a:effectLst/>
                <a:latin typeface="Garamond" panose="02020404030301010803" pitchFamily="18" charset="0"/>
              </a:rPr>
              <a:t>th</a:t>
            </a:r>
            <a:r>
              <a:rPr lang="en-GB" sz="2800" b="0" i="0" dirty="0">
                <a:solidFill>
                  <a:srgbClr val="202122"/>
                </a:solidFill>
                <a:effectLst/>
                <a:latin typeface="Garamond" panose="02020404030301010803" pitchFamily="18" charset="0"/>
              </a:rPr>
              <a:t> century, Christian pilgrims follow 14 Stations of the Cross, the last five of which are inside the Church of the Holy Sepulchre, which contains the site of Calvary.</a:t>
            </a:r>
            <a:endParaRPr lang="en-GB" sz="2800" dirty="0">
              <a:latin typeface="Garamond" panose="02020404030301010803" pitchFamily="18" charset="0"/>
            </a:endParaRPr>
          </a:p>
        </p:txBody>
      </p:sp>
      <p:pic>
        <p:nvPicPr>
          <p:cNvPr id="8" name="Picture 7">
            <a:extLst>
              <a:ext uri="{FF2B5EF4-FFF2-40B4-BE49-F238E27FC236}">
                <a16:creationId xmlns:a16="http://schemas.microsoft.com/office/drawing/2014/main" id="{4A85567F-B227-D9ED-A888-5186A2FE528C}"/>
              </a:ext>
            </a:extLst>
          </p:cNvPr>
          <p:cNvPicPr>
            <a:picLocks noChangeAspect="1"/>
          </p:cNvPicPr>
          <p:nvPr/>
        </p:nvPicPr>
        <p:blipFill rotWithShape="1">
          <a:blip r:embed="rId3"/>
          <a:srcRect l="34806" t="14240" r="35557" b="5243"/>
          <a:stretch/>
        </p:blipFill>
        <p:spPr>
          <a:xfrm>
            <a:off x="159797" y="254646"/>
            <a:ext cx="4119239" cy="6295248"/>
          </a:xfrm>
          <a:prstGeom prst="rect">
            <a:avLst/>
          </a:prstGeom>
        </p:spPr>
      </p:pic>
    </p:spTree>
    <p:extLst>
      <p:ext uri="{BB962C8B-B14F-4D97-AF65-F5344CB8AC3E}">
        <p14:creationId xmlns:p14="http://schemas.microsoft.com/office/powerpoint/2010/main" val="3792365540"/>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5F0585-C9A4-4F37-BF45-19570350497D}">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66f78821-969e-443f-8b7e-99ce487fda93"/>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471895A-9627-4D5A-93F3-5760510F593D}">
  <ds:schemaRefs>
    <ds:schemaRef ds:uri="http://schemas.microsoft.com/sharepoint/v3/contenttype/forms"/>
  </ds:schemaRefs>
</ds:datastoreItem>
</file>

<file path=customXml/itemProps3.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8930</TotalTime>
  <Words>378</Words>
  <Application>Microsoft Office PowerPoint</Application>
  <PresentationFormat>Widescreen</PresentationFormat>
  <Paragraphs>49</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Garamond</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593</cp:revision>
  <dcterms:created xsi:type="dcterms:W3CDTF">2019-09-06T14:56:38Z</dcterms:created>
  <dcterms:modified xsi:type="dcterms:W3CDTF">2024-01-16T08:54:12Z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