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66" r:id="rId5"/>
    <p:sldId id="289" r:id="rId6"/>
    <p:sldId id="297" r:id="rId7"/>
    <p:sldId id="333" r:id="rId8"/>
    <p:sldId id="360" r:id="rId9"/>
    <p:sldId id="373" r:id="rId10"/>
    <p:sldId id="353" r:id="rId11"/>
    <p:sldId id="37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97"/>
    <a:srgbClr val="FF9966"/>
    <a:srgbClr val="FFCCFF"/>
    <a:srgbClr val="FFCCCC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ADBC71-0740-46C3-AE49-A89FB905F35A}" v="46" dt="2024-01-18T14:57:17.8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41" y="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Adams" userId="1143faee-bb16-416e-8056-0ed4c730fe93" providerId="ADAL" clId="{49ADBC71-0740-46C3-AE49-A89FB905F35A}"/>
    <pc:docChg chg="undo custSel addSld delSld modSld">
      <pc:chgData name="John Adams" userId="1143faee-bb16-416e-8056-0ed4c730fe93" providerId="ADAL" clId="{49ADBC71-0740-46C3-AE49-A89FB905F35A}" dt="2024-01-18T15:02:12.364" v="845" actId="20577"/>
      <pc:docMkLst>
        <pc:docMk/>
      </pc:docMkLst>
      <pc:sldChg chg="del">
        <pc:chgData name="John Adams" userId="1143faee-bb16-416e-8056-0ed4c730fe93" providerId="ADAL" clId="{49ADBC71-0740-46C3-AE49-A89FB905F35A}" dt="2024-01-18T14:53:42.716" v="273" actId="47"/>
        <pc:sldMkLst>
          <pc:docMk/>
          <pc:sldMk cId="2339235338" sldId="272"/>
        </pc:sldMkLst>
      </pc:sldChg>
      <pc:sldChg chg="addSp delSp modSp mod">
        <pc:chgData name="John Adams" userId="1143faee-bb16-416e-8056-0ed4c730fe93" providerId="ADAL" clId="{49ADBC71-0740-46C3-AE49-A89FB905F35A}" dt="2024-01-18T14:40:40.256" v="85" actId="14100"/>
        <pc:sldMkLst>
          <pc:docMk/>
          <pc:sldMk cId="835714311" sldId="289"/>
        </pc:sldMkLst>
        <pc:spChg chg="mod">
          <ac:chgData name="John Adams" userId="1143faee-bb16-416e-8056-0ed4c730fe93" providerId="ADAL" clId="{49ADBC71-0740-46C3-AE49-A89FB905F35A}" dt="2024-01-18T14:37:35.857" v="62" actId="14100"/>
          <ac:spMkLst>
            <pc:docMk/>
            <pc:sldMk cId="835714311" sldId="289"/>
            <ac:spMk id="10" creationId="{00000000-0000-0000-0000-000000000000}"/>
          </ac:spMkLst>
        </pc:spChg>
        <pc:spChg chg="mod">
          <ac:chgData name="John Adams" userId="1143faee-bb16-416e-8056-0ed4c730fe93" providerId="ADAL" clId="{49ADBC71-0740-46C3-AE49-A89FB905F35A}" dt="2024-01-18T14:40:40.256" v="85" actId="14100"/>
          <ac:spMkLst>
            <pc:docMk/>
            <pc:sldMk cId="835714311" sldId="289"/>
            <ac:spMk id="11" creationId="{00000000-0000-0000-0000-000000000000}"/>
          </ac:spMkLst>
        </pc:spChg>
        <pc:picChg chg="add mod">
          <ac:chgData name="John Adams" userId="1143faee-bb16-416e-8056-0ed4c730fe93" providerId="ADAL" clId="{49ADBC71-0740-46C3-AE49-A89FB905F35A}" dt="2024-01-18T14:38:57.263" v="76" actId="1076"/>
          <ac:picMkLst>
            <pc:docMk/>
            <pc:sldMk cId="835714311" sldId="289"/>
            <ac:picMk id="2" creationId="{728E3B91-3E10-8B2E-EE6B-6AA0E9F685A8}"/>
          </ac:picMkLst>
        </pc:picChg>
        <pc:picChg chg="add mod">
          <ac:chgData name="John Adams" userId="1143faee-bb16-416e-8056-0ed4c730fe93" providerId="ADAL" clId="{49ADBC71-0740-46C3-AE49-A89FB905F35A}" dt="2024-01-18T14:40:18.614" v="84" actId="1076"/>
          <ac:picMkLst>
            <pc:docMk/>
            <pc:sldMk cId="835714311" sldId="289"/>
            <ac:picMk id="3" creationId="{05C758EC-542B-C292-E8E1-BC4C11381A83}"/>
          </ac:picMkLst>
        </pc:picChg>
        <pc:picChg chg="add mod">
          <ac:chgData name="John Adams" userId="1143faee-bb16-416e-8056-0ed4c730fe93" providerId="ADAL" clId="{49ADBC71-0740-46C3-AE49-A89FB905F35A}" dt="2024-01-18T14:39:13.680" v="77"/>
          <ac:picMkLst>
            <pc:docMk/>
            <pc:sldMk cId="835714311" sldId="289"/>
            <ac:picMk id="2050" creationId="{B8B0F09C-69C4-897C-A60C-84045AF65926}"/>
          </ac:picMkLst>
        </pc:picChg>
        <pc:picChg chg="add del">
          <ac:chgData name="John Adams" userId="1143faee-bb16-416e-8056-0ed4c730fe93" providerId="ADAL" clId="{49ADBC71-0740-46C3-AE49-A89FB905F35A}" dt="2024-01-18T14:38:24.137" v="71"/>
          <ac:picMkLst>
            <pc:docMk/>
            <pc:sldMk cId="835714311" sldId="289"/>
            <ac:picMk id="2052" creationId="{1DC54F2F-2410-871B-B04C-51A411221CEF}"/>
          </ac:picMkLst>
        </pc:picChg>
      </pc:sldChg>
      <pc:sldChg chg="addSp delSp modSp mod">
        <pc:chgData name="John Adams" userId="1143faee-bb16-416e-8056-0ed4c730fe93" providerId="ADAL" clId="{49ADBC71-0740-46C3-AE49-A89FB905F35A}" dt="2024-01-18T14:47:01.008" v="175" actId="196"/>
        <pc:sldMkLst>
          <pc:docMk/>
          <pc:sldMk cId="2058881387" sldId="297"/>
        </pc:sldMkLst>
        <pc:spChg chg="mod">
          <ac:chgData name="John Adams" userId="1143faee-bb16-416e-8056-0ed4c730fe93" providerId="ADAL" clId="{49ADBC71-0740-46C3-AE49-A89FB905F35A}" dt="2024-01-18T14:43:38.679" v="166" actId="20577"/>
          <ac:spMkLst>
            <pc:docMk/>
            <pc:sldMk cId="2058881387" sldId="297"/>
            <ac:spMk id="3" creationId="{00000000-0000-0000-0000-000000000000}"/>
          </ac:spMkLst>
        </pc:spChg>
        <pc:picChg chg="del">
          <ac:chgData name="John Adams" userId="1143faee-bb16-416e-8056-0ed4c730fe93" providerId="ADAL" clId="{49ADBC71-0740-46C3-AE49-A89FB905F35A}" dt="2024-01-18T14:45:21.501" v="167" actId="478"/>
          <ac:picMkLst>
            <pc:docMk/>
            <pc:sldMk cId="2058881387" sldId="297"/>
            <ac:picMk id="5" creationId="{6671990C-ED33-C1CA-3A55-3C53A40ED1E8}"/>
          </ac:picMkLst>
        </pc:picChg>
        <pc:picChg chg="add del">
          <ac:chgData name="John Adams" userId="1143faee-bb16-416e-8056-0ed4c730fe93" providerId="ADAL" clId="{49ADBC71-0740-46C3-AE49-A89FB905F35A}" dt="2024-01-18T14:45:26.062" v="169"/>
          <ac:picMkLst>
            <pc:docMk/>
            <pc:sldMk cId="2058881387" sldId="297"/>
            <ac:picMk id="4098" creationId="{063B5206-F067-0B53-CF59-4DCF8E38AA67}"/>
          </ac:picMkLst>
        </pc:picChg>
        <pc:picChg chg="add mod">
          <ac:chgData name="John Adams" userId="1143faee-bb16-416e-8056-0ed4c730fe93" providerId="ADAL" clId="{49ADBC71-0740-46C3-AE49-A89FB905F35A}" dt="2024-01-18T14:47:01.008" v="175" actId="196"/>
          <ac:picMkLst>
            <pc:docMk/>
            <pc:sldMk cId="2058881387" sldId="297"/>
            <ac:picMk id="4100" creationId="{0035EE07-9648-BEBE-E6C4-5481EAE87A5B}"/>
          </ac:picMkLst>
        </pc:picChg>
      </pc:sldChg>
      <pc:sldChg chg="addSp delSp modSp mod">
        <pc:chgData name="John Adams" userId="1143faee-bb16-416e-8056-0ed4c730fe93" providerId="ADAL" clId="{49ADBC71-0740-46C3-AE49-A89FB905F35A}" dt="2024-01-18T14:50:07.313" v="225" actId="1076"/>
        <pc:sldMkLst>
          <pc:docMk/>
          <pc:sldMk cId="2697338157" sldId="333"/>
        </pc:sldMkLst>
        <pc:spChg chg="add mod">
          <ac:chgData name="John Adams" userId="1143faee-bb16-416e-8056-0ed4c730fe93" providerId="ADAL" clId="{49ADBC71-0740-46C3-AE49-A89FB905F35A}" dt="2024-01-18T14:50:07.313" v="225" actId="1076"/>
          <ac:spMkLst>
            <pc:docMk/>
            <pc:sldMk cId="2697338157" sldId="333"/>
            <ac:spMk id="3" creationId="{2CDB0C2A-F6EF-C963-4730-83335EAD3F3F}"/>
          </ac:spMkLst>
        </pc:spChg>
        <pc:picChg chg="del">
          <ac:chgData name="John Adams" userId="1143faee-bb16-416e-8056-0ed4c730fe93" providerId="ADAL" clId="{49ADBC71-0740-46C3-AE49-A89FB905F35A}" dt="2024-01-18T14:47:12.195" v="177" actId="478"/>
          <ac:picMkLst>
            <pc:docMk/>
            <pc:sldMk cId="2697338157" sldId="333"/>
            <ac:picMk id="5122" creationId="{69FA4629-9178-912B-EEE6-1B3DD5ABF5F8}"/>
          </ac:picMkLst>
        </pc:picChg>
      </pc:sldChg>
      <pc:sldChg chg="addSp delSp modSp mod">
        <pc:chgData name="John Adams" userId="1143faee-bb16-416e-8056-0ed4c730fe93" providerId="ADAL" clId="{49ADBC71-0740-46C3-AE49-A89FB905F35A}" dt="2024-01-18T15:02:12.364" v="845" actId="20577"/>
        <pc:sldMkLst>
          <pc:docMk/>
          <pc:sldMk cId="3792365540" sldId="353"/>
        </pc:sldMkLst>
        <pc:spChg chg="mod">
          <ac:chgData name="John Adams" userId="1143faee-bb16-416e-8056-0ed4c730fe93" providerId="ADAL" clId="{49ADBC71-0740-46C3-AE49-A89FB905F35A}" dt="2024-01-18T15:02:12.364" v="845" actId="20577"/>
          <ac:spMkLst>
            <pc:docMk/>
            <pc:sldMk cId="3792365540" sldId="353"/>
            <ac:spMk id="2" creationId="{00000000-0000-0000-0000-000000000000}"/>
          </ac:spMkLst>
        </pc:spChg>
        <pc:spChg chg="add del">
          <ac:chgData name="John Adams" userId="1143faee-bb16-416e-8056-0ed4c730fe93" providerId="ADAL" clId="{49ADBC71-0740-46C3-AE49-A89FB905F35A}" dt="2024-01-18T14:56:36.845" v="323" actId="22"/>
          <ac:spMkLst>
            <pc:docMk/>
            <pc:sldMk cId="3792365540" sldId="353"/>
            <ac:spMk id="4" creationId="{0B125596-BBC2-CB66-73B1-2249DE7B90C0}"/>
          </ac:spMkLst>
        </pc:spChg>
        <pc:spChg chg="mod">
          <ac:chgData name="John Adams" userId="1143faee-bb16-416e-8056-0ed4c730fe93" providerId="ADAL" clId="{49ADBC71-0740-46C3-AE49-A89FB905F35A}" dt="2024-01-18T14:55:43.989" v="320" actId="14100"/>
          <ac:spMkLst>
            <pc:docMk/>
            <pc:sldMk cId="3792365540" sldId="353"/>
            <ac:spMk id="5" creationId="{00000000-0000-0000-0000-000000000000}"/>
          </ac:spMkLst>
        </pc:spChg>
        <pc:picChg chg="del mod">
          <ac:chgData name="John Adams" userId="1143faee-bb16-416e-8056-0ed4c730fe93" providerId="ADAL" clId="{49ADBC71-0740-46C3-AE49-A89FB905F35A}" dt="2024-01-18T14:56:33.577" v="321" actId="478"/>
          <ac:picMkLst>
            <pc:docMk/>
            <pc:sldMk cId="3792365540" sldId="353"/>
            <ac:picMk id="8" creationId="{4A85567F-B227-D9ED-A888-5186A2FE528C}"/>
          </ac:picMkLst>
        </pc:picChg>
        <pc:picChg chg="add mod">
          <ac:chgData name="John Adams" userId="1143faee-bb16-416e-8056-0ed4c730fe93" providerId="ADAL" clId="{49ADBC71-0740-46C3-AE49-A89FB905F35A}" dt="2024-01-18T14:57:17.871" v="330" actId="18131"/>
          <ac:picMkLst>
            <pc:docMk/>
            <pc:sldMk cId="3792365540" sldId="353"/>
            <ac:picMk id="5122" creationId="{703BF60D-2EC3-A02B-5320-47E4A93860B9}"/>
          </ac:picMkLst>
        </pc:picChg>
      </pc:sldChg>
      <pc:sldChg chg="modSp mod">
        <pc:chgData name="John Adams" userId="1143faee-bb16-416e-8056-0ed4c730fe93" providerId="ADAL" clId="{49ADBC71-0740-46C3-AE49-A89FB905F35A}" dt="2024-01-18T14:52:36.261" v="271" actId="20577"/>
        <pc:sldMkLst>
          <pc:docMk/>
          <pc:sldMk cId="3373429092" sldId="360"/>
        </pc:sldMkLst>
        <pc:spChg chg="mod">
          <ac:chgData name="John Adams" userId="1143faee-bb16-416e-8056-0ed4c730fe93" providerId="ADAL" clId="{49ADBC71-0740-46C3-AE49-A89FB905F35A}" dt="2024-01-18T14:52:36.261" v="271" actId="20577"/>
          <ac:spMkLst>
            <pc:docMk/>
            <pc:sldMk cId="3373429092" sldId="360"/>
            <ac:spMk id="4" creationId="{00000000-0000-0000-0000-000000000000}"/>
          </ac:spMkLst>
        </pc:spChg>
      </pc:sldChg>
      <pc:sldChg chg="addSp delSp modSp mod">
        <pc:chgData name="John Adams" userId="1143faee-bb16-416e-8056-0ed4c730fe93" providerId="ADAL" clId="{49ADBC71-0740-46C3-AE49-A89FB905F35A}" dt="2024-01-18T14:32:19.595" v="23" actId="1076"/>
        <pc:sldMkLst>
          <pc:docMk/>
          <pc:sldMk cId="628232970" sldId="366"/>
        </pc:sldMkLst>
        <pc:spChg chg="mod">
          <ac:chgData name="John Adams" userId="1143faee-bb16-416e-8056-0ed4c730fe93" providerId="ADAL" clId="{49ADBC71-0740-46C3-AE49-A89FB905F35A}" dt="2024-01-18T14:30:49.639" v="17" actId="20577"/>
          <ac:spMkLst>
            <pc:docMk/>
            <pc:sldMk cId="628232970" sldId="366"/>
            <ac:spMk id="3" creationId="{00000000-0000-0000-0000-000000000000}"/>
          </ac:spMkLst>
        </pc:spChg>
        <pc:picChg chg="del">
          <ac:chgData name="John Adams" userId="1143faee-bb16-416e-8056-0ed4c730fe93" providerId="ADAL" clId="{49ADBC71-0740-46C3-AE49-A89FB905F35A}" dt="2024-01-18T14:32:02.409" v="18" actId="478"/>
          <ac:picMkLst>
            <pc:docMk/>
            <pc:sldMk cId="628232970" sldId="366"/>
            <ac:picMk id="6" creationId="{B028FADF-0E74-7D70-195B-C2891EA8A68A}"/>
          </ac:picMkLst>
        </pc:picChg>
        <pc:picChg chg="add mod">
          <ac:chgData name="John Adams" userId="1143faee-bb16-416e-8056-0ed4c730fe93" providerId="ADAL" clId="{49ADBC71-0740-46C3-AE49-A89FB905F35A}" dt="2024-01-18T14:32:19.595" v="23" actId="1076"/>
          <ac:picMkLst>
            <pc:docMk/>
            <pc:sldMk cId="628232970" sldId="366"/>
            <ac:picMk id="1026" creationId="{D612EC68-97BC-3BAD-481A-80DF09EFC170}"/>
          </ac:picMkLst>
        </pc:picChg>
      </pc:sldChg>
      <pc:sldChg chg="del">
        <pc:chgData name="John Adams" userId="1143faee-bb16-416e-8056-0ed4c730fe93" providerId="ADAL" clId="{49ADBC71-0740-46C3-AE49-A89FB905F35A}" dt="2024-01-18T14:41:09.774" v="86" actId="47"/>
        <pc:sldMkLst>
          <pc:docMk/>
          <pc:sldMk cId="4116026263" sldId="370"/>
        </pc:sldMkLst>
      </pc:sldChg>
      <pc:sldChg chg="del">
        <pc:chgData name="John Adams" userId="1143faee-bb16-416e-8056-0ed4c730fe93" providerId="ADAL" clId="{49ADBC71-0740-46C3-AE49-A89FB905F35A}" dt="2024-01-18T14:47:08.926" v="176" actId="47"/>
        <pc:sldMkLst>
          <pc:docMk/>
          <pc:sldMk cId="1732391240" sldId="371"/>
        </pc:sldMkLst>
      </pc:sldChg>
      <pc:sldChg chg="add">
        <pc:chgData name="John Adams" userId="1143faee-bb16-416e-8056-0ed4c730fe93" providerId="ADAL" clId="{49ADBC71-0740-46C3-AE49-A89FB905F35A}" dt="2024-01-18T14:32:28.080" v="25"/>
        <pc:sldMkLst>
          <pc:docMk/>
          <pc:sldMk cId="642273158" sldId="372"/>
        </pc:sldMkLst>
      </pc:sldChg>
      <pc:sldChg chg="del">
        <pc:chgData name="John Adams" userId="1143faee-bb16-416e-8056-0ed4c730fe93" providerId="ADAL" clId="{49ADBC71-0740-46C3-AE49-A89FB905F35A}" dt="2024-01-18T14:32:25.491" v="24" actId="47"/>
        <pc:sldMkLst>
          <pc:docMk/>
          <pc:sldMk cId="3827052910" sldId="372"/>
        </pc:sldMkLst>
      </pc:sldChg>
      <pc:sldChg chg="modSp add mod">
        <pc:chgData name="John Adams" userId="1143faee-bb16-416e-8056-0ed4c730fe93" providerId="ADAL" clId="{49ADBC71-0740-46C3-AE49-A89FB905F35A}" dt="2024-01-18T14:54:51.041" v="287" actId="207"/>
        <pc:sldMkLst>
          <pc:docMk/>
          <pc:sldMk cId="747608134" sldId="373"/>
        </pc:sldMkLst>
        <pc:spChg chg="mod">
          <ac:chgData name="John Adams" userId="1143faee-bb16-416e-8056-0ed4c730fe93" providerId="ADAL" clId="{49ADBC71-0740-46C3-AE49-A89FB905F35A}" dt="2024-01-18T14:54:51.041" v="287" actId="207"/>
          <ac:spMkLst>
            <pc:docMk/>
            <pc:sldMk cId="747608134" sldId="373"/>
            <ac:spMk id="3" creationId="{00000000-0000-0000-0000-000000000000}"/>
          </ac:spMkLst>
        </pc:spChg>
        <pc:spChg chg="mod">
          <ac:chgData name="John Adams" userId="1143faee-bb16-416e-8056-0ed4c730fe93" providerId="ADAL" clId="{49ADBC71-0740-46C3-AE49-A89FB905F35A}" dt="2024-01-18T14:54:21.172" v="277" actId="27636"/>
          <ac:spMkLst>
            <pc:docMk/>
            <pc:sldMk cId="747608134" sldId="373"/>
            <ac:spMk id="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24/01/2024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25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24/01/2024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3934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24/01/2024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152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24/01/2024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85222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24/01/2024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37802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24/01/2024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78259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24/01/2024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71780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24/01/2024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881878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24/01/2024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29229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24/01/2024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42268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24/01/2024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66531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02A62-F375-41FE-A154-0A2551C1B81C}" type="datetimeFigureOut">
              <a:rPr lang="en-GB" smtClean="0"/>
              <a:t>24/01/2024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57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7" y="5700381"/>
            <a:ext cx="9144000" cy="1655762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Monday 5</a:t>
            </a:r>
            <a:r>
              <a:rPr lang="en-GB" sz="2800" baseline="30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February 2024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48143" y="635212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3997" y="256903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Walking the Path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145175" y="5057007"/>
            <a:ext cx="1011171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dirty="0">
                <a:latin typeface="Garamond" panose="02020404030301010803" pitchFamily="18" charset="0"/>
              </a:rPr>
              <a:t>~ Walking the Path of Gratitude~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" y="5029200"/>
            <a:ext cx="1865376" cy="1828800"/>
          </a:xfrm>
          <a:prstGeom prst="rect">
            <a:avLst/>
          </a:prstGeom>
        </p:spPr>
      </p:pic>
      <p:pic>
        <p:nvPicPr>
          <p:cNvPr id="1026" name="Picture 2" descr="thanking God">
            <a:extLst>
              <a:ext uri="{FF2B5EF4-FFF2-40B4-BE49-F238E27FC236}">
                <a16:creationId xmlns:a16="http://schemas.microsoft.com/office/drawing/2014/main" id="{D612EC68-97BC-3BAD-481A-80DF09EFC1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86"/>
          <a:stretch/>
        </p:blipFill>
        <p:spPr bwMode="auto">
          <a:xfrm>
            <a:off x="2372973" y="1894770"/>
            <a:ext cx="7446053" cy="3068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823297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178206" y="1434828"/>
            <a:ext cx="9013794" cy="473151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en-US" sz="32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On that day, you will say : I give you thanks, O Lord;</a:t>
            </a:r>
            <a:r>
              <a:rPr lang="en-US" sz="3200" dirty="0">
                <a:latin typeface="Garamond" panose="02020404030301010803" pitchFamily="18" charset="0"/>
              </a:rPr>
              <a:t/>
            </a:r>
            <a:br>
              <a:rPr lang="en-US" sz="3200" dirty="0">
                <a:latin typeface="Garamond" panose="02020404030301010803" pitchFamily="18" charset="0"/>
              </a:rPr>
            </a:br>
            <a:r>
              <a:rPr lang="en-US" sz="32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God indeed is my salvation; </a:t>
            </a:r>
          </a:p>
          <a:p>
            <a:pPr algn="ctr"/>
            <a:r>
              <a:rPr lang="en-US" sz="32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I am confident and unafraid.</a:t>
            </a:r>
            <a:r>
              <a:rPr lang="en-US" sz="3200" dirty="0">
                <a:latin typeface="Garamond" panose="02020404030301010803" pitchFamily="18" charset="0"/>
              </a:rPr>
              <a:t/>
            </a:r>
            <a:br>
              <a:rPr lang="en-US" sz="3200" dirty="0">
                <a:latin typeface="Garamond" panose="02020404030301010803" pitchFamily="18" charset="0"/>
              </a:rPr>
            </a:br>
            <a:r>
              <a:rPr lang="en-US" sz="32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For the Lord is my strength and my might,</a:t>
            </a:r>
            <a:r>
              <a:rPr lang="en-US" sz="3200" dirty="0">
                <a:latin typeface="Garamond" panose="02020404030301010803" pitchFamily="18" charset="0"/>
              </a:rPr>
              <a:t/>
            </a:r>
            <a:br>
              <a:rPr lang="en-US" sz="3200" dirty="0">
                <a:latin typeface="Garamond" panose="02020404030301010803" pitchFamily="18" charset="0"/>
              </a:rPr>
            </a:br>
            <a:r>
              <a:rPr lang="en-US" sz="32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and he has been my salvation.</a:t>
            </a:r>
            <a:r>
              <a:rPr lang="en-US" sz="3200" dirty="0">
                <a:latin typeface="Garamond" panose="02020404030301010803" pitchFamily="18" charset="0"/>
              </a:rPr>
              <a:t/>
            </a:r>
            <a:br>
              <a:rPr lang="en-US" sz="3200" dirty="0">
                <a:latin typeface="Garamond" panose="02020404030301010803" pitchFamily="18" charset="0"/>
              </a:rPr>
            </a:br>
            <a:r>
              <a:rPr lang="en-US" sz="32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With joy you will draw water</a:t>
            </a:r>
            <a:r>
              <a:rPr lang="en-US" sz="3200" dirty="0">
                <a:latin typeface="Garamond" panose="02020404030301010803" pitchFamily="18" charset="0"/>
              </a:rPr>
              <a:t/>
            </a:r>
            <a:br>
              <a:rPr lang="en-US" sz="3200" dirty="0">
                <a:latin typeface="Garamond" panose="02020404030301010803" pitchFamily="18" charset="0"/>
              </a:rPr>
            </a:br>
            <a:r>
              <a:rPr lang="en-US" sz="32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from the fountains of salvation,</a:t>
            </a:r>
            <a:r>
              <a:rPr lang="en-US" sz="3200" dirty="0">
                <a:latin typeface="Garamond" panose="02020404030301010803" pitchFamily="18" charset="0"/>
              </a:rPr>
              <a:t/>
            </a:r>
            <a:br>
              <a:rPr lang="en-US" sz="3200" dirty="0">
                <a:latin typeface="Garamond" panose="02020404030301010803" pitchFamily="18" charset="0"/>
              </a:rPr>
            </a:br>
            <a:r>
              <a:rPr lang="en-US" sz="32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And you will say on that day:</a:t>
            </a:r>
            <a:r>
              <a:rPr lang="en-US" sz="3200" dirty="0">
                <a:latin typeface="Garamond" panose="02020404030301010803" pitchFamily="18" charset="0"/>
              </a:rPr>
              <a:t/>
            </a:r>
            <a:br>
              <a:rPr lang="en-US" sz="3200" dirty="0">
                <a:latin typeface="Garamond" panose="02020404030301010803" pitchFamily="18" charset="0"/>
              </a:rPr>
            </a:br>
            <a:r>
              <a:rPr lang="en-US" sz="32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give thanks to the Lord, acclaim his name.</a:t>
            </a:r>
          </a:p>
          <a:p>
            <a:pPr algn="ctr"/>
            <a:r>
              <a:rPr lang="en-US" sz="2400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(Isaiah 12 : 1-6)</a:t>
            </a:r>
            <a:endParaRPr lang="en-GB" sz="24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2100" y="5845821"/>
            <a:ext cx="771525" cy="914400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838199" y="244173"/>
            <a:ext cx="10814483" cy="9861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48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Walking the path of gratitude</a:t>
            </a:r>
            <a:endParaRPr lang="en-GB" sz="4800" dirty="0">
              <a:solidFill>
                <a:schemeClr val="accent5">
                  <a:lumMod val="75000"/>
                </a:schemeClr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D6D902-36D1-4CF9-BDFA-75FE237F5371}"/>
              </a:ext>
            </a:extLst>
          </p:cNvPr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2050" name="Picture 2" descr="What the Blessing of Judah Reveals about Praising God - emeryhorvath.com">
            <a:extLst>
              <a:ext uri="{FF2B5EF4-FFF2-40B4-BE49-F238E27FC236}">
                <a16:creationId xmlns:a16="http://schemas.microsoft.com/office/drawing/2014/main" id="{B8B0F09C-69C4-897C-A60C-84045AF659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5" r="28596"/>
          <a:stretch/>
        </p:blipFill>
        <p:spPr bwMode="auto">
          <a:xfrm flipH="1">
            <a:off x="3258104" y="1356843"/>
            <a:ext cx="6054570" cy="5088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What the Blessing of Judah Reveals about Praising God - emeryhorvath.com">
            <a:extLst>
              <a:ext uri="{FF2B5EF4-FFF2-40B4-BE49-F238E27FC236}">
                <a16:creationId xmlns:a16="http://schemas.microsoft.com/office/drawing/2014/main" id="{728E3B91-3E10-8B2E-EE6B-6AA0E9F685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403"/>
          <a:stretch/>
        </p:blipFill>
        <p:spPr bwMode="auto">
          <a:xfrm flipH="1">
            <a:off x="838198" y="1356843"/>
            <a:ext cx="2419906" cy="5088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What the Blessing of Judah Reveals about Praising God - emeryhorvath.com">
            <a:extLst>
              <a:ext uri="{FF2B5EF4-FFF2-40B4-BE49-F238E27FC236}">
                <a16:creationId xmlns:a16="http://schemas.microsoft.com/office/drawing/2014/main" id="{05C758EC-542B-C292-E8E1-BC4C11381A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5" r="68345"/>
          <a:stretch/>
        </p:blipFill>
        <p:spPr bwMode="auto">
          <a:xfrm flipH="1">
            <a:off x="8961732" y="1356843"/>
            <a:ext cx="2690950" cy="5088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571431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53143" y="415926"/>
            <a:ext cx="10835593" cy="15919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In Sunday’s Gospel Reading  …</a:t>
            </a:r>
          </a:p>
        </p:txBody>
      </p:sp>
      <p:sp>
        <p:nvSpPr>
          <p:cNvPr id="3" name="Rectangle 2"/>
          <p:cNvSpPr/>
          <p:nvPr/>
        </p:nvSpPr>
        <p:spPr>
          <a:xfrm>
            <a:off x="6306105" y="2351509"/>
            <a:ext cx="5885895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>
                <a:latin typeface="Garamond" panose="02020404030301010803" pitchFamily="18" charset="0"/>
              </a:rPr>
              <a:t>Sunday 4</a:t>
            </a:r>
            <a:r>
              <a:rPr lang="en-GB" sz="3600" b="1" baseline="30000" dirty="0">
                <a:latin typeface="Garamond" panose="02020404030301010803" pitchFamily="18" charset="0"/>
              </a:rPr>
              <a:t>th</a:t>
            </a:r>
            <a:r>
              <a:rPr lang="en-GB" sz="3600" b="1" dirty="0">
                <a:latin typeface="Garamond" panose="02020404030301010803" pitchFamily="18" charset="0"/>
              </a:rPr>
              <a:t> February 2024</a:t>
            </a:r>
            <a:r>
              <a:rPr lang="en-GB" sz="3600" dirty="0">
                <a:latin typeface="Garamond" panose="02020404030301010803" pitchFamily="18" charset="0"/>
              </a:rPr>
              <a:t> :</a:t>
            </a:r>
            <a:r>
              <a:rPr lang="en-GB" sz="1600" dirty="0">
                <a:latin typeface="Garamond" panose="02020404030301010803" pitchFamily="18" charset="0"/>
              </a:rPr>
              <a:t>  </a:t>
            </a:r>
          </a:p>
          <a:p>
            <a:pPr algn="ctr"/>
            <a:r>
              <a:rPr lang="en-GB" sz="1600" dirty="0">
                <a:latin typeface="Garamond" panose="02020404030301010803" pitchFamily="18" charset="0"/>
              </a:rPr>
              <a:t>    </a:t>
            </a:r>
          </a:p>
          <a:p>
            <a:pPr algn="ctr"/>
            <a:r>
              <a:rPr lang="en-GB" sz="3600" dirty="0">
                <a:latin typeface="Garamond" panose="02020404030301010803" pitchFamily="18" charset="0"/>
              </a:rPr>
              <a:t>In the Gospel of Mark, </a:t>
            </a:r>
          </a:p>
          <a:p>
            <a:pPr algn="ctr"/>
            <a:r>
              <a:rPr lang="en-GB" sz="3600" dirty="0">
                <a:latin typeface="Garamond" panose="02020404030301010803" pitchFamily="18" charset="0"/>
              </a:rPr>
              <a:t>his friends tell Jesus  :                                                   </a:t>
            </a:r>
          </a:p>
          <a:p>
            <a:pPr algn="ctr"/>
            <a:endParaRPr lang="en-GB" sz="1600" dirty="0">
              <a:latin typeface="Garamond" panose="02020404030301010803" pitchFamily="18" charset="0"/>
            </a:endParaRPr>
          </a:p>
          <a:p>
            <a:pPr algn="ctr"/>
            <a:r>
              <a:rPr lang="en-GB" sz="4400" dirty="0">
                <a:latin typeface="Garamond" panose="02020404030301010803" pitchFamily="18" charset="0"/>
              </a:rPr>
              <a:t>“</a:t>
            </a:r>
            <a:r>
              <a:rPr lang="en-GB" sz="44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Open Sans" panose="020B0606030504020204" pitchFamily="34" charset="0"/>
              </a:rPr>
              <a:t>Everyone is looking    for you</a:t>
            </a:r>
            <a:r>
              <a:rPr lang="en-GB" sz="4400" dirty="0">
                <a:latin typeface="Garamond" panose="02020404030301010803" pitchFamily="18" charset="0"/>
              </a:rPr>
              <a:t>.”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pic>
        <p:nvPicPr>
          <p:cNvPr id="4100" name="Picture 4" descr="A silhouette of Jesus">
            <a:extLst>
              <a:ext uri="{FF2B5EF4-FFF2-40B4-BE49-F238E27FC236}">
                <a16:creationId xmlns:a16="http://schemas.microsoft.com/office/drawing/2014/main" id="{0035EE07-9648-BEBE-E6C4-5481EAE87A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01" r="162"/>
          <a:stretch/>
        </p:blipFill>
        <p:spPr bwMode="auto">
          <a:xfrm flipH="1">
            <a:off x="653144" y="2203737"/>
            <a:ext cx="5885896" cy="4238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888138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44099" y="6143316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54602" y="250978"/>
            <a:ext cx="10734133" cy="15919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Reflection 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2973" y="5836945"/>
            <a:ext cx="771525" cy="914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CDB0C2A-F6EF-C963-4730-83335EAD3F3F}"/>
              </a:ext>
            </a:extLst>
          </p:cNvPr>
          <p:cNvSpPr txBox="1"/>
          <p:nvPr/>
        </p:nvSpPr>
        <p:spPr>
          <a:xfrm>
            <a:off x="754602" y="2274261"/>
            <a:ext cx="10734133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0" i="0" dirty="0">
                <a:solidFill>
                  <a:srgbClr val="121212"/>
                </a:solidFill>
                <a:effectLst/>
                <a:latin typeface="Garamond" panose="02020404030301010803" pitchFamily="18" charset="0"/>
              </a:rPr>
              <a:t>Let us keep looking to Jesus. </a:t>
            </a:r>
          </a:p>
          <a:p>
            <a:pPr algn="ctr"/>
            <a:r>
              <a:rPr lang="en-US" sz="3200" b="0" i="0" dirty="0">
                <a:solidFill>
                  <a:srgbClr val="121212"/>
                </a:solidFill>
                <a:effectLst/>
                <a:latin typeface="Garamond" panose="02020404030301010803" pitchFamily="18" charset="0"/>
              </a:rPr>
              <a:t>He is the one who started this journey of faith. </a:t>
            </a:r>
          </a:p>
          <a:p>
            <a:pPr algn="ctr"/>
            <a:r>
              <a:rPr lang="en-US" sz="3200" b="0" i="0" dirty="0">
                <a:solidFill>
                  <a:srgbClr val="121212"/>
                </a:solidFill>
                <a:effectLst/>
                <a:latin typeface="Garamond" panose="02020404030301010803" pitchFamily="18" charset="0"/>
              </a:rPr>
              <a:t>And he is the one who completes the journey of faith. </a:t>
            </a:r>
          </a:p>
          <a:p>
            <a:pPr algn="ctr"/>
            <a:r>
              <a:rPr lang="en-US" sz="3200" b="0" i="0" dirty="0">
                <a:solidFill>
                  <a:srgbClr val="121212"/>
                </a:solidFill>
                <a:effectLst/>
                <a:latin typeface="Garamond" panose="02020404030301010803" pitchFamily="18" charset="0"/>
              </a:rPr>
              <a:t>He paid no attention to the shame of the cross. </a:t>
            </a:r>
          </a:p>
          <a:p>
            <a:pPr algn="ctr"/>
            <a:r>
              <a:rPr lang="en-US" sz="3200" b="0" i="0" dirty="0">
                <a:solidFill>
                  <a:srgbClr val="121212"/>
                </a:solidFill>
                <a:effectLst/>
                <a:latin typeface="Garamond" panose="02020404030301010803" pitchFamily="18" charset="0"/>
              </a:rPr>
              <a:t>He suffered there because of the joy he was looking forward to. </a:t>
            </a:r>
          </a:p>
          <a:p>
            <a:pPr algn="ctr"/>
            <a:r>
              <a:rPr lang="en-US" sz="3200" b="0" i="0" dirty="0">
                <a:solidFill>
                  <a:srgbClr val="121212"/>
                </a:solidFill>
                <a:effectLst/>
                <a:latin typeface="Garamond" panose="02020404030301010803" pitchFamily="18" charset="0"/>
              </a:rPr>
              <a:t>Then he sat down at the right hand of the throne of God.</a:t>
            </a:r>
          </a:p>
          <a:p>
            <a:pPr algn="ctr"/>
            <a:r>
              <a:rPr lang="en-US" sz="2800" dirty="0">
                <a:solidFill>
                  <a:srgbClr val="121212"/>
                </a:solidFill>
                <a:latin typeface="Garamond" panose="02020404030301010803" pitchFamily="18" charset="0"/>
              </a:rPr>
              <a:t>(Hebrews 12 : 2)</a:t>
            </a:r>
            <a:endParaRPr lang="en-GB" sz="2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33815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29343" y="254646"/>
            <a:ext cx="11010220" cy="13226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5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Preparing for World Youth Day 2027</a:t>
            </a:r>
            <a:endParaRPr lang="en-GB" sz="54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44100" y="6063737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238387" y="2286630"/>
            <a:ext cx="6879633" cy="3632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800" dirty="0">
                <a:latin typeface="Garamond" panose="02020404030301010803" pitchFamily="18" charset="0"/>
              </a:rPr>
              <a:t>“</a:t>
            </a:r>
            <a:r>
              <a:rPr lang="en-GB" sz="4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Christ is alive                and he wants you</a:t>
            </a:r>
          </a:p>
          <a:p>
            <a:pPr algn="ctr"/>
            <a:r>
              <a:rPr lang="en-GB" sz="4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be alive!”</a:t>
            </a:r>
            <a:endParaRPr lang="en-GB" sz="32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dirty="0">
                <a:latin typeface="Garamond" panose="02020404030301010803" pitchFamily="18" charset="0"/>
              </a:rPr>
              <a:t> </a:t>
            </a:r>
          </a:p>
          <a:p>
            <a:pPr algn="ctr"/>
            <a:r>
              <a:rPr lang="en-GB" sz="2800" dirty="0">
                <a:solidFill>
                  <a:srgbClr val="333333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- Pope Francis, </a:t>
            </a:r>
          </a:p>
          <a:p>
            <a:pPr algn="ctr"/>
            <a:r>
              <a:rPr lang="en-GB" sz="2800" i="1" dirty="0">
                <a:solidFill>
                  <a:srgbClr val="333333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Open Sans" panose="020B0606030504020204" pitchFamily="34" charset="0"/>
              </a:rPr>
              <a:t>Christus </a:t>
            </a:r>
            <a:r>
              <a:rPr lang="en-GB" sz="2800" i="1" dirty="0" err="1">
                <a:solidFill>
                  <a:srgbClr val="333333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Open Sans" panose="020B0606030504020204" pitchFamily="34" charset="0"/>
              </a:rPr>
              <a:t>vivit</a:t>
            </a:r>
            <a:r>
              <a:rPr lang="en-GB" sz="2800" i="1" dirty="0">
                <a:solidFill>
                  <a:srgbClr val="333333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endParaRPr lang="en-GB" sz="2800" i="1" dirty="0">
              <a:latin typeface="Garamond" panose="02020404030301010803" pitchFamily="18" charset="0"/>
            </a:endParaRPr>
          </a:p>
        </p:txBody>
      </p:sp>
      <p:pic>
        <p:nvPicPr>
          <p:cNvPr id="3" name="Picture 2" descr="World Youth Day - The next World Youth Day will be in Seoul, South Korea!  🇰🇷 See you in 2027! #WYD #Seoul2027 🇰🇷 🫰 Dicastery for Laity, Family  and Life | Facebook">
            <a:extLst>
              <a:ext uri="{FF2B5EF4-FFF2-40B4-BE49-F238E27FC236}">
                <a16:creationId xmlns:a16="http://schemas.microsoft.com/office/drawing/2014/main" id="{8D0F55F0-CD72-251A-5BC3-B5CEEC5F15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43" y="1833339"/>
            <a:ext cx="4340368" cy="4692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342909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195718" y="6306291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3936" y="5849091"/>
            <a:ext cx="771525" cy="9144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932218" y="281396"/>
            <a:ext cx="6808137" cy="28196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6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Saint  </a:t>
            </a:r>
          </a:p>
          <a:p>
            <a:pPr algn="ctr"/>
            <a:endParaRPr lang="en-GB" altLang="en-US" sz="4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ctr"/>
            <a:r>
              <a:rPr lang="en-GB" altLang="en-US" sz="6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Josephine Bakhita                  </a:t>
            </a:r>
          </a:p>
          <a:p>
            <a:pPr algn="ctr"/>
            <a:endParaRPr lang="en-GB" altLang="en-US" sz="7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ctr"/>
            <a:endParaRPr lang="en-GB" altLang="en-US" sz="4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ctr"/>
            <a:endParaRPr lang="en-GB" altLang="en-US" sz="4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ctr"/>
            <a:r>
              <a:rPr lang="en-GB" altLang="en-US" sz="6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8</a:t>
            </a:r>
            <a:r>
              <a:rPr lang="en-GB" altLang="en-US" sz="6600" baseline="30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</a:t>
            </a:r>
            <a:r>
              <a:rPr lang="en-GB" altLang="en-US" sz="6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February </a:t>
            </a:r>
            <a:endParaRPr lang="en-GB" sz="66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700791" y="5934100"/>
            <a:ext cx="4201907" cy="744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altLang="en-US" dirty="0">
              <a:latin typeface="Garamond" panose="02020404030301010803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dirty="0">
              <a:latin typeface="Garamond" panose="020204040303010108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55135" y="3213556"/>
            <a:ext cx="68852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200" dirty="0">
                <a:latin typeface="Garamond" panose="02020404030301010803" pitchFamily="18" charset="0"/>
              </a:rPr>
              <a:t>Saint Josephine (1869-1947) was born in Darfur in Sudan, captured by slave traders at the age of 7 and repeatedly sold and brutally treated.  She was fortunate to be given into the care of the </a:t>
            </a:r>
            <a:r>
              <a:rPr lang="en-GB" sz="2200" dirty="0" err="1">
                <a:latin typeface="Garamond" panose="02020404030301010803" pitchFamily="18" charset="0"/>
              </a:rPr>
              <a:t>Canossian</a:t>
            </a:r>
            <a:r>
              <a:rPr lang="en-GB" sz="2200" dirty="0">
                <a:latin typeface="Garamond" panose="02020404030301010803" pitchFamily="18" charset="0"/>
              </a:rPr>
              <a:t> nuns in Venice where she encountered Christianity, converted and joined the community.  Her personal holiness and her book “My Miraculous Story” were inspirational and continue to inspire today.</a:t>
            </a:r>
          </a:p>
          <a:p>
            <a:pPr algn="just"/>
            <a:r>
              <a:rPr lang="en-GB" sz="2200" dirty="0">
                <a:latin typeface="Garamond" panose="02020404030301010803" pitchFamily="18" charset="0"/>
              </a:rPr>
              <a:t>She was canonised in 2000 and is the patron saint of </a:t>
            </a:r>
            <a:r>
              <a:rPr lang="en-GB" sz="2200" dirty="0">
                <a:solidFill>
                  <a:schemeClr val="bg1"/>
                </a:solidFill>
                <a:latin typeface="Garamond" panose="02020404030301010803" pitchFamily="18" charset="0"/>
              </a:rPr>
              <a:t>xxx</a:t>
            </a:r>
            <a:r>
              <a:rPr lang="en-GB" sz="2200" dirty="0">
                <a:latin typeface="Garamond" panose="02020404030301010803" pitchFamily="18" charset="0"/>
              </a:rPr>
              <a:t> victims of human trafficking.</a:t>
            </a:r>
          </a:p>
        </p:txBody>
      </p:sp>
      <p:pic>
        <p:nvPicPr>
          <p:cNvPr id="6146" name="Picture 2" descr="Bakhita Szent Jozefina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837" y="281395"/>
            <a:ext cx="3931968" cy="6397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760813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21438" y="254646"/>
            <a:ext cx="11026065" cy="13226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Jerusalem: The Church of All Nations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44100" y="6063737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572000" y="1662532"/>
            <a:ext cx="707550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800" b="0" i="0" dirty="0">
                <a:solidFill>
                  <a:srgbClr val="202122"/>
                </a:solidFill>
                <a:effectLst/>
                <a:latin typeface="Garamond" panose="02020404030301010803" pitchFamily="18" charset="0"/>
              </a:rPr>
              <a:t>Set against the background of the Mount of Olives</a:t>
            </a:r>
            <a:r>
              <a:rPr lang="en-GB" sz="2800" dirty="0">
                <a:solidFill>
                  <a:srgbClr val="202122"/>
                </a:solidFill>
                <a:latin typeface="Garamond" panose="02020404030301010803" pitchFamily="18" charset="0"/>
              </a:rPr>
              <a:t>, the Catholic Church of All Nations was built in 1924 in the neo-Byzantine style on the ruins of two previous churches. </a:t>
            </a:r>
          </a:p>
          <a:p>
            <a:pPr algn="just"/>
            <a:r>
              <a:rPr lang="en-GB" sz="2800" dirty="0">
                <a:solidFill>
                  <a:srgbClr val="202122"/>
                </a:solidFill>
                <a:latin typeface="Garamond" panose="02020404030301010803" pitchFamily="18" charset="0"/>
              </a:rPr>
              <a:t>It contains multiple mosaics representing the 12 nations that helped to fund it. </a:t>
            </a:r>
          </a:p>
          <a:p>
            <a:pPr algn="just"/>
            <a:r>
              <a:rPr lang="en-GB" sz="2800" dirty="0">
                <a:solidFill>
                  <a:srgbClr val="202122"/>
                </a:solidFill>
                <a:latin typeface="Garamond" panose="02020404030301010803" pitchFamily="18" charset="0"/>
              </a:rPr>
              <a:t>The church is actually built within the Garden of Gethsemane, still full of olives – some of which have been dated to be around 2,000 years old and may have been young saplings at the time Christ was arrested in </a:t>
            </a:r>
            <a:r>
              <a:rPr lang="en-GB" sz="2800">
                <a:solidFill>
                  <a:srgbClr val="202122"/>
                </a:solidFill>
                <a:latin typeface="Garamond" panose="02020404030301010803" pitchFamily="18" charset="0"/>
              </a:rPr>
              <a:t>the Garden. </a:t>
            </a:r>
            <a:endParaRPr lang="en-GB" sz="2800" dirty="0">
              <a:solidFill>
                <a:srgbClr val="202122"/>
              </a:solidFill>
              <a:latin typeface="Garamond" panose="02020404030301010803" pitchFamily="18" charset="0"/>
            </a:endParaRPr>
          </a:p>
          <a:p>
            <a:pPr algn="just"/>
            <a:endParaRPr lang="en-GB" sz="2800" dirty="0">
              <a:latin typeface="Garamond" panose="02020404030301010803" pitchFamily="18" charset="0"/>
            </a:endParaRPr>
          </a:p>
        </p:txBody>
      </p:sp>
      <p:pic>
        <p:nvPicPr>
          <p:cNvPr id="5122" name="Picture 2" descr="Church of All Nations ">
            <a:extLst>
              <a:ext uri="{FF2B5EF4-FFF2-40B4-BE49-F238E27FC236}">
                <a16:creationId xmlns:a16="http://schemas.microsoft.com/office/drawing/2014/main" id="{703BF60D-2EC3-A02B-5320-47E4A93860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28" t="-188" r="37001" b="188"/>
          <a:stretch/>
        </p:blipFill>
        <p:spPr bwMode="auto">
          <a:xfrm>
            <a:off x="621438" y="1764583"/>
            <a:ext cx="3808518" cy="4733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236554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7" y="5700381"/>
            <a:ext cx="9144000" cy="1655762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Monday 5</a:t>
            </a:r>
            <a:r>
              <a:rPr lang="en-GB" sz="2800" baseline="30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February 2024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48143" y="635212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3997" y="256903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Walking the Path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145175" y="5057007"/>
            <a:ext cx="1011171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dirty="0">
                <a:latin typeface="Garamond" panose="02020404030301010803" pitchFamily="18" charset="0"/>
              </a:rPr>
              <a:t>~ Walking the Path of Gratitude~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" y="5029200"/>
            <a:ext cx="1865376" cy="1828800"/>
          </a:xfrm>
          <a:prstGeom prst="rect">
            <a:avLst/>
          </a:prstGeom>
        </p:spPr>
      </p:pic>
      <p:pic>
        <p:nvPicPr>
          <p:cNvPr id="1026" name="Picture 2" descr="thanking God">
            <a:extLst>
              <a:ext uri="{FF2B5EF4-FFF2-40B4-BE49-F238E27FC236}">
                <a16:creationId xmlns:a16="http://schemas.microsoft.com/office/drawing/2014/main" id="{D612EC68-97BC-3BAD-481A-80DF09EFC1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86"/>
          <a:stretch/>
        </p:blipFill>
        <p:spPr bwMode="auto">
          <a:xfrm>
            <a:off x="2372973" y="1894770"/>
            <a:ext cx="7446053" cy="3068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227315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74C4D908A1454EA680D99890B63DD8" ma:contentTypeVersion="11" ma:contentTypeDescription="Create a new document." ma:contentTypeScope="" ma:versionID="9402c1d68d3900ee211fc7516b8e0b3d">
  <xsd:schema xmlns:xsd="http://www.w3.org/2001/XMLSchema" xmlns:xs="http://www.w3.org/2001/XMLSchema" xmlns:p="http://schemas.microsoft.com/office/2006/metadata/properties" xmlns:ns3="66f78821-969e-443f-8b7e-99ce487fda93" targetNamespace="http://schemas.microsoft.com/office/2006/metadata/properties" ma:root="true" ma:fieldsID="41d38482d1c0efd77029f8be5c83b58b" ns3:_="">
    <xsd:import namespace="66f78821-969e-443f-8b7e-99ce487fda9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f78821-969e-443f-8b7e-99ce487fda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71895A-9627-4D5A-93F3-5760510F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5F0585-C9A4-4F37-BF45-19570350497D}">
  <ds:schemaRefs>
    <ds:schemaRef ds:uri="http://schemas.microsoft.com/office/infopath/2007/PartnerControls"/>
    <ds:schemaRef ds:uri="http://schemas.microsoft.com/office/2006/documentManagement/types"/>
    <ds:schemaRef ds:uri="66f78821-969e-443f-8b7e-99ce487fda93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51E2457-5AA8-4476-B0FB-665F6FA191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f78821-969e-443f-8b7e-99ce487fda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8964</TotalTime>
  <Words>457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Garamond</vt:lpstr>
      <vt:lpstr>Open Sans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Diocese Of Brentwood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Sophie Russell</dc:creator>
  <cp:lastModifiedBy>Catherine McKenna</cp:lastModifiedBy>
  <cp:revision>594</cp:revision>
  <dcterms:created xsi:type="dcterms:W3CDTF">2019-09-06T14:56:38Z</dcterms:created>
  <dcterms:modified xsi:type="dcterms:W3CDTF">2024-01-24T08:42:07Z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0x0101001674C4D908A1454EA680D99890B63DD8</vt:lpwstr>
  </property>
</Properties>
</file>