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366" r:id="rId5"/>
    <p:sldId id="333" r:id="rId6"/>
    <p:sldId id="289" r:id="rId7"/>
    <p:sldId id="297" r:id="rId8"/>
    <p:sldId id="360" r:id="rId9"/>
    <p:sldId id="376" r:id="rId10"/>
    <p:sldId id="353" r:id="rId11"/>
    <p:sldId id="37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5597"/>
    <a:srgbClr val="FF9966"/>
    <a:srgbClr val="FFCCFF"/>
    <a:srgbClr val="FFCCCC"/>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651CEFE-DB7B-4E1E-8CC0-7840CF0998C8}" v="33" dt="2024-02-26T16:07:49.19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5" autoAdjust="0"/>
    <p:restoredTop sz="94660"/>
  </p:normalViewPr>
  <p:slideViewPr>
    <p:cSldViewPr snapToGrid="0">
      <p:cViewPr varScale="1">
        <p:scale>
          <a:sx n="66" d="100"/>
          <a:sy n="66" d="100"/>
        </p:scale>
        <p:origin x="641" y="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hn Adams" userId="1143faee-bb16-416e-8056-0ed4c730fe93" providerId="ADAL" clId="{4651CEFE-DB7B-4E1E-8CC0-7840CF0998C8}"/>
    <pc:docChg chg="undo custSel addSld delSld modSld sldOrd">
      <pc:chgData name="John Adams" userId="1143faee-bb16-416e-8056-0ed4c730fe93" providerId="ADAL" clId="{4651CEFE-DB7B-4E1E-8CC0-7840CF0998C8}" dt="2024-02-27T08:47:15.624" v="525"/>
      <pc:docMkLst>
        <pc:docMk/>
      </pc:docMkLst>
      <pc:sldChg chg="del">
        <pc:chgData name="John Adams" userId="1143faee-bb16-416e-8056-0ed4c730fe93" providerId="ADAL" clId="{4651CEFE-DB7B-4E1E-8CC0-7840CF0998C8}" dt="2024-02-26T16:04:15.717" v="208" actId="47"/>
        <pc:sldMkLst>
          <pc:docMk/>
          <pc:sldMk cId="2339235338" sldId="272"/>
        </pc:sldMkLst>
      </pc:sldChg>
      <pc:sldChg chg="addSp delSp modSp mod">
        <pc:chgData name="John Adams" userId="1143faee-bb16-416e-8056-0ed4c730fe93" providerId="ADAL" clId="{4651CEFE-DB7B-4E1E-8CC0-7840CF0998C8}" dt="2024-02-26T16:02:42.022" v="206" actId="20577"/>
        <pc:sldMkLst>
          <pc:docMk/>
          <pc:sldMk cId="835714311" sldId="289"/>
        </pc:sldMkLst>
        <pc:spChg chg="add mod">
          <ac:chgData name="John Adams" userId="1143faee-bb16-416e-8056-0ed4c730fe93" providerId="ADAL" clId="{4651CEFE-DB7B-4E1E-8CC0-7840CF0998C8}" dt="2024-02-26T15:58:59.173" v="114"/>
          <ac:spMkLst>
            <pc:docMk/>
            <pc:sldMk cId="835714311" sldId="289"/>
            <ac:spMk id="3" creationId="{104957C4-CAAB-992A-2085-3E225937F9FE}"/>
          </ac:spMkLst>
        </pc:spChg>
        <pc:spChg chg="add mod">
          <ac:chgData name="John Adams" userId="1143faee-bb16-416e-8056-0ed4c730fe93" providerId="ADAL" clId="{4651CEFE-DB7B-4E1E-8CC0-7840CF0998C8}" dt="2024-02-26T15:59:15.356" v="116"/>
          <ac:spMkLst>
            <pc:docMk/>
            <pc:sldMk cId="835714311" sldId="289"/>
            <ac:spMk id="6" creationId="{D80C9C75-6E1B-8ADC-81E0-9B80FBF15E96}"/>
          </ac:spMkLst>
        </pc:spChg>
        <pc:spChg chg="add mod">
          <ac:chgData name="John Adams" userId="1143faee-bb16-416e-8056-0ed4c730fe93" providerId="ADAL" clId="{4651CEFE-DB7B-4E1E-8CC0-7840CF0998C8}" dt="2024-02-26T15:59:20.967" v="118"/>
          <ac:spMkLst>
            <pc:docMk/>
            <pc:sldMk cId="835714311" sldId="289"/>
            <ac:spMk id="9" creationId="{E2D4D932-05C6-3A3D-425F-99A42D16B555}"/>
          </ac:spMkLst>
        </pc:spChg>
        <pc:spChg chg="mod">
          <ac:chgData name="John Adams" userId="1143faee-bb16-416e-8056-0ed4c730fe93" providerId="ADAL" clId="{4651CEFE-DB7B-4E1E-8CC0-7840CF0998C8}" dt="2024-02-26T16:02:42.022" v="206" actId="20577"/>
          <ac:spMkLst>
            <pc:docMk/>
            <pc:sldMk cId="835714311" sldId="289"/>
            <ac:spMk id="10" creationId="{00000000-0000-0000-0000-000000000000}"/>
          </ac:spMkLst>
        </pc:spChg>
        <pc:spChg chg="add mod">
          <ac:chgData name="John Adams" userId="1143faee-bb16-416e-8056-0ed4c730fe93" providerId="ADAL" clId="{4651CEFE-DB7B-4E1E-8CC0-7840CF0998C8}" dt="2024-02-26T15:59:35.346" v="119"/>
          <ac:spMkLst>
            <pc:docMk/>
            <pc:sldMk cId="835714311" sldId="289"/>
            <ac:spMk id="13" creationId="{7012B357-82ED-C76D-CED4-92C0E6AB39E6}"/>
          </ac:spMkLst>
        </pc:spChg>
        <pc:graphicFrameChg chg="add mod">
          <ac:chgData name="John Adams" userId="1143faee-bb16-416e-8056-0ed4c730fe93" providerId="ADAL" clId="{4651CEFE-DB7B-4E1E-8CC0-7840CF0998C8}" dt="2024-02-26T15:58:53.591" v="113"/>
          <ac:graphicFrameMkLst>
            <pc:docMk/>
            <pc:sldMk cId="835714311" sldId="289"/>
            <ac:graphicFrameMk id="2" creationId="{1F498984-98D1-9113-F461-A5C548A5E798}"/>
          </ac:graphicFrameMkLst>
        </pc:graphicFrameChg>
        <pc:graphicFrameChg chg="add mod">
          <ac:chgData name="John Adams" userId="1143faee-bb16-416e-8056-0ed4c730fe93" providerId="ADAL" clId="{4651CEFE-DB7B-4E1E-8CC0-7840CF0998C8}" dt="2024-02-26T15:59:11.568" v="115"/>
          <ac:graphicFrameMkLst>
            <pc:docMk/>
            <pc:sldMk cId="835714311" sldId="289"/>
            <ac:graphicFrameMk id="4" creationId="{C80153F5-D943-6CD8-697D-2FB8EBA28226}"/>
          </ac:graphicFrameMkLst>
        </pc:graphicFrameChg>
        <pc:graphicFrameChg chg="add mod">
          <ac:chgData name="John Adams" userId="1143faee-bb16-416e-8056-0ed4c730fe93" providerId="ADAL" clId="{4651CEFE-DB7B-4E1E-8CC0-7840CF0998C8}" dt="2024-02-26T15:59:19.454" v="117"/>
          <ac:graphicFrameMkLst>
            <pc:docMk/>
            <pc:sldMk cId="835714311" sldId="289"/>
            <ac:graphicFrameMk id="8" creationId="{E1FEC1AB-B938-1E45-1723-D8DFA3BE5949}"/>
          </ac:graphicFrameMkLst>
        </pc:graphicFrameChg>
        <pc:graphicFrameChg chg="add del mod modGraphic">
          <ac:chgData name="John Adams" userId="1143faee-bb16-416e-8056-0ed4c730fe93" providerId="ADAL" clId="{4651CEFE-DB7B-4E1E-8CC0-7840CF0998C8}" dt="2024-02-26T15:59:55.602" v="122" actId="478"/>
          <ac:graphicFrameMkLst>
            <pc:docMk/>
            <pc:sldMk cId="835714311" sldId="289"/>
            <ac:graphicFrameMk id="12" creationId="{34ADCF45-51C2-C755-91DD-5B7F4FDA0DCA}"/>
          </ac:graphicFrameMkLst>
        </pc:graphicFrameChg>
        <pc:picChg chg="add mod">
          <ac:chgData name="John Adams" userId="1143faee-bb16-416e-8056-0ed4c730fe93" providerId="ADAL" clId="{4651CEFE-DB7B-4E1E-8CC0-7840CF0998C8}" dt="2024-02-26T15:58:59.173" v="114"/>
          <ac:picMkLst>
            <pc:docMk/>
            <pc:sldMk cId="835714311" sldId="289"/>
            <ac:picMk id="3073" creationId="{CCC00231-1111-7F50-9496-CCEB596F6A5C}"/>
          </ac:picMkLst>
        </pc:picChg>
        <pc:picChg chg="add mod">
          <ac:chgData name="John Adams" userId="1143faee-bb16-416e-8056-0ed4c730fe93" providerId="ADAL" clId="{4651CEFE-DB7B-4E1E-8CC0-7840CF0998C8}" dt="2024-02-26T15:59:15.356" v="116"/>
          <ac:picMkLst>
            <pc:docMk/>
            <pc:sldMk cId="835714311" sldId="289"/>
            <ac:picMk id="3075" creationId="{BD7241EE-A8EE-7345-F76A-A129885399BE}"/>
          </ac:picMkLst>
        </pc:picChg>
        <pc:picChg chg="add mod">
          <ac:chgData name="John Adams" userId="1143faee-bb16-416e-8056-0ed4c730fe93" providerId="ADAL" clId="{4651CEFE-DB7B-4E1E-8CC0-7840CF0998C8}" dt="2024-02-26T15:59:20.967" v="118"/>
          <ac:picMkLst>
            <pc:docMk/>
            <pc:sldMk cId="835714311" sldId="289"/>
            <ac:picMk id="3077" creationId="{265E1700-4584-C539-CD69-AE50236D459A}"/>
          </ac:picMkLst>
        </pc:picChg>
        <pc:picChg chg="add del mod">
          <ac:chgData name="John Adams" userId="1143faee-bb16-416e-8056-0ed4c730fe93" providerId="ADAL" clId="{4651CEFE-DB7B-4E1E-8CC0-7840CF0998C8}" dt="2024-02-26T15:59:43.629" v="120" actId="478"/>
          <ac:picMkLst>
            <pc:docMk/>
            <pc:sldMk cId="835714311" sldId="289"/>
            <ac:picMk id="3079" creationId="{74BEB179-C481-47F7-1723-F061652A75B2}"/>
          </ac:picMkLst>
        </pc:picChg>
      </pc:sldChg>
      <pc:sldChg chg="addSp delSp modSp mod">
        <pc:chgData name="John Adams" userId="1143faee-bb16-416e-8056-0ed4c730fe93" providerId="ADAL" clId="{4651CEFE-DB7B-4E1E-8CC0-7840CF0998C8}" dt="2024-02-26T15:53:31.395" v="75" actId="1076"/>
        <pc:sldMkLst>
          <pc:docMk/>
          <pc:sldMk cId="2058881387" sldId="297"/>
        </pc:sldMkLst>
        <pc:spChg chg="mod">
          <ac:chgData name="John Adams" userId="1143faee-bb16-416e-8056-0ed4c730fe93" providerId="ADAL" clId="{4651CEFE-DB7B-4E1E-8CC0-7840CF0998C8}" dt="2024-02-26T15:53:31.395" v="75" actId="1076"/>
          <ac:spMkLst>
            <pc:docMk/>
            <pc:sldMk cId="2058881387" sldId="297"/>
            <ac:spMk id="3" creationId="{00000000-0000-0000-0000-000000000000}"/>
          </ac:spMkLst>
        </pc:spChg>
        <pc:picChg chg="add mod">
          <ac:chgData name="John Adams" userId="1143faee-bb16-416e-8056-0ed4c730fe93" providerId="ADAL" clId="{4651CEFE-DB7B-4E1E-8CC0-7840CF0998C8}" dt="2024-02-26T15:53:23.744" v="74" actId="1076"/>
          <ac:picMkLst>
            <pc:docMk/>
            <pc:sldMk cId="2058881387" sldId="297"/>
            <ac:picMk id="1026" creationId="{E7877406-FD1E-5FA7-3E72-BDEE4DE2517D}"/>
          </ac:picMkLst>
        </pc:picChg>
        <pc:picChg chg="del">
          <ac:chgData name="John Adams" userId="1143faee-bb16-416e-8056-0ed4c730fe93" providerId="ADAL" clId="{4651CEFE-DB7B-4E1E-8CC0-7840CF0998C8}" dt="2024-02-26T15:51:46.129" v="66" actId="478"/>
          <ac:picMkLst>
            <pc:docMk/>
            <pc:sldMk cId="2058881387" sldId="297"/>
            <ac:picMk id="2050" creationId="{0F26B788-ED85-DD47-F1F3-38E2CF2BB0CB}"/>
          </ac:picMkLst>
        </pc:picChg>
      </pc:sldChg>
      <pc:sldChg chg="addSp delSp modSp mod ord">
        <pc:chgData name="John Adams" userId="1143faee-bb16-416e-8056-0ed4c730fe93" providerId="ADAL" clId="{4651CEFE-DB7B-4E1E-8CC0-7840CF0998C8}" dt="2024-02-27T08:47:15.624" v="525"/>
        <pc:sldMkLst>
          <pc:docMk/>
          <pc:sldMk cId="2697338157" sldId="333"/>
        </pc:sldMkLst>
        <pc:spChg chg="mod ord">
          <ac:chgData name="John Adams" userId="1143faee-bb16-416e-8056-0ed4c730fe93" providerId="ADAL" clId="{4651CEFE-DB7B-4E1E-8CC0-7840CF0998C8}" dt="2024-02-26T15:58:17.892" v="112" actId="166"/>
          <ac:spMkLst>
            <pc:docMk/>
            <pc:sldMk cId="2697338157" sldId="333"/>
            <ac:spMk id="2" creationId="{88B25B62-5EBC-4468-ED6D-899596A094CC}"/>
          </ac:spMkLst>
        </pc:spChg>
        <pc:spChg chg="del">
          <ac:chgData name="John Adams" userId="1143faee-bb16-416e-8056-0ed4c730fe93" providerId="ADAL" clId="{4651CEFE-DB7B-4E1E-8CC0-7840CF0998C8}" dt="2024-02-26T15:57:44.505" v="95" actId="478"/>
          <ac:spMkLst>
            <pc:docMk/>
            <pc:sldMk cId="2697338157" sldId="333"/>
            <ac:spMk id="3" creationId="{2CDB0C2A-F6EF-C963-4730-83335EAD3F3F}"/>
          </ac:spMkLst>
        </pc:spChg>
        <pc:spChg chg="del">
          <ac:chgData name="John Adams" userId="1143faee-bb16-416e-8056-0ed4c730fe93" providerId="ADAL" clId="{4651CEFE-DB7B-4E1E-8CC0-7840CF0998C8}" dt="2024-02-26T15:57:41.401" v="94" actId="478"/>
          <ac:spMkLst>
            <pc:docMk/>
            <pc:sldMk cId="2697338157" sldId="333"/>
            <ac:spMk id="8" creationId="{00000000-0000-0000-0000-000000000000}"/>
          </ac:spMkLst>
        </pc:spChg>
        <pc:picChg chg="del">
          <ac:chgData name="John Adams" userId="1143faee-bb16-416e-8056-0ed4c730fe93" providerId="ADAL" clId="{4651CEFE-DB7B-4E1E-8CC0-7840CF0998C8}" dt="2024-02-26T15:57:46.123" v="96" actId="478"/>
          <ac:picMkLst>
            <pc:docMk/>
            <pc:sldMk cId="2697338157" sldId="333"/>
            <ac:picMk id="5" creationId="{8C69BFE4-21AE-B452-DF83-7C6D2C340680}"/>
          </ac:picMkLst>
        </pc:picChg>
        <pc:picChg chg="del">
          <ac:chgData name="John Adams" userId="1143faee-bb16-416e-8056-0ed4c730fe93" providerId="ADAL" clId="{4651CEFE-DB7B-4E1E-8CC0-7840CF0998C8}" dt="2024-02-26T15:57:47.879" v="97" actId="478"/>
          <ac:picMkLst>
            <pc:docMk/>
            <pc:sldMk cId="2697338157" sldId="333"/>
            <ac:picMk id="9" creationId="{5846DD57-86F2-60B6-0418-E6691D6E0367}"/>
          </ac:picMkLst>
        </pc:picChg>
        <pc:picChg chg="add mod">
          <ac:chgData name="John Adams" userId="1143faee-bb16-416e-8056-0ed4c730fe93" providerId="ADAL" clId="{4651CEFE-DB7B-4E1E-8CC0-7840CF0998C8}" dt="2024-02-26T15:58:14.531" v="111" actId="1076"/>
          <ac:picMkLst>
            <pc:docMk/>
            <pc:sldMk cId="2697338157" sldId="333"/>
            <ac:picMk id="2050" creationId="{706934FC-3F61-6EAA-9CE9-C8EA25A0CD85}"/>
          </ac:picMkLst>
        </pc:picChg>
      </pc:sldChg>
      <pc:sldChg chg="addSp delSp modSp mod">
        <pc:chgData name="John Adams" userId="1143faee-bb16-416e-8056-0ed4c730fe93" providerId="ADAL" clId="{4651CEFE-DB7B-4E1E-8CC0-7840CF0998C8}" dt="2024-02-27T08:44:59.773" v="523" actId="20577"/>
        <pc:sldMkLst>
          <pc:docMk/>
          <pc:sldMk cId="3792365540" sldId="353"/>
        </pc:sldMkLst>
        <pc:spChg chg="mod">
          <ac:chgData name="John Adams" userId="1143faee-bb16-416e-8056-0ed4c730fe93" providerId="ADAL" clId="{4651CEFE-DB7B-4E1E-8CC0-7840CF0998C8}" dt="2024-02-27T08:44:59.773" v="523" actId="20577"/>
          <ac:spMkLst>
            <pc:docMk/>
            <pc:sldMk cId="3792365540" sldId="353"/>
            <ac:spMk id="2" creationId="{00000000-0000-0000-0000-000000000000}"/>
          </ac:spMkLst>
        </pc:spChg>
        <pc:spChg chg="mod">
          <ac:chgData name="John Adams" userId="1143faee-bb16-416e-8056-0ed4c730fe93" providerId="ADAL" clId="{4651CEFE-DB7B-4E1E-8CC0-7840CF0998C8}" dt="2024-02-26T16:07:10.492" v="238" actId="20577"/>
          <ac:spMkLst>
            <pc:docMk/>
            <pc:sldMk cId="3792365540" sldId="353"/>
            <ac:spMk id="5" creationId="{00000000-0000-0000-0000-000000000000}"/>
          </ac:spMkLst>
        </pc:spChg>
        <pc:picChg chg="add mod">
          <ac:chgData name="John Adams" userId="1143faee-bb16-416e-8056-0ed4c730fe93" providerId="ADAL" clId="{4651CEFE-DB7B-4E1E-8CC0-7840CF0998C8}" dt="2024-02-26T16:07:49.194" v="247" actId="14100"/>
          <ac:picMkLst>
            <pc:docMk/>
            <pc:sldMk cId="3792365540" sldId="353"/>
            <ac:picMk id="4098" creationId="{762E9458-8F48-DC8C-8396-75DDC422F1F0}"/>
          </ac:picMkLst>
        </pc:picChg>
        <pc:picChg chg="del">
          <ac:chgData name="John Adams" userId="1143faee-bb16-416e-8056-0ed4c730fe93" providerId="ADAL" clId="{4651CEFE-DB7B-4E1E-8CC0-7840CF0998C8}" dt="2024-02-26T16:07:12.946" v="239" actId="478"/>
          <ac:picMkLst>
            <pc:docMk/>
            <pc:sldMk cId="3792365540" sldId="353"/>
            <ac:picMk id="4100" creationId="{31FE0E37-03E2-BB41-CDF6-B2A3851FDE49}"/>
          </ac:picMkLst>
        </pc:picChg>
      </pc:sldChg>
      <pc:sldChg chg="modSp mod">
        <pc:chgData name="John Adams" userId="1143faee-bb16-416e-8056-0ed4c730fe93" providerId="ADAL" clId="{4651CEFE-DB7B-4E1E-8CC0-7840CF0998C8}" dt="2024-02-26T15:55:35.097" v="93" actId="404"/>
        <pc:sldMkLst>
          <pc:docMk/>
          <pc:sldMk cId="3373429092" sldId="360"/>
        </pc:sldMkLst>
        <pc:spChg chg="mod">
          <ac:chgData name="John Adams" userId="1143faee-bb16-416e-8056-0ed4c730fe93" providerId="ADAL" clId="{4651CEFE-DB7B-4E1E-8CC0-7840CF0998C8}" dt="2024-02-26T15:55:35.097" v="93" actId="404"/>
          <ac:spMkLst>
            <pc:docMk/>
            <pc:sldMk cId="3373429092" sldId="360"/>
            <ac:spMk id="4" creationId="{00000000-0000-0000-0000-000000000000}"/>
          </ac:spMkLst>
        </pc:spChg>
      </pc:sldChg>
      <pc:sldChg chg="modSp mod">
        <pc:chgData name="John Adams" userId="1143faee-bb16-416e-8056-0ed4c730fe93" providerId="ADAL" clId="{4651CEFE-DB7B-4E1E-8CC0-7840CF0998C8}" dt="2024-02-27T08:29:10.370" v="516" actId="20577"/>
        <pc:sldMkLst>
          <pc:docMk/>
          <pc:sldMk cId="628232970" sldId="366"/>
        </pc:sldMkLst>
        <pc:spChg chg="mod">
          <ac:chgData name="John Adams" userId="1143faee-bb16-416e-8056-0ed4c730fe93" providerId="ADAL" clId="{4651CEFE-DB7B-4E1E-8CC0-7840CF0998C8}" dt="2024-02-26T15:49:44.180" v="6" actId="20577"/>
          <ac:spMkLst>
            <pc:docMk/>
            <pc:sldMk cId="628232970" sldId="366"/>
            <ac:spMk id="3" creationId="{00000000-0000-0000-0000-000000000000}"/>
          </ac:spMkLst>
        </pc:spChg>
        <pc:spChg chg="mod">
          <ac:chgData name="John Adams" userId="1143faee-bb16-416e-8056-0ed4c730fe93" providerId="ADAL" clId="{4651CEFE-DB7B-4E1E-8CC0-7840CF0998C8}" dt="2024-02-27T08:29:10.370" v="516" actId="20577"/>
          <ac:spMkLst>
            <pc:docMk/>
            <pc:sldMk cId="628232970" sldId="366"/>
            <ac:spMk id="9" creationId="{00000000-0000-0000-0000-000000000000}"/>
          </ac:spMkLst>
        </pc:spChg>
      </pc:sldChg>
      <pc:sldChg chg="del">
        <pc:chgData name="John Adams" userId="1143faee-bb16-416e-8056-0ed4c730fe93" providerId="ADAL" clId="{4651CEFE-DB7B-4E1E-8CC0-7840CF0998C8}" dt="2024-02-26T15:49:59.199" v="8" actId="47"/>
        <pc:sldMkLst>
          <pc:docMk/>
          <pc:sldMk cId="1731692214" sldId="374"/>
        </pc:sldMkLst>
      </pc:sldChg>
      <pc:sldChg chg="modSp add mod">
        <pc:chgData name="John Adams" userId="1143faee-bb16-416e-8056-0ed4c730fe93" providerId="ADAL" clId="{4651CEFE-DB7B-4E1E-8CC0-7840CF0998C8}" dt="2024-02-27T08:29:15.347" v="517" actId="20577"/>
        <pc:sldMkLst>
          <pc:docMk/>
          <pc:sldMk cId="3316964855" sldId="375"/>
        </pc:sldMkLst>
        <pc:spChg chg="mod">
          <ac:chgData name="John Adams" userId="1143faee-bb16-416e-8056-0ed4c730fe93" providerId="ADAL" clId="{4651CEFE-DB7B-4E1E-8CC0-7840CF0998C8}" dt="2024-02-27T08:29:15.347" v="517" actId="20577"/>
          <ac:spMkLst>
            <pc:docMk/>
            <pc:sldMk cId="3316964855" sldId="375"/>
            <ac:spMk id="9" creationId="{293F3F7A-8844-7616-08A9-D56D585927EF}"/>
          </ac:spMkLst>
        </pc:spChg>
      </pc:sldChg>
      <pc:sldChg chg="modSp add mod">
        <pc:chgData name="John Adams" userId="1143faee-bb16-416e-8056-0ed4c730fe93" providerId="ADAL" clId="{4651CEFE-DB7B-4E1E-8CC0-7840CF0998C8}" dt="2024-02-26T16:04:34.084" v="210" actId="14100"/>
        <pc:sldMkLst>
          <pc:docMk/>
          <pc:sldMk cId="3107923599" sldId="376"/>
        </pc:sldMkLst>
        <pc:spChg chg="mod">
          <ac:chgData name="John Adams" userId="1143faee-bb16-416e-8056-0ed4c730fe93" providerId="ADAL" clId="{4651CEFE-DB7B-4E1E-8CC0-7840CF0998C8}" dt="2024-02-26T16:04:34.084" v="210" actId="14100"/>
          <ac:spMkLst>
            <pc:docMk/>
            <pc:sldMk cId="3107923599" sldId="376"/>
            <ac:spMk id="8"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04/03/2024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2825842"/>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04/03/2024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2539346"/>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04/03/2024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316152926"/>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04/03/2024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174852221"/>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1102A62-F375-41FE-A154-0A2551C1B81C}" type="datetimeFigureOut">
              <a:rPr lang="en-GB" smtClean="0"/>
              <a:t>04/03/2024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64837802"/>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1102A62-F375-41FE-A154-0A2551C1B81C}" type="datetimeFigureOut">
              <a:rPr lang="en-GB" smtClean="0"/>
              <a:t>04/03/2024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74782591"/>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1102A62-F375-41FE-A154-0A2551C1B81C}" type="datetimeFigureOut">
              <a:rPr lang="en-GB" smtClean="0"/>
              <a:t>04/03/2024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3191717808"/>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1102A62-F375-41FE-A154-0A2551C1B81C}" type="datetimeFigureOut">
              <a:rPr lang="en-GB" smtClean="0"/>
              <a:t>04/03/2024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928818789"/>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102A62-F375-41FE-A154-0A2551C1B81C}" type="datetimeFigureOut">
              <a:rPr lang="en-GB" smtClean="0"/>
              <a:t>04/03/2024</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461292292"/>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04/03/2024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020422680"/>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04/03/2024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04665318"/>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102A62-F375-41FE-A154-0A2551C1B81C}" type="datetimeFigureOut">
              <a:rPr lang="en-GB" smtClean="0"/>
              <a:t>04/03/2024</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0777A2-8FDA-4D01-8F20-A07DB84ACCD9}" type="slidenum">
              <a:rPr lang="en-GB" smtClean="0"/>
              <a:t>‹#›</a:t>
            </a:fld>
            <a:endParaRPr lang="en-GB" dirty="0"/>
          </a:p>
        </p:txBody>
      </p:sp>
    </p:spTree>
    <p:extLst>
      <p:ext uri="{BB962C8B-B14F-4D97-AF65-F5344CB8AC3E}">
        <p14:creationId xmlns:p14="http://schemas.microsoft.com/office/powerpoint/2010/main" val="38325785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sh dir="u"/>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3997" y="5700381"/>
            <a:ext cx="9144000" cy="1655762"/>
          </a:xfrm>
        </p:spPr>
        <p:txBody>
          <a:bodyPr>
            <a:normAutofit/>
          </a:bodyPr>
          <a:lstStyle/>
          <a:p>
            <a:r>
              <a:rPr lang="en-GB" sz="2800" dirty="0">
                <a:solidFill>
                  <a:schemeClr val="accent4">
                    <a:lumMod val="75000"/>
                  </a:schemeClr>
                </a:solidFill>
                <a:latin typeface="Garamond" panose="02020404030301010803" pitchFamily="18" charset="0"/>
              </a:rPr>
              <a:t>Monday 11</a:t>
            </a:r>
            <a:r>
              <a:rPr lang="en-GB" sz="2800" baseline="30000" dirty="0">
                <a:solidFill>
                  <a:schemeClr val="accent4">
                    <a:lumMod val="75000"/>
                  </a:schemeClr>
                </a:solidFill>
                <a:latin typeface="Garamond" panose="02020404030301010803" pitchFamily="18" charset="0"/>
              </a:rPr>
              <a:t>th</a:t>
            </a:r>
            <a:r>
              <a:rPr lang="en-GB" sz="2800" dirty="0">
                <a:solidFill>
                  <a:schemeClr val="accent4">
                    <a:lumMod val="75000"/>
                  </a:schemeClr>
                </a:solidFill>
                <a:latin typeface="Garamond" panose="02020404030301010803" pitchFamily="18" charset="0"/>
              </a:rPr>
              <a:t> March 2024</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48143" y="635212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23997" y="256903"/>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5">
                    <a:lumMod val="75000"/>
                  </a:schemeClr>
                </a:solidFill>
                <a:latin typeface="Garamond" panose="02020404030301010803" pitchFamily="18" charset="0"/>
              </a:rPr>
              <a:t>Walking the Path</a:t>
            </a:r>
          </a:p>
        </p:txBody>
      </p:sp>
      <p:sp>
        <p:nvSpPr>
          <p:cNvPr id="9" name="Subtitle 2"/>
          <p:cNvSpPr txBox="1">
            <a:spLocks/>
          </p:cNvSpPr>
          <p:nvPr/>
        </p:nvSpPr>
        <p:spPr>
          <a:xfrm>
            <a:off x="1145175" y="5057007"/>
            <a:ext cx="10111710"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Garamond" panose="02020404030301010803" pitchFamily="18" charset="0"/>
              </a:rPr>
              <a:t>~ Walking the Path of Reconciliation ~</a:t>
            </a: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21" y="5029200"/>
            <a:ext cx="1865376" cy="1828800"/>
          </a:xfrm>
          <a:prstGeom prst="rect">
            <a:avLst/>
          </a:prstGeom>
        </p:spPr>
      </p:pic>
      <p:pic>
        <p:nvPicPr>
          <p:cNvPr id="6" name="Picture 2" descr="Seeking reconciliation—or atonement? - Montreal Dio">
            <a:extLst>
              <a:ext uri="{FF2B5EF4-FFF2-40B4-BE49-F238E27FC236}">
                <a16:creationId xmlns:a16="http://schemas.microsoft.com/office/drawing/2014/main" id="{7B10DC77-3E24-4216-E111-0E7516A39E3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10551" y="1750823"/>
            <a:ext cx="5841599" cy="34192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28232970"/>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944099" y="6143316"/>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02973" y="5836945"/>
            <a:ext cx="771525" cy="914400"/>
          </a:xfrm>
          <a:prstGeom prst="rect">
            <a:avLst/>
          </a:prstGeom>
        </p:spPr>
      </p:pic>
      <p:pic>
        <p:nvPicPr>
          <p:cNvPr id="2050" name="Picture 2" descr="Picture">
            <a:extLst>
              <a:ext uri="{FF2B5EF4-FFF2-40B4-BE49-F238E27FC236}">
                <a16:creationId xmlns:a16="http://schemas.microsoft.com/office/drawing/2014/main" id="{706934FC-3F61-6EAA-9CE9-C8EA25A0CD8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894" y="377072"/>
            <a:ext cx="12223548" cy="515941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88B25B62-5EBC-4468-ED6D-899596A094CC}"/>
              </a:ext>
            </a:extLst>
          </p:cNvPr>
          <p:cNvSpPr txBox="1">
            <a:spLocks/>
          </p:cNvSpPr>
          <p:nvPr/>
        </p:nvSpPr>
        <p:spPr>
          <a:xfrm>
            <a:off x="3511633" y="5159410"/>
            <a:ext cx="5220070" cy="159193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6000" dirty="0">
                <a:solidFill>
                  <a:schemeClr val="accent5">
                    <a:lumMod val="75000"/>
                  </a:schemeClr>
                </a:solidFill>
                <a:latin typeface="Garamond" panose="02020404030301010803" pitchFamily="18" charset="0"/>
              </a:rPr>
              <a:t>10</a:t>
            </a:r>
            <a:r>
              <a:rPr lang="en-GB" sz="6000" baseline="30000" dirty="0">
                <a:solidFill>
                  <a:schemeClr val="accent5">
                    <a:lumMod val="75000"/>
                  </a:schemeClr>
                </a:solidFill>
                <a:latin typeface="Garamond" panose="02020404030301010803" pitchFamily="18" charset="0"/>
              </a:rPr>
              <a:t>th</a:t>
            </a:r>
            <a:r>
              <a:rPr lang="en-GB" sz="6000" dirty="0">
                <a:solidFill>
                  <a:schemeClr val="accent5">
                    <a:lumMod val="75000"/>
                  </a:schemeClr>
                </a:solidFill>
                <a:latin typeface="Garamond" panose="02020404030301010803" pitchFamily="18" charset="0"/>
              </a:rPr>
              <a:t> March 2024</a:t>
            </a:r>
          </a:p>
        </p:txBody>
      </p:sp>
    </p:spTree>
    <p:extLst>
      <p:ext uri="{BB962C8B-B14F-4D97-AF65-F5344CB8AC3E}">
        <p14:creationId xmlns:p14="http://schemas.microsoft.com/office/powerpoint/2010/main" val="2697338157"/>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2"/>
          <p:cNvSpPr txBox="1">
            <a:spLocks noChangeArrowheads="1"/>
          </p:cNvSpPr>
          <p:nvPr/>
        </p:nvSpPr>
        <p:spPr bwMode="auto">
          <a:xfrm>
            <a:off x="248092" y="1434828"/>
            <a:ext cx="11783627" cy="4731516"/>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gn="ctr"/>
            <a:r>
              <a:rPr lang="en-US" sz="3200" b="0" i="0" dirty="0">
                <a:solidFill>
                  <a:srgbClr val="000000"/>
                </a:solidFill>
                <a:effectLst/>
                <a:latin typeface="Garamond" panose="02020404030301010803" pitchFamily="18" charset="0"/>
              </a:rPr>
              <a:t>Rejoice!  </a:t>
            </a:r>
          </a:p>
          <a:p>
            <a:pPr algn="ctr"/>
            <a:r>
              <a:rPr lang="en-US" sz="3200" b="0" i="0" dirty="0">
                <a:solidFill>
                  <a:srgbClr val="000000"/>
                </a:solidFill>
                <a:effectLst/>
                <a:latin typeface="Garamond" panose="02020404030301010803" pitchFamily="18" charset="0"/>
              </a:rPr>
              <a:t>This Sunday at Mass we celebrated Laetare Sunday.  </a:t>
            </a:r>
          </a:p>
          <a:p>
            <a:pPr algn="ctr"/>
            <a:r>
              <a:rPr lang="en-US" sz="3200" b="0" i="0" dirty="0">
                <a:solidFill>
                  <a:srgbClr val="000000"/>
                </a:solidFill>
                <a:effectLst/>
                <a:latin typeface="Garamond" panose="02020404030301010803" pitchFamily="18" charset="0"/>
              </a:rPr>
              <a:t>The Latin word </a:t>
            </a:r>
            <a:r>
              <a:rPr lang="en-US" sz="3200" b="0" i="1" dirty="0">
                <a:solidFill>
                  <a:srgbClr val="000000"/>
                </a:solidFill>
                <a:effectLst/>
                <a:latin typeface="Garamond" panose="02020404030301010803" pitchFamily="18" charset="0"/>
              </a:rPr>
              <a:t>Laetare</a:t>
            </a:r>
            <a:r>
              <a:rPr lang="en-US" sz="3200" b="0" i="0" dirty="0">
                <a:solidFill>
                  <a:srgbClr val="000000"/>
                </a:solidFill>
                <a:effectLst/>
                <a:latin typeface="Garamond" panose="02020404030301010803" pitchFamily="18" charset="0"/>
              </a:rPr>
              <a:t> means ‘rejoice’ </a:t>
            </a:r>
          </a:p>
          <a:p>
            <a:pPr algn="ctr"/>
            <a:r>
              <a:rPr lang="en-US" sz="3200" b="0" i="0" dirty="0">
                <a:solidFill>
                  <a:srgbClr val="000000"/>
                </a:solidFill>
                <a:effectLst/>
                <a:latin typeface="Garamond" panose="02020404030301010803" pitchFamily="18" charset="0"/>
              </a:rPr>
              <a:t>and its origin is rooted in the </a:t>
            </a:r>
            <a:r>
              <a:rPr lang="en-US" sz="3200" b="0" i="1" dirty="0">
                <a:solidFill>
                  <a:srgbClr val="000000"/>
                </a:solidFill>
                <a:effectLst/>
                <a:latin typeface="Garamond" panose="02020404030301010803" pitchFamily="18" charset="0"/>
              </a:rPr>
              <a:t>Introit </a:t>
            </a:r>
            <a:r>
              <a:rPr lang="en-US" sz="3200" b="0" i="0" dirty="0">
                <a:solidFill>
                  <a:srgbClr val="000000"/>
                </a:solidFill>
                <a:effectLst/>
                <a:latin typeface="Garamond" panose="02020404030301010803" pitchFamily="18" charset="0"/>
              </a:rPr>
              <a:t>(opening chant) </a:t>
            </a:r>
          </a:p>
          <a:p>
            <a:pPr algn="ctr"/>
            <a:r>
              <a:rPr lang="en-US" sz="3200" b="0" i="0" dirty="0">
                <a:solidFill>
                  <a:srgbClr val="000000"/>
                </a:solidFill>
                <a:effectLst/>
                <a:latin typeface="Garamond" panose="02020404030301010803" pitchFamily="18" charset="0"/>
              </a:rPr>
              <a:t>for the Fourth Sunday of Lent – </a:t>
            </a:r>
            <a:r>
              <a:rPr lang="en-US" sz="3200" b="0" i="1" dirty="0">
                <a:solidFill>
                  <a:srgbClr val="000000"/>
                </a:solidFill>
                <a:effectLst/>
                <a:latin typeface="Garamond" panose="02020404030301010803" pitchFamily="18" charset="0"/>
              </a:rPr>
              <a:t>Laetare Jerusalem </a:t>
            </a:r>
            <a:r>
              <a:rPr lang="en-US" sz="3200" b="0" i="0" dirty="0">
                <a:solidFill>
                  <a:srgbClr val="000000"/>
                </a:solidFill>
                <a:effectLst/>
                <a:latin typeface="Garamond" panose="02020404030301010803" pitchFamily="18" charset="0"/>
              </a:rPr>
              <a:t>: </a:t>
            </a:r>
          </a:p>
          <a:p>
            <a:pPr algn="ctr"/>
            <a:r>
              <a:rPr lang="en-US" sz="3200" b="0" i="0" dirty="0">
                <a:solidFill>
                  <a:srgbClr val="000000"/>
                </a:solidFill>
                <a:effectLst/>
                <a:latin typeface="Garamond" panose="02020404030301010803" pitchFamily="18" charset="0"/>
              </a:rPr>
              <a:t>“Rejoice, O Jerusalem and come together all you that love her : </a:t>
            </a:r>
          </a:p>
          <a:p>
            <a:pPr algn="ctr"/>
            <a:r>
              <a:rPr lang="en-US" sz="3200" b="0" i="0" dirty="0">
                <a:solidFill>
                  <a:srgbClr val="000000"/>
                </a:solidFill>
                <a:effectLst/>
                <a:latin typeface="Garamond" panose="02020404030301010803" pitchFamily="18" charset="0"/>
              </a:rPr>
              <a:t>rejoice with joy, you that have been in sorrow.”</a:t>
            </a:r>
          </a:p>
          <a:p>
            <a:pPr algn="ctr"/>
            <a:endParaRPr lang="en-US" sz="3200" dirty="0">
              <a:solidFill>
                <a:srgbClr val="000000"/>
              </a:solidFill>
              <a:latin typeface="Garamond" panose="02020404030301010803" pitchFamily="18" charset="0"/>
            </a:endParaRPr>
          </a:p>
          <a:p>
            <a:pPr algn="ctr"/>
            <a:r>
              <a:rPr lang="en-US" sz="3200" b="0" i="0" dirty="0">
                <a:solidFill>
                  <a:srgbClr val="000000"/>
                </a:solidFill>
                <a:effectLst/>
                <a:latin typeface="Garamond" panose="02020404030301010803" pitchFamily="18" charset="0"/>
              </a:rPr>
              <a:t>BE RECONCILED TO ONE ANOTHER – AND REJOICE!  </a:t>
            </a:r>
            <a:endParaRPr lang="en-GB" sz="3200" dirty="0">
              <a:effectLst/>
              <a:latin typeface="Garamond" panose="02020404030301010803" pitchFamily="18" charset="0"/>
              <a:ea typeface="Calibri" panose="020F0502020204030204" pitchFamily="34" charset="0"/>
              <a:cs typeface="Times New Roman" panose="02020603050405020304" pitchFamily="18" charset="0"/>
            </a:endParaRP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32100" y="5845821"/>
            <a:ext cx="771525" cy="914400"/>
          </a:xfrm>
          <a:prstGeom prst="rect">
            <a:avLst/>
          </a:prstGeom>
        </p:spPr>
      </p:pic>
      <p:sp>
        <p:nvSpPr>
          <p:cNvPr id="11" name="Text Box 2"/>
          <p:cNvSpPr txBox="1">
            <a:spLocks noChangeArrowheads="1"/>
          </p:cNvSpPr>
          <p:nvPr/>
        </p:nvSpPr>
        <p:spPr bwMode="auto">
          <a:xfrm>
            <a:off x="838199" y="244173"/>
            <a:ext cx="10814483" cy="986186"/>
          </a:xfrm>
          <a:prstGeom prst="rect">
            <a:avLst/>
          </a:prstGeom>
          <a:solidFill>
            <a:schemeClr val="accent1">
              <a:lumMod val="20000"/>
              <a:lumOff val="80000"/>
            </a:schemeClr>
          </a:solidFill>
          <a:ln w="57150">
            <a:solidFill>
              <a:schemeClr val="accent4">
                <a:lumMod val="75000"/>
              </a:schemeClr>
            </a:solidFill>
            <a:miter lim="800000"/>
            <a:headEnd/>
            <a:tailEnd/>
          </a:ln>
        </p:spPr>
        <p:txBody>
          <a:bodyPr rot="0" vert="horz" wrap="square" lIns="91440" tIns="45720" rIns="91440" bIns="45720" anchor="t" anchorCtr="0">
            <a:noAutofit/>
          </a:bodyPr>
          <a:lstStyle/>
          <a:p>
            <a:pPr algn="ctr">
              <a:lnSpc>
                <a:spcPct val="107000"/>
              </a:lnSpc>
              <a:spcAft>
                <a:spcPts val="0"/>
              </a:spcAft>
            </a:pPr>
            <a:r>
              <a:rPr lang="en-GB" sz="4800" dirty="0">
                <a:solidFill>
                  <a:schemeClr val="accent5">
                    <a:lumMod val="75000"/>
                  </a:schemeClr>
                </a:solidFill>
                <a:latin typeface="Garamond" panose="02020404030301010803" pitchFamily="18" charset="0"/>
                <a:ea typeface="Calibri" panose="020F0502020204030204" pitchFamily="34" charset="0"/>
                <a:cs typeface="Times New Roman" panose="02020603050405020304" pitchFamily="18" charset="0"/>
              </a:rPr>
              <a:t>Walking the path of reconciliation</a:t>
            </a:r>
            <a:endParaRPr lang="en-GB" sz="4800" dirty="0">
              <a:solidFill>
                <a:schemeClr val="accent5">
                  <a:lumMod val="75000"/>
                </a:schemeClr>
              </a:solidFill>
              <a:effectLst/>
              <a:latin typeface="Garamond" panose="02020404030301010803" pitchFamily="18"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B1D6D902-36D1-4CF9-BDFA-75FE237F5371}"/>
              </a:ext>
            </a:extLst>
          </p:cNvPr>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13" name="Rectangle 8">
            <a:extLst>
              <a:ext uri="{FF2B5EF4-FFF2-40B4-BE49-F238E27FC236}">
                <a16:creationId xmlns:a16="http://schemas.microsoft.com/office/drawing/2014/main" id="{7012B357-82ED-C76D-CED4-92C0E6AB39E6}"/>
              </a:ext>
            </a:extLst>
          </p:cNvPr>
          <p:cNvSpPr>
            <a:spLocks noChangeArrowheads="1"/>
          </p:cNvSpPr>
          <p:nvPr/>
        </p:nvSpPr>
        <p:spPr bwMode="auto">
          <a:xfrm>
            <a:off x="5062538" y="182562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
            </a: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35714311"/>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Title 1"/>
          <p:cNvSpPr txBox="1">
            <a:spLocks/>
          </p:cNvSpPr>
          <p:nvPr/>
        </p:nvSpPr>
        <p:spPr>
          <a:xfrm>
            <a:off x="653143" y="415926"/>
            <a:ext cx="10835593" cy="159193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6000" dirty="0">
                <a:solidFill>
                  <a:schemeClr val="accent5">
                    <a:lumMod val="75000"/>
                  </a:schemeClr>
                </a:solidFill>
                <a:latin typeface="Garamond" panose="02020404030301010803" pitchFamily="18" charset="0"/>
              </a:rPr>
              <a:t>In Sunday’s Gospel Reading  …</a:t>
            </a:r>
          </a:p>
        </p:txBody>
      </p:sp>
      <p:sp>
        <p:nvSpPr>
          <p:cNvPr id="3" name="Rectangle 2"/>
          <p:cNvSpPr/>
          <p:nvPr/>
        </p:nvSpPr>
        <p:spPr>
          <a:xfrm>
            <a:off x="5853667" y="2481080"/>
            <a:ext cx="5885895" cy="2923877"/>
          </a:xfrm>
          <a:prstGeom prst="rect">
            <a:avLst/>
          </a:prstGeom>
        </p:spPr>
        <p:txBody>
          <a:bodyPr wrap="square">
            <a:spAutoFit/>
          </a:bodyPr>
          <a:lstStyle/>
          <a:p>
            <a:pPr algn="ctr"/>
            <a:r>
              <a:rPr lang="en-GB" sz="3600" b="1" dirty="0">
                <a:latin typeface="Garamond" panose="02020404030301010803" pitchFamily="18" charset="0"/>
              </a:rPr>
              <a:t>Sunday 10</a:t>
            </a:r>
            <a:r>
              <a:rPr lang="en-GB" sz="3600" b="1" baseline="30000" dirty="0">
                <a:latin typeface="Garamond" panose="02020404030301010803" pitchFamily="18" charset="0"/>
              </a:rPr>
              <a:t>th</a:t>
            </a:r>
            <a:r>
              <a:rPr lang="en-GB" sz="3600" b="1" dirty="0">
                <a:latin typeface="Garamond" panose="02020404030301010803" pitchFamily="18" charset="0"/>
              </a:rPr>
              <a:t> March 2024</a:t>
            </a:r>
            <a:r>
              <a:rPr lang="en-GB" sz="3600" dirty="0">
                <a:latin typeface="Garamond" panose="02020404030301010803" pitchFamily="18" charset="0"/>
              </a:rPr>
              <a:t> :</a:t>
            </a:r>
            <a:r>
              <a:rPr lang="en-GB" sz="1600" dirty="0">
                <a:latin typeface="Garamond" panose="02020404030301010803" pitchFamily="18" charset="0"/>
              </a:rPr>
              <a:t>  </a:t>
            </a:r>
          </a:p>
          <a:p>
            <a:pPr algn="ctr"/>
            <a:r>
              <a:rPr lang="en-GB" sz="1600" dirty="0">
                <a:latin typeface="Garamond" panose="02020404030301010803" pitchFamily="18" charset="0"/>
              </a:rPr>
              <a:t>    </a:t>
            </a:r>
          </a:p>
          <a:p>
            <a:pPr algn="ctr"/>
            <a:r>
              <a:rPr lang="en-GB" sz="3600" dirty="0">
                <a:latin typeface="Garamond" panose="02020404030301010803" pitchFamily="18" charset="0"/>
              </a:rPr>
              <a:t>In the Gospel of John, </a:t>
            </a:r>
          </a:p>
          <a:p>
            <a:pPr algn="ctr"/>
            <a:r>
              <a:rPr lang="en-GB" sz="3600" dirty="0">
                <a:latin typeface="Garamond" panose="02020404030301010803" pitchFamily="18" charset="0"/>
              </a:rPr>
              <a:t>we are reminded that:                                                   </a:t>
            </a:r>
          </a:p>
          <a:p>
            <a:pPr algn="ctr"/>
            <a:endParaRPr lang="en-GB" sz="1600" dirty="0">
              <a:latin typeface="Garamond" panose="02020404030301010803" pitchFamily="18" charset="0"/>
            </a:endParaRPr>
          </a:p>
          <a:p>
            <a:pPr algn="ctr"/>
            <a:r>
              <a:rPr lang="en-GB" sz="4400" dirty="0">
                <a:latin typeface="Garamond" panose="02020404030301010803" pitchFamily="18" charset="0"/>
              </a:rPr>
              <a:t>“</a:t>
            </a:r>
            <a:r>
              <a:rPr lang="en-GB" sz="4400" dirty="0">
                <a:solidFill>
                  <a:srgbClr val="000000"/>
                </a:solidFill>
                <a:latin typeface="Garamond" panose="02020404030301010803" pitchFamily="18" charset="0"/>
                <a:cs typeface="Open Sans" panose="020B0606030504020204" pitchFamily="34" charset="0"/>
              </a:rPr>
              <a:t>God sent His </a:t>
            </a:r>
            <a:r>
              <a:rPr lang="en-GB" sz="4400" dirty="0">
                <a:solidFill>
                  <a:srgbClr val="000000"/>
                </a:solidFill>
                <a:effectLst/>
                <a:latin typeface="Garamond" panose="02020404030301010803" pitchFamily="18" charset="0"/>
                <a:ea typeface="Calibri" panose="020F0502020204030204" pitchFamily="34" charset="0"/>
                <a:cs typeface="Open Sans" panose="020B0606030504020204" pitchFamily="34" charset="0"/>
              </a:rPr>
              <a:t>Son.”</a:t>
            </a:r>
            <a:endParaRPr lang="en-GB" sz="4400" dirty="0">
              <a:latin typeface="Garamond" panose="02020404030301010803" pitchFamily="18" charset="0"/>
            </a:endParaRP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pic>
        <p:nvPicPr>
          <p:cNvPr id="1026" name="Picture 2" descr="Why God Sent His Son: Part 1 - Our Slavery">
            <a:extLst>
              <a:ext uri="{FF2B5EF4-FFF2-40B4-BE49-F238E27FC236}">
                <a16:creationId xmlns:a16="http://schemas.microsoft.com/office/drawing/2014/main" id="{E7877406-FD1E-5FA7-3E72-BDEE4DE2517D}"/>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2339" r="13119"/>
          <a:stretch/>
        </p:blipFill>
        <p:spPr bwMode="auto">
          <a:xfrm>
            <a:off x="1234911" y="2302927"/>
            <a:ext cx="4319996" cy="4139147"/>
          </a:xfrm>
          <a:prstGeom prst="ellipse">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8881387"/>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729343" y="254646"/>
            <a:ext cx="11010220" cy="132268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sz="5400" dirty="0">
                <a:solidFill>
                  <a:schemeClr val="accent5">
                    <a:lumMod val="75000"/>
                  </a:schemeClr>
                </a:solidFill>
                <a:latin typeface="Garamond" panose="02020404030301010803" pitchFamily="18" charset="0"/>
              </a:rPr>
              <a:t>Preparing for World Youth Day 2027</a:t>
            </a:r>
            <a:endParaRPr lang="en-GB" sz="5400" dirty="0">
              <a:solidFill>
                <a:schemeClr val="accent5">
                  <a:lumMod val="75000"/>
                </a:schemeClr>
              </a:solidFill>
              <a:latin typeface="Garamond" panose="02020404030301010803" pitchFamily="18" charset="0"/>
            </a:endParaRPr>
          </a:p>
        </p:txBody>
      </p:sp>
      <p:sp>
        <p:nvSpPr>
          <p:cNvPr id="6" name="TextBox 5"/>
          <p:cNvSpPr txBox="1"/>
          <p:nvPr/>
        </p:nvSpPr>
        <p:spPr>
          <a:xfrm>
            <a:off x="9944100" y="6063737"/>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sp>
        <p:nvSpPr>
          <p:cNvPr id="4" name="TextBox 3"/>
          <p:cNvSpPr txBox="1"/>
          <p:nvPr/>
        </p:nvSpPr>
        <p:spPr>
          <a:xfrm>
            <a:off x="5193999" y="1920113"/>
            <a:ext cx="6879633" cy="4358694"/>
          </a:xfrm>
          <a:prstGeom prst="rect">
            <a:avLst/>
          </a:prstGeom>
          <a:noFill/>
        </p:spPr>
        <p:txBody>
          <a:bodyPr wrap="square" rtlCol="0">
            <a:spAutoFit/>
          </a:bodyPr>
          <a:lstStyle/>
          <a:p>
            <a:pPr algn="ctr">
              <a:lnSpc>
                <a:spcPct val="107000"/>
              </a:lnSpc>
              <a:spcAft>
                <a:spcPts val="800"/>
              </a:spcAft>
            </a:pPr>
            <a:r>
              <a:rPr lang="en-GB" sz="4400" dirty="0">
                <a:effectLst/>
                <a:latin typeface="Garamond" panose="02020404030301010803" pitchFamily="18" charset="0"/>
                <a:ea typeface="Calibri" panose="020F0502020204030204" pitchFamily="34" charset="0"/>
                <a:cs typeface="Times New Roman" panose="02020603050405020304" pitchFamily="18" charset="0"/>
              </a:rPr>
              <a:t>“Our best dreams </a:t>
            </a:r>
            <a:endParaRPr lang="en-GB" sz="44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GB" sz="4400" dirty="0">
                <a:effectLst/>
                <a:latin typeface="Garamond" panose="02020404030301010803" pitchFamily="18" charset="0"/>
                <a:ea typeface="Calibri" panose="020F0502020204030204" pitchFamily="34" charset="0"/>
                <a:cs typeface="Times New Roman" panose="02020603050405020304" pitchFamily="18" charset="0"/>
              </a:rPr>
              <a:t>are only attained </a:t>
            </a:r>
            <a:endParaRPr lang="en-GB" sz="44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GB" sz="4400" dirty="0">
                <a:effectLst/>
                <a:latin typeface="Garamond" panose="02020404030301010803" pitchFamily="18" charset="0"/>
                <a:ea typeface="Calibri" panose="020F0502020204030204" pitchFamily="34" charset="0"/>
                <a:cs typeface="Times New Roman" panose="02020603050405020304" pitchFamily="18" charset="0"/>
              </a:rPr>
              <a:t>through hope, patience </a:t>
            </a:r>
            <a:endParaRPr lang="en-GB" sz="4400" dirty="0">
              <a:effectLst/>
              <a:latin typeface="Calibri" panose="020F0502020204030204" pitchFamily="34" charset="0"/>
              <a:ea typeface="Calibri" panose="020F0502020204030204" pitchFamily="34" charset="0"/>
              <a:cs typeface="Times New Roman" panose="02020603050405020304" pitchFamily="18" charset="0"/>
            </a:endParaRPr>
          </a:p>
          <a:p>
            <a:pPr algn="ctr"/>
            <a:r>
              <a:rPr lang="en-GB" sz="4400" dirty="0">
                <a:effectLst/>
                <a:latin typeface="Garamond" panose="02020404030301010803" pitchFamily="18" charset="0"/>
                <a:ea typeface="Calibri" panose="020F0502020204030204" pitchFamily="34" charset="0"/>
                <a:cs typeface="Times New Roman" panose="02020603050405020304" pitchFamily="18" charset="0"/>
              </a:rPr>
              <a:t>and commitment.”</a:t>
            </a:r>
            <a:endParaRPr lang="en-GB" sz="4400" dirty="0">
              <a:solidFill>
                <a:srgbClr val="333333"/>
              </a:solidFill>
              <a:latin typeface="Garamond" panose="02020404030301010803" pitchFamily="18" charset="0"/>
              <a:cs typeface="Times New Roman" panose="02020603050405020304" pitchFamily="18" charset="0"/>
            </a:endParaRPr>
          </a:p>
          <a:p>
            <a:pPr algn="ctr"/>
            <a:endParaRPr lang="en-GB" sz="1600" dirty="0">
              <a:solidFill>
                <a:srgbClr val="333333"/>
              </a:solidFill>
              <a:latin typeface="Garamond" panose="02020404030301010803" pitchFamily="18" charset="0"/>
              <a:cs typeface="Times New Roman" panose="02020603050405020304" pitchFamily="18" charset="0"/>
            </a:endParaRPr>
          </a:p>
          <a:p>
            <a:pPr algn="ctr"/>
            <a:r>
              <a:rPr lang="en-GB" sz="2800" dirty="0">
                <a:solidFill>
                  <a:srgbClr val="333333"/>
                </a:solidFill>
                <a:latin typeface="Garamond" panose="02020404030301010803" pitchFamily="18" charset="0"/>
                <a:cs typeface="Times New Roman" panose="02020603050405020304" pitchFamily="18" charset="0"/>
              </a:rPr>
              <a:t>- Pope Francis, </a:t>
            </a:r>
          </a:p>
          <a:p>
            <a:pPr algn="ctr"/>
            <a:r>
              <a:rPr lang="en-GB" sz="2800" i="1" dirty="0">
                <a:solidFill>
                  <a:srgbClr val="333333"/>
                </a:solidFill>
                <a:effectLst/>
                <a:latin typeface="Garamond" panose="02020404030301010803" pitchFamily="18" charset="0"/>
                <a:ea typeface="Calibri" panose="020F0502020204030204" pitchFamily="34" charset="0"/>
                <a:cs typeface="Open Sans" panose="020B0606030504020204" pitchFamily="34" charset="0"/>
              </a:rPr>
              <a:t>Christus </a:t>
            </a:r>
            <a:r>
              <a:rPr lang="en-GB" sz="2800" i="1" dirty="0" err="1">
                <a:solidFill>
                  <a:srgbClr val="333333"/>
                </a:solidFill>
                <a:effectLst/>
                <a:latin typeface="Garamond" panose="02020404030301010803" pitchFamily="18" charset="0"/>
                <a:ea typeface="Calibri" panose="020F0502020204030204" pitchFamily="34" charset="0"/>
                <a:cs typeface="Open Sans" panose="020B0606030504020204" pitchFamily="34" charset="0"/>
              </a:rPr>
              <a:t>vivit</a:t>
            </a:r>
            <a:r>
              <a:rPr lang="en-GB" sz="2800" i="1" dirty="0">
                <a:solidFill>
                  <a:srgbClr val="333333"/>
                </a:solidFill>
                <a:effectLst/>
                <a:latin typeface="Garamond" panose="02020404030301010803" pitchFamily="18" charset="0"/>
                <a:ea typeface="Calibri" panose="020F0502020204030204" pitchFamily="34" charset="0"/>
                <a:cs typeface="Open Sans" panose="020B0606030504020204" pitchFamily="34" charset="0"/>
              </a:rPr>
              <a:t> </a:t>
            </a:r>
            <a:endParaRPr lang="en-GB" sz="2800" i="1" dirty="0">
              <a:latin typeface="Garamond" panose="02020404030301010803" pitchFamily="18" charset="0"/>
            </a:endParaRPr>
          </a:p>
        </p:txBody>
      </p:sp>
      <p:pic>
        <p:nvPicPr>
          <p:cNvPr id="3" name="Picture 2" descr="World Youth Day - The next World Youth Day will be in Seoul, South Korea!  🇰🇷 See you in 2027! #WYD #Seoul2027 🇰🇷 🫰 Dicastery for Laity, Family  and Life | Facebook">
            <a:extLst>
              <a:ext uri="{FF2B5EF4-FFF2-40B4-BE49-F238E27FC236}">
                <a16:creationId xmlns:a16="http://schemas.microsoft.com/office/drawing/2014/main" id="{8D0F55F0-CD72-251A-5BC3-B5CEEC5F15A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9343" y="1833339"/>
            <a:ext cx="4340368" cy="46924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3429092"/>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0195718" y="6306291"/>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83936" y="5849091"/>
            <a:ext cx="771525" cy="914400"/>
          </a:xfrm>
          <a:prstGeom prst="rect">
            <a:avLst/>
          </a:prstGeom>
        </p:spPr>
      </p:pic>
      <p:sp>
        <p:nvSpPr>
          <p:cNvPr id="8" name="Title 1"/>
          <p:cNvSpPr txBox="1">
            <a:spLocks/>
          </p:cNvSpPr>
          <p:nvPr/>
        </p:nvSpPr>
        <p:spPr>
          <a:xfrm>
            <a:off x="4855134" y="281396"/>
            <a:ext cx="6233075" cy="2819606"/>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8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sz="6600" dirty="0">
                <a:solidFill>
                  <a:schemeClr val="accent4">
                    <a:lumMod val="75000"/>
                  </a:schemeClr>
                </a:solidFill>
                <a:latin typeface="Garamond" panose="02020404030301010803" pitchFamily="18" charset="0"/>
              </a:rPr>
              <a:t>Saint Louise </a:t>
            </a:r>
          </a:p>
          <a:p>
            <a:pPr algn="ctr"/>
            <a:endParaRPr lang="en-GB" altLang="en-US" sz="400" dirty="0">
              <a:solidFill>
                <a:schemeClr val="accent4">
                  <a:lumMod val="75000"/>
                </a:schemeClr>
              </a:solidFill>
              <a:latin typeface="Garamond" panose="02020404030301010803" pitchFamily="18" charset="0"/>
            </a:endParaRPr>
          </a:p>
          <a:p>
            <a:pPr algn="ctr"/>
            <a:r>
              <a:rPr lang="en-GB" altLang="en-US" sz="6600" dirty="0">
                <a:solidFill>
                  <a:schemeClr val="accent4">
                    <a:lumMod val="75000"/>
                  </a:schemeClr>
                </a:solidFill>
                <a:latin typeface="Garamond" panose="02020404030301010803" pitchFamily="18" charset="0"/>
              </a:rPr>
              <a:t>de </a:t>
            </a:r>
            <a:r>
              <a:rPr lang="en-GB" altLang="en-US" sz="6600" dirty="0" err="1">
                <a:solidFill>
                  <a:schemeClr val="accent4">
                    <a:lumMod val="75000"/>
                  </a:schemeClr>
                </a:solidFill>
                <a:latin typeface="Garamond" panose="02020404030301010803" pitchFamily="18" charset="0"/>
              </a:rPr>
              <a:t>Marillac</a:t>
            </a:r>
            <a:r>
              <a:rPr lang="en-GB" altLang="en-US" sz="6600" dirty="0">
                <a:solidFill>
                  <a:schemeClr val="accent4">
                    <a:lumMod val="75000"/>
                  </a:schemeClr>
                </a:solidFill>
                <a:latin typeface="Garamond" panose="02020404030301010803" pitchFamily="18" charset="0"/>
              </a:rPr>
              <a:t>                  </a:t>
            </a:r>
          </a:p>
          <a:p>
            <a:pPr algn="ctr"/>
            <a:endParaRPr lang="en-GB" altLang="en-US" sz="700" dirty="0">
              <a:solidFill>
                <a:schemeClr val="accent4">
                  <a:lumMod val="75000"/>
                </a:schemeClr>
              </a:solidFill>
              <a:latin typeface="Garamond" panose="02020404030301010803" pitchFamily="18" charset="0"/>
            </a:endParaRPr>
          </a:p>
          <a:p>
            <a:pPr algn="ctr"/>
            <a:r>
              <a:rPr lang="en-GB" altLang="en-US" sz="6600" dirty="0">
                <a:solidFill>
                  <a:schemeClr val="accent4">
                    <a:lumMod val="75000"/>
                  </a:schemeClr>
                </a:solidFill>
                <a:latin typeface="Garamond" panose="02020404030301010803" pitchFamily="18" charset="0"/>
              </a:rPr>
              <a:t>Feast day :</a:t>
            </a:r>
          </a:p>
          <a:p>
            <a:pPr algn="ctr"/>
            <a:endParaRPr lang="en-GB" altLang="en-US" sz="400" dirty="0">
              <a:solidFill>
                <a:schemeClr val="accent4">
                  <a:lumMod val="75000"/>
                </a:schemeClr>
              </a:solidFill>
              <a:latin typeface="Garamond" panose="02020404030301010803" pitchFamily="18" charset="0"/>
            </a:endParaRPr>
          </a:p>
          <a:p>
            <a:pPr algn="ctr"/>
            <a:endParaRPr lang="en-GB" altLang="en-US" sz="400" dirty="0">
              <a:solidFill>
                <a:schemeClr val="accent4">
                  <a:lumMod val="75000"/>
                </a:schemeClr>
              </a:solidFill>
              <a:latin typeface="Garamond" panose="02020404030301010803" pitchFamily="18" charset="0"/>
            </a:endParaRPr>
          </a:p>
          <a:p>
            <a:pPr algn="ctr"/>
            <a:r>
              <a:rPr lang="en-GB" altLang="en-US" sz="6600" dirty="0">
                <a:solidFill>
                  <a:schemeClr val="accent4">
                    <a:lumMod val="75000"/>
                  </a:schemeClr>
                </a:solidFill>
                <a:latin typeface="Garamond" panose="02020404030301010803" pitchFamily="18" charset="0"/>
              </a:rPr>
              <a:t>15</a:t>
            </a:r>
            <a:r>
              <a:rPr lang="en-GB" altLang="en-US" sz="6600" baseline="30000" dirty="0">
                <a:solidFill>
                  <a:schemeClr val="accent4">
                    <a:lumMod val="75000"/>
                  </a:schemeClr>
                </a:solidFill>
                <a:latin typeface="Garamond" panose="02020404030301010803" pitchFamily="18" charset="0"/>
              </a:rPr>
              <a:t>th</a:t>
            </a:r>
            <a:r>
              <a:rPr lang="en-GB" altLang="en-US" sz="6600" dirty="0">
                <a:solidFill>
                  <a:schemeClr val="accent4">
                    <a:lumMod val="75000"/>
                  </a:schemeClr>
                </a:solidFill>
                <a:latin typeface="Garamond" panose="02020404030301010803" pitchFamily="18" charset="0"/>
              </a:rPr>
              <a:t> March </a:t>
            </a:r>
            <a:endParaRPr lang="en-GB" sz="6600" dirty="0">
              <a:solidFill>
                <a:schemeClr val="accent4">
                  <a:lumMod val="75000"/>
                </a:schemeClr>
              </a:solidFill>
              <a:latin typeface="Garamond" panose="02020404030301010803" pitchFamily="18" charset="0"/>
            </a:endParaRPr>
          </a:p>
        </p:txBody>
      </p:sp>
      <p:sp>
        <p:nvSpPr>
          <p:cNvPr id="9" name="Rectangle 3"/>
          <p:cNvSpPr txBox="1">
            <a:spLocks noChangeArrowheads="1"/>
          </p:cNvSpPr>
          <p:nvPr/>
        </p:nvSpPr>
        <p:spPr>
          <a:xfrm>
            <a:off x="1700791" y="5934100"/>
            <a:ext cx="4201907" cy="74438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GB" altLang="en-US" dirty="0">
              <a:latin typeface="Garamond" panose="02020404030301010803" pitchFamily="18" charset="0"/>
            </a:endParaRPr>
          </a:p>
          <a:p>
            <a:pPr marL="0" indent="0">
              <a:buFont typeface="Arial" panose="020B0604020202020204" pitchFamily="34" charset="0"/>
              <a:buNone/>
            </a:pPr>
            <a:endParaRPr lang="en-GB" altLang="en-US" dirty="0">
              <a:latin typeface="Garamond" panose="02020404030301010803" pitchFamily="18" charset="0"/>
            </a:endParaRPr>
          </a:p>
        </p:txBody>
      </p:sp>
      <p:sp>
        <p:nvSpPr>
          <p:cNvPr id="3" name="TextBox 2"/>
          <p:cNvSpPr txBox="1"/>
          <p:nvPr/>
        </p:nvSpPr>
        <p:spPr>
          <a:xfrm>
            <a:off x="4855135" y="3213556"/>
            <a:ext cx="6328801" cy="3477875"/>
          </a:xfrm>
          <a:prstGeom prst="rect">
            <a:avLst/>
          </a:prstGeom>
          <a:noFill/>
        </p:spPr>
        <p:txBody>
          <a:bodyPr wrap="square" rtlCol="0">
            <a:spAutoFit/>
          </a:bodyPr>
          <a:lstStyle/>
          <a:p>
            <a:pPr algn="just"/>
            <a:r>
              <a:rPr lang="en-GB" sz="2200" dirty="0">
                <a:latin typeface="Garamond" panose="02020404030301010803" pitchFamily="18" charset="0"/>
              </a:rPr>
              <a:t>Louise de </a:t>
            </a:r>
            <a:r>
              <a:rPr lang="en-GB" sz="2200" dirty="0" err="1">
                <a:latin typeface="Garamond" panose="02020404030301010803" pitchFamily="18" charset="0"/>
              </a:rPr>
              <a:t>Marillac</a:t>
            </a:r>
            <a:r>
              <a:rPr lang="en-GB" sz="2200" dirty="0">
                <a:latin typeface="Garamond" panose="02020404030301010803" pitchFamily="18" charset="0"/>
              </a:rPr>
              <a:t> (1591-1660) was a French aristocrat who received an education that prepared her for a life of comfort and security. She married in February 1613 but, sadly, her husband died in 1625.  In that same year Louise met Vincent de Paul, whose collaborator she would be over the next 35 years until her death.  Together, Louise and Vincent focused on those who were suffering: the sick, abandoned, illiterate, mentally ill or refugees – anyone who needed help.  </a:t>
            </a:r>
          </a:p>
          <a:p>
            <a:pPr algn="just"/>
            <a:r>
              <a:rPr lang="en-GB" sz="2200" dirty="0">
                <a:latin typeface="Garamond" panose="02020404030301010803" pitchFamily="18" charset="0"/>
              </a:rPr>
              <a:t>She is the  patron saint of social workers.</a:t>
            </a:r>
          </a:p>
        </p:txBody>
      </p:sp>
      <p:pic>
        <p:nvPicPr>
          <p:cNvPr id="5122" name="Picture 2" descr="Luisa-marillac.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6203" y="281396"/>
            <a:ext cx="4336771" cy="60714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07923599"/>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621438" y="254646"/>
            <a:ext cx="11026065" cy="132268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5400" dirty="0">
                <a:solidFill>
                  <a:schemeClr val="accent5">
                    <a:lumMod val="75000"/>
                  </a:schemeClr>
                </a:solidFill>
                <a:latin typeface="Garamond" panose="02020404030301010803" pitchFamily="18" charset="0"/>
              </a:rPr>
              <a:t>Jerusalem: Chapel of the Ascension</a:t>
            </a:r>
          </a:p>
        </p:txBody>
      </p:sp>
      <p:sp>
        <p:nvSpPr>
          <p:cNvPr id="6" name="TextBox 5"/>
          <p:cNvSpPr txBox="1"/>
          <p:nvPr/>
        </p:nvSpPr>
        <p:spPr>
          <a:xfrm>
            <a:off x="9944100" y="6063737"/>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sp>
        <p:nvSpPr>
          <p:cNvPr id="2" name="TextBox 1"/>
          <p:cNvSpPr txBox="1"/>
          <p:nvPr/>
        </p:nvSpPr>
        <p:spPr>
          <a:xfrm>
            <a:off x="4572000" y="1827184"/>
            <a:ext cx="7075503" cy="3970318"/>
          </a:xfrm>
          <a:prstGeom prst="rect">
            <a:avLst/>
          </a:prstGeom>
          <a:noFill/>
        </p:spPr>
        <p:txBody>
          <a:bodyPr wrap="square" rtlCol="0">
            <a:spAutoFit/>
          </a:bodyPr>
          <a:lstStyle/>
          <a:p>
            <a:pPr algn="just"/>
            <a:r>
              <a:rPr lang="en-GB" sz="2800" b="0" i="0" dirty="0">
                <a:solidFill>
                  <a:srgbClr val="202122"/>
                </a:solidFill>
                <a:effectLst/>
                <a:latin typeface="Garamond" panose="02020404030301010803" pitchFamily="18" charset="0"/>
              </a:rPr>
              <a:t>The </a:t>
            </a:r>
            <a:r>
              <a:rPr lang="en-GB" sz="2800" b="1" i="0" dirty="0">
                <a:solidFill>
                  <a:srgbClr val="202122"/>
                </a:solidFill>
                <a:effectLst/>
                <a:latin typeface="Garamond" panose="02020404030301010803" pitchFamily="18" charset="0"/>
              </a:rPr>
              <a:t>Chapel of the </a:t>
            </a:r>
            <a:r>
              <a:rPr lang="en-GB" sz="2800" b="1" i="0" dirty="0">
                <a:effectLst/>
                <a:latin typeface="Garamond" panose="02020404030301010803" pitchFamily="18" charset="0"/>
              </a:rPr>
              <a:t>Ascension</a:t>
            </a:r>
            <a:r>
              <a:rPr lang="ar-AE" sz="2800" b="0" i="0" dirty="0">
                <a:effectLst/>
                <a:latin typeface="Garamond" panose="02020404030301010803" pitchFamily="18" charset="0"/>
              </a:rPr>
              <a:t> </a:t>
            </a:r>
            <a:r>
              <a:rPr lang="en-GB" sz="2800" b="0" i="0" dirty="0">
                <a:effectLst/>
                <a:latin typeface="Garamond" panose="02020404030301010803" pitchFamily="18" charset="0"/>
              </a:rPr>
              <a:t>is a chapel and shrine located on the Mount of Olives, just outside Jerusalem. Part of a larger complex consisting first of a Christian church and monastery, then a mosque,  it is situated on a site traditionally believed to be the earthly spot where Jesus ascended into Heaven 40 days after His Resurrection.  It houses a slab of stone believed by some to contain one of His footprints. </a:t>
            </a:r>
            <a:endParaRPr lang="en-GB" sz="2800" dirty="0">
              <a:latin typeface="Garamond" panose="02020404030301010803" pitchFamily="18" charset="0"/>
            </a:endParaRPr>
          </a:p>
        </p:txBody>
      </p:sp>
      <p:pic>
        <p:nvPicPr>
          <p:cNvPr id="4098" name="Picture 2" descr="Chapel of the Ascension of Jesus at Mount of Olives in Jerusalem">
            <a:extLst>
              <a:ext uri="{FF2B5EF4-FFF2-40B4-BE49-F238E27FC236}">
                <a16:creationId xmlns:a16="http://schemas.microsoft.com/office/drawing/2014/main" id="{762E9458-8F48-DC8C-8396-75DDC422F1F0}"/>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30342" t="17344" r="29317"/>
          <a:stretch/>
        </p:blipFill>
        <p:spPr bwMode="auto">
          <a:xfrm>
            <a:off x="621438" y="1669001"/>
            <a:ext cx="3682707" cy="50107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92365540"/>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981352-D501-ACCD-C279-E9B0C16FE3B3}"/>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42E1B51A-5382-6681-0ED1-1F0E64CEF50B}"/>
              </a:ext>
            </a:extLst>
          </p:cNvPr>
          <p:cNvSpPr>
            <a:spLocks noGrp="1"/>
          </p:cNvSpPr>
          <p:nvPr>
            <p:ph type="subTitle" idx="1"/>
          </p:nvPr>
        </p:nvSpPr>
        <p:spPr>
          <a:xfrm>
            <a:off x="1523997" y="5700381"/>
            <a:ext cx="9144000" cy="1655762"/>
          </a:xfrm>
        </p:spPr>
        <p:txBody>
          <a:bodyPr>
            <a:normAutofit/>
          </a:bodyPr>
          <a:lstStyle/>
          <a:p>
            <a:r>
              <a:rPr lang="en-GB" sz="2800" dirty="0">
                <a:solidFill>
                  <a:schemeClr val="accent4">
                    <a:lumMod val="75000"/>
                  </a:schemeClr>
                </a:solidFill>
                <a:latin typeface="Garamond" panose="02020404030301010803" pitchFamily="18" charset="0"/>
              </a:rPr>
              <a:t>Monday 11</a:t>
            </a:r>
            <a:r>
              <a:rPr lang="en-GB" sz="2800" baseline="30000" dirty="0">
                <a:solidFill>
                  <a:schemeClr val="accent4">
                    <a:lumMod val="75000"/>
                  </a:schemeClr>
                </a:solidFill>
                <a:latin typeface="Garamond" panose="02020404030301010803" pitchFamily="18" charset="0"/>
              </a:rPr>
              <a:t>th</a:t>
            </a:r>
            <a:r>
              <a:rPr lang="en-GB" sz="2800" dirty="0">
                <a:solidFill>
                  <a:schemeClr val="accent4">
                    <a:lumMod val="75000"/>
                  </a:schemeClr>
                </a:solidFill>
                <a:latin typeface="Garamond" panose="02020404030301010803" pitchFamily="18" charset="0"/>
              </a:rPr>
              <a:t> March 2024</a:t>
            </a:r>
          </a:p>
        </p:txBody>
      </p:sp>
      <p:pic>
        <p:nvPicPr>
          <p:cNvPr id="4" name="Picture 3">
            <a:extLst>
              <a:ext uri="{FF2B5EF4-FFF2-40B4-BE49-F238E27FC236}">
                <a16:creationId xmlns:a16="http://schemas.microsoft.com/office/drawing/2014/main" id="{8221AB3E-2B1C-2A2C-8773-23D55145433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a:extLst>
              <a:ext uri="{FF2B5EF4-FFF2-40B4-BE49-F238E27FC236}">
                <a16:creationId xmlns:a16="http://schemas.microsoft.com/office/drawing/2014/main" id="{803018D3-3D87-C1D4-9902-4ED69A396648}"/>
              </a:ext>
            </a:extLst>
          </p:cNvPr>
          <p:cNvSpPr txBox="1"/>
          <p:nvPr/>
        </p:nvSpPr>
        <p:spPr>
          <a:xfrm>
            <a:off x="7248143" y="635212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a:extLst>
              <a:ext uri="{FF2B5EF4-FFF2-40B4-BE49-F238E27FC236}">
                <a16:creationId xmlns:a16="http://schemas.microsoft.com/office/drawing/2014/main" id="{BBB9BBAB-CDDA-6AA0-EF02-EAC34DDEAE12}"/>
              </a:ext>
            </a:extLst>
          </p:cNvPr>
          <p:cNvSpPr txBox="1">
            <a:spLocks/>
          </p:cNvSpPr>
          <p:nvPr/>
        </p:nvSpPr>
        <p:spPr>
          <a:xfrm>
            <a:off x="1523997" y="256903"/>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5">
                    <a:lumMod val="75000"/>
                  </a:schemeClr>
                </a:solidFill>
                <a:latin typeface="Garamond" panose="02020404030301010803" pitchFamily="18" charset="0"/>
              </a:rPr>
              <a:t>Walking the Path</a:t>
            </a:r>
          </a:p>
        </p:txBody>
      </p:sp>
      <p:sp>
        <p:nvSpPr>
          <p:cNvPr id="9" name="Subtitle 2">
            <a:extLst>
              <a:ext uri="{FF2B5EF4-FFF2-40B4-BE49-F238E27FC236}">
                <a16:creationId xmlns:a16="http://schemas.microsoft.com/office/drawing/2014/main" id="{293F3F7A-8844-7616-08A9-D56D585927EF}"/>
              </a:ext>
            </a:extLst>
          </p:cNvPr>
          <p:cNvSpPr txBox="1">
            <a:spLocks/>
          </p:cNvSpPr>
          <p:nvPr/>
        </p:nvSpPr>
        <p:spPr>
          <a:xfrm>
            <a:off x="1145175" y="5057007"/>
            <a:ext cx="10111710"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Garamond" panose="02020404030301010803" pitchFamily="18" charset="0"/>
              </a:rPr>
              <a:t>~ Walking the Path of Reconciliation ~</a:t>
            </a:r>
          </a:p>
        </p:txBody>
      </p:sp>
      <p:pic>
        <p:nvPicPr>
          <p:cNvPr id="2" name="Picture 1">
            <a:extLst>
              <a:ext uri="{FF2B5EF4-FFF2-40B4-BE49-F238E27FC236}">
                <a16:creationId xmlns:a16="http://schemas.microsoft.com/office/drawing/2014/main" id="{D5A330A8-3397-6742-54D6-38ACA8DD15C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21" y="5029200"/>
            <a:ext cx="1865376" cy="1828800"/>
          </a:xfrm>
          <a:prstGeom prst="rect">
            <a:avLst/>
          </a:prstGeom>
        </p:spPr>
      </p:pic>
      <p:pic>
        <p:nvPicPr>
          <p:cNvPr id="6" name="Picture 2" descr="Seeking reconciliation—or atonement? - Montreal Dio">
            <a:extLst>
              <a:ext uri="{FF2B5EF4-FFF2-40B4-BE49-F238E27FC236}">
                <a16:creationId xmlns:a16="http://schemas.microsoft.com/office/drawing/2014/main" id="{B66C9698-A228-46EC-F938-96DCD92B4C8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10551" y="1750823"/>
            <a:ext cx="5841599" cy="34192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16964855"/>
      </p:ext>
    </p:extLst>
  </p:cSld>
  <p:clrMapOvr>
    <a:masterClrMapping/>
  </p:clrMapOvr>
  <p:transition spd="slow">
    <p:push dir="u"/>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674C4D908A1454EA680D99890B63DD8" ma:contentTypeVersion="11" ma:contentTypeDescription="Create a new document." ma:contentTypeScope="" ma:versionID="9402c1d68d3900ee211fc7516b8e0b3d">
  <xsd:schema xmlns:xsd="http://www.w3.org/2001/XMLSchema" xmlns:xs="http://www.w3.org/2001/XMLSchema" xmlns:p="http://schemas.microsoft.com/office/2006/metadata/properties" xmlns:ns3="66f78821-969e-443f-8b7e-99ce487fda93" targetNamespace="http://schemas.microsoft.com/office/2006/metadata/properties" ma:root="true" ma:fieldsID="41d38482d1c0efd77029f8be5c83b58b" ns3:_="">
    <xsd:import namespace="66f78821-969e-443f-8b7e-99ce487fda93"/>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LengthInSeconds" minOccurs="0"/>
                <xsd:element ref="ns3:MediaServiceAutoTags" minOccurs="0"/>
                <xsd:element ref="ns3:MediaServiceLocation" minOccurs="0"/>
                <xsd:element ref="ns3:MediaServiceGenerationTime" minOccurs="0"/>
                <xsd:element ref="ns3:MediaServiceEventHashCode"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6f78821-969e-443f-8b7e-99ce487fda9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AutoTags" ma:index="14" nillable="true" ma:displayName="Tags" ma:internalName="MediaServiceAutoTags"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F5F0585-C9A4-4F37-BF45-19570350497D}">
  <ds:schemaRefs>
    <ds:schemaRef ds:uri="http://schemas.microsoft.com/office/2006/documentManagement/types"/>
    <ds:schemaRef ds:uri="66f78821-969e-443f-8b7e-99ce487fda93"/>
    <ds:schemaRef ds:uri="http://purl.org/dc/elements/1.1/"/>
    <ds:schemaRef ds:uri="http://schemas.microsoft.com/office/2006/metadata/properties"/>
    <ds:schemaRef ds:uri="http://purl.org/dc/terms/"/>
    <ds:schemaRef ds:uri="http://schemas.openxmlformats.org/package/2006/metadata/core-properties"/>
    <ds:schemaRef ds:uri="http://purl.org/dc/dcmitype/"/>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E471895A-9627-4D5A-93F3-5760510F593D}">
  <ds:schemaRefs>
    <ds:schemaRef ds:uri="http://schemas.microsoft.com/sharepoint/v3/contenttype/forms"/>
  </ds:schemaRefs>
</ds:datastoreItem>
</file>

<file path=customXml/itemProps3.xml><?xml version="1.0" encoding="utf-8"?>
<ds:datastoreItem xmlns:ds="http://schemas.openxmlformats.org/officeDocument/2006/customXml" ds:itemID="{C51E2457-5AA8-4476-B0FB-665F6FA1918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6f78821-969e-443f-8b7e-99ce487fda9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9042</TotalTime>
  <Words>388</Words>
  <Application>Microsoft Office PowerPoint</Application>
  <PresentationFormat>Widescreen</PresentationFormat>
  <Paragraphs>53</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Calibri</vt:lpstr>
      <vt:lpstr>Calibri Light</vt:lpstr>
      <vt:lpstr>Garamond</vt:lpstr>
      <vt:lpstr>Open Sans</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Diocese Of Brentwood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Sophie Russell</dc:creator>
  <cp:lastModifiedBy>Catherine McKenna</cp:lastModifiedBy>
  <cp:revision>596</cp:revision>
  <dcterms:created xsi:type="dcterms:W3CDTF">2019-09-06T14:56:38Z</dcterms:created>
  <dcterms:modified xsi:type="dcterms:W3CDTF">2024-03-04T16:21:02Z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0x0101001674C4D908A1454EA680D99890B63DD8</vt:lpwstr>
  </property>
</Properties>
</file>