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289" r:id="rId6"/>
    <p:sldId id="297" r:id="rId7"/>
    <p:sldId id="333" r:id="rId8"/>
    <p:sldId id="360" r:id="rId9"/>
    <p:sldId id="373" r:id="rId10"/>
    <p:sldId id="353" r:id="rId11"/>
    <p:sldId id="3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42871-8F96-4902-B828-C0B02906AD53}" v="10" dt="2024-02-27T09:24:53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38642871-8F96-4902-B828-C0B02906AD53}"/>
    <pc:docChg chg="undo custSel modSld">
      <pc:chgData name="John Adams" userId="1143faee-bb16-416e-8056-0ed4c730fe93" providerId="ADAL" clId="{38642871-8F96-4902-B828-C0B02906AD53}" dt="2024-02-27T09:43:24.850" v="278" actId="20577"/>
      <pc:docMkLst>
        <pc:docMk/>
      </pc:docMkLst>
      <pc:sldChg chg="modSp mod">
        <pc:chgData name="John Adams" userId="1143faee-bb16-416e-8056-0ed4c730fe93" providerId="ADAL" clId="{38642871-8F96-4902-B828-C0B02906AD53}" dt="2024-02-27T09:14:00.045" v="90" actId="403"/>
        <pc:sldMkLst>
          <pc:docMk/>
          <pc:sldMk cId="2058881387" sldId="297"/>
        </pc:sldMkLst>
        <pc:spChg chg="mod">
          <ac:chgData name="John Adams" userId="1143faee-bb16-416e-8056-0ed4c730fe93" providerId="ADAL" clId="{38642871-8F96-4902-B828-C0B02906AD53}" dt="2024-02-27T09:14:00.045" v="90" actId="403"/>
          <ac:spMkLst>
            <pc:docMk/>
            <pc:sldMk cId="2058881387" sldId="297"/>
            <ac:spMk id="3" creationId="{00000000-0000-0000-0000-000000000000}"/>
          </ac:spMkLst>
        </pc:spChg>
        <pc:picChg chg="mod">
          <ac:chgData name="John Adams" userId="1143faee-bb16-416e-8056-0ed4c730fe93" providerId="ADAL" clId="{38642871-8F96-4902-B828-C0B02906AD53}" dt="2024-02-27T09:12:15.876" v="8" actId="1076"/>
          <ac:picMkLst>
            <pc:docMk/>
            <pc:sldMk cId="2058881387" sldId="297"/>
            <ac:picMk id="1026" creationId="{8C0BB082-7727-8901-CE4B-6FE41B12C344}"/>
          </ac:picMkLst>
        </pc:picChg>
      </pc:sldChg>
      <pc:sldChg chg="modSp mod">
        <pc:chgData name="John Adams" userId="1143faee-bb16-416e-8056-0ed4c730fe93" providerId="ADAL" clId="{38642871-8F96-4902-B828-C0B02906AD53}" dt="2024-02-27T09:20:16.438" v="147" actId="20577"/>
        <pc:sldMkLst>
          <pc:docMk/>
          <pc:sldMk cId="2697338157" sldId="333"/>
        </pc:sldMkLst>
        <pc:spChg chg="mod">
          <ac:chgData name="John Adams" userId="1143faee-bb16-416e-8056-0ed4c730fe93" providerId="ADAL" clId="{38642871-8F96-4902-B828-C0B02906AD53}" dt="2024-02-27T09:20:16.438" v="147" actId="20577"/>
          <ac:spMkLst>
            <pc:docMk/>
            <pc:sldMk cId="2697338157" sldId="333"/>
            <ac:spMk id="2" creationId="{00000000-0000-0000-0000-000000000000}"/>
          </ac:spMkLst>
        </pc:spChg>
        <pc:spChg chg="mod">
          <ac:chgData name="John Adams" userId="1143faee-bb16-416e-8056-0ed4c730fe93" providerId="ADAL" clId="{38642871-8F96-4902-B828-C0B02906AD53}" dt="2024-02-27T09:18:58.123" v="93" actId="14100"/>
          <ac:spMkLst>
            <pc:docMk/>
            <pc:sldMk cId="2697338157" sldId="333"/>
            <ac:spMk id="8" creationId="{00000000-0000-0000-0000-000000000000}"/>
          </ac:spMkLst>
        </pc:spChg>
      </pc:sldChg>
      <pc:sldChg chg="addSp modSp mod">
        <pc:chgData name="John Adams" userId="1143faee-bb16-416e-8056-0ed4c730fe93" providerId="ADAL" clId="{38642871-8F96-4902-B828-C0B02906AD53}" dt="2024-02-27T09:43:24.850" v="278" actId="20577"/>
        <pc:sldMkLst>
          <pc:docMk/>
          <pc:sldMk cId="3792365540" sldId="353"/>
        </pc:sldMkLst>
        <pc:spChg chg="add mod">
          <ac:chgData name="John Adams" userId="1143faee-bb16-416e-8056-0ed4c730fe93" providerId="ADAL" clId="{38642871-8F96-4902-B828-C0B02906AD53}" dt="2024-02-27T09:43:24.850" v="278" actId="20577"/>
          <ac:spMkLst>
            <pc:docMk/>
            <pc:sldMk cId="3792365540" sldId="353"/>
            <ac:spMk id="2" creationId="{F1AE0707-B893-17F2-5161-060062ED795E}"/>
          </ac:spMkLst>
        </pc:spChg>
        <pc:spChg chg="mod">
          <ac:chgData name="John Adams" userId="1143faee-bb16-416e-8056-0ed4c730fe93" providerId="ADAL" clId="{38642871-8F96-4902-B828-C0B02906AD53}" dt="2024-02-27T09:25:53.742" v="257" actId="20577"/>
          <ac:spMkLst>
            <pc:docMk/>
            <pc:sldMk cId="3792365540" sldId="353"/>
            <ac:spMk id="19" creationId="{00000000-0000-0000-0000-000000000000}"/>
          </ac:spMkLst>
        </pc:spChg>
        <pc:picChg chg="mod modCrop">
          <ac:chgData name="John Adams" userId="1143faee-bb16-416e-8056-0ed4c730fe93" providerId="ADAL" clId="{38642871-8F96-4902-B828-C0B02906AD53}" dt="2024-02-27T09:26:31.915" v="260" actId="1076"/>
          <ac:picMkLst>
            <pc:docMk/>
            <pc:sldMk cId="3792365540" sldId="353"/>
            <ac:picMk id="8" creationId="{00000000-0000-0000-0000-000000000000}"/>
          </ac:picMkLst>
        </pc:picChg>
      </pc:sldChg>
      <pc:sldChg chg="modSp mod">
        <pc:chgData name="John Adams" userId="1143faee-bb16-416e-8056-0ed4c730fe93" providerId="ADAL" clId="{38642871-8F96-4902-B828-C0B02906AD53}" dt="2024-02-27T09:21:38.313" v="178" actId="20577"/>
        <pc:sldMkLst>
          <pc:docMk/>
          <pc:sldMk cId="3373429092" sldId="360"/>
        </pc:sldMkLst>
        <pc:spChg chg="mod">
          <ac:chgData name="John Adams" userId="1143faee-bb16-416e-8056-0ed4c730fe93" providerId="ADAL" clId="{38642871-8F96-4902-B828-C0B02906AD53}" dt="2024-02-27T09:21:38.313" v="178" actId="20577"/>
          <ac:spMkLst>
            <pc:docMk/>
            <pc:sldMk cId="3373429092" sldId="360"/>
            <ac:spMk id="4" creationId="{00000000-0000-0000-0000-000000000000}"/>
          </ac:spMkLst>
        </pc:spChg>
      </pc:sldChg>
      <pc:sldChg chg="modSp mod">
        <pc:chgData name="John Adams" userId="1143faee-bb16-416e-8056-0ed4c730fe93" providerId="ADAL" clId="{38642871-8F96-4902-B828-C0B02906AD53}" dt="2024-02-27T09:37:22.694" v="268" actId="20577"/>
        <pc:sldMkLst>
          <pc:docMk/>
          <pc:sldMk cId="3950083080" sldId="373"/>
        </pc:sldMkLst>
        <pc:spChg chg="mod">
          <ac:chgData name="John Adams" userId="1143faee-bb16-416e-8056-0ed4c730fe93" providerId="ADAL" clId="{38642871-8F96-4902-B828-C0B02906AD53}" dt="2024-02-27T09:23:21.558" v="233" actId="1076"/>
          <ac:spMkLst>
            <pc:docMk/>
            <pc:sldMk cId="3950083080" sldId="373"/>
            <ac:spMk id="2" creationId="{7920DA52-60C3-4862-B51D-C475A068156E}"/>
          </ac:spMkLst>
        </pc:spChg>
        <pc:spChg chg="mod">
          <ac:chgData name="John Adams" userId="1143faee-bb16-416e-8056-0ed4c730fe93" providerId="ADAL" clId="{38642871-8F96-4902-B828-C0B02906AD53}" dt="2024-02-27T09:37:22.694" v="268" actId="20577"/>
          <ac:spMkLst>
            <pc:docMk/>
            <pc:sldMk cId="3950083080" sldId="373"/>
            <ac:spMk id="8" creationId="{00000000-0000-0000-0000-000000000000}"/>
          </ac:spMkLst>
        </pc:spChg>
        <pc:picChg chg="mod">
          <ac:chgData name="John Adams" userId="1143faee-bb16-416e-8056-0ed4c730fe93" providerId="ADAL" clId="{38642871-8F96-4902-B828-C0B02906AD53}" dt="2024-02-27T09:23:16.815" v="232" actId="14100"/>
          <ac:picMkLst>
            <pc:docMk/>
            <pc:sldMk cId="3950083080" sldId="373"/>
            <ac:picMk id="1026" creationId="{333B8D65-F8FC-41FD-B188-6DDF879895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Reconciliation~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017" y="1933112"/>
            <a:ext cx="7710025" cy="2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74019" y="1570497"/>
            <a:ext cx="8767087" cy="50373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Fifth Sunday of Lent</a:t>
            </a:r>
          </a:p>
          <a:p>
            <a:pPr algn="ctr"/>
            <a:endParaRPr lang="en-GB" sz="11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asked to pray for the penitents.</a:t>
            </a:r>
          </a:p>
          <a:p>
            <a:pPr algn="ctr"/>
            <a:endParaRPr lang="en-GB" sz="1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A penitent is someone who sincerely repents of wrongdoing,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resolves to make their life better,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and wants to correct anything that has offended God.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Pope Francis says : </a:t>
            </a:r>
            <a:endParaRPr lang="en-GB" sz="1100" dirty="0">
              <a:latin typeface="Garamond" panose="02020404030301010803" pitchFamily="18" charset="0"/>
            </a:endParaRPr>
          </a:p>
          <a:p>
            <a:pPr algn="ctr"/>
            <a:endParaRPr lang="en-GB" sz="11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“When I go to confession,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it is in order to be healed, to heal my soul.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To leave with greater spiritual health. 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To pass from misery to mercy.”</a:t>
            </a:r>
            <a:endParaRPr lang="en-GB" sz="1100" dirty="0">
              <a:latin typeface="Garamond" panose="02020404030301010803" pitchFamily="18" charset="0"/>
            </a:endParaRPr>
          </a:p>
          <a:p>
            <a:pPr algn="ctr"/>
            <a:endParaRPr lang="en-GB" sz="11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can you do to experience that mercy?</a:t>
            </a:r>
          </a:p>
          <a:p>
            <a:pPr algn="ctr"/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reconciliation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" y="1919571"/>
            <a:ext cx="2892790" cy="43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4800" y="2367895"/>
            <a:ext cx="6244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Sunday 17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March 2024</a:t>
            </a:r>
            <a:r>
              <a:rPr lang="en-GB" sz="3600" dirty="0">
                <a:latin typeface="Garamond" panose="02020404030301010803" pitchFamily="18" charset="0"/>
              </a:rPr>
              <a:t> :  </a:t>
            </a:r>
          </a:p>
          <a:p>
            <a:pPr algn="ctr"/>
            <a:r>
              <a:rPr lang="en-GB" sz="20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John,          some newcomers                    approach the disciples :                                                    </a:t>
            </a:r>
          </a:p>
          <a:p>
            <a:pPr algn="ctr"/>
            <a:r>
              <a:rPr lang="en-GB" sz="2000" dirty="0">
                <a:latin typeface="Garamond" panose="02020404030301010803" pitchFamily="18" charset="0"/>
              </a:rPr>
              <a:t>                                     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“We would like to see Jesus.”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0BB082-7727-8901-CE4B-6FE41B12C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9"/>
          <a:stretch/>
        </p:blipFill>
        <p:spPr bwMode="auto">
          <a:xfrm>
            <a:off x="120072" y="1938267"/>
            <a:ext cx="5622163" cy="467103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230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736DD35-163A-AD67-4407-49B1F324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413" y="1908506"/>
            <a:ext cx="6849633" cy="45664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065" y="1848968"/>
            <a:ext cx="7878373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Garamond" panose="02020404030301010803" pitchFamily="18" charset="0"/>
              </a:rPr>
              <a:t>~ 19</a:t>
            </a:r>
            <a:r>
              <a:rPr lang="en-GB" sz="3200" b="1" baseline="30000" dirty="0">
                <a:latin typeface="Garamond" panose="02020404030301010803" pitchFamily="18" charset="0"/>
              </a:rPr>
              <a:t>th</a:t>
            </a:r>
            <a:r>
              <a:rPr lang="en-GB" sz="3200" b="1" dirty="0">
                <a:latin typeface="Garamond" panose="02020404030301010803" pitchFamily="18" charset="0"/>
              </a:rPr>
              <a:t> March is the Solemnity of St Joseph ~</a:t>
            </a: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Saint Joseph is the guardian and patron            of the Universal Church,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as well as of numerous other causes. </a:t>
            </a:r>
          </a:p>
          <a:p>
            <a:pPr algn="ctr"/>
            <a:r>
              <a:rPr lang="en-GB" sz="3200" i="1" dirty="0">
                <a:latin typeface="Garamond" panose="02020404030301010803" pitchFamily="18" charset="0"/>
              </a:rPr>
              <a:t>“Let us allow ourselves to be “filled” </a:t>
            </a:r>
          </a:p>
          <a:p>
            <a:pPr algn="ctr"/>
            <a:r>
              <a:rPr lang="en-GB" sz="3200" i="1" dirty="0">
                <a:latin typeface="Garamond" panose="02020404030301010803" pitchFamily="18" charset="0"/>
              </a:rPr>
              <a:t>with Saint Joseph’s silence,</a:t>
            </a:r>
          </a:p>
          <a:p>
            <a:pPr algn="ctr"/>
            <a:r>
              <a:rPr lang="en-GB" sz="3200" i="1" dirty="0">
                <a:latin typeface="Garamond" panose="02020404030301010803" pitchFamily="18" charset="0"/>
              </a:rPr>
              <a:t>in a world that is often too noisy, </a:t>
            </a:r>
          </a:p>
          <a:p>
            <a:pPr algn="ctr"/>
            <a:r>
              <a:rPr lang="en-GB" sz="3200" i="1" dirty="0">
                <a:latin typeface="Garamond" panose="02020404030301010803" pitchFamily="18" charset="0"/>
              </a:rPr>
              <a:t>that encourages neither recollection nor listening </a:t>
            </a:r>
          </a:p>
          <a:p>
            <a:pPr algn="ctr"/>
            <a:r>
              <a:rPr lang="en-GB" sz="3200" i="1" dirty="0">
                <a:latin typeface="Garamond" panose="02020404030301010803" pitchFamily="18" charset="0"/>
              </a:rPr>
              <a:t>to God’s voice.” </a:t>
            </a:r>
            <a:endParaRPr lang="en-GB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040130"/>
            <a:ext cx="7122290" cy="410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aramond" panose="02020404030301010803" pitchFamily="18" charset="0"/>
              </a:rPr>
              <a:t>“Everyone is born as an original,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but many people end up dying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as photocopies.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Don’t let that happen to you!”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Synod on Young People, 2018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2436" y="239256"/>
            <a:ext cx="11382073" cy="1524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~ St Patrick’s Day : 17</a:t>
            </a:r>
            <a:r>
              <a:rPr lang="en-GB" altLang="en-US" sz="6600" baseline="300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March ~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upload.wikimedia.org/wikipedia/commons/thumb/2/...">
            <a:extLst>
              <a:ext uri="{FF2B5EF4-FFF2-40B4-BE49-F238E27FC236}">
                <a16:creationId xmlns:a16="http://schemas.microsoft.com/office/drawing/2014/main" id="{333B8D65-F8FC-41FD-B188-6DDF87989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2"/>
          <a:stretch/>
        </p:blipFill>
        <p:spPr bwMode="auto">
          <a:xfrm>
            <a:off x="552435" y="1985818"/>
            <a:ext cx="4470994" cy="46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0DA52-60C3-4862-B51D-C475A068156E}"/>
              </a:ext>
            </a:extLst>
          </p:cNvPr>
          <p:cNvSpPr txBox="1"/>
          <p:nvPr/>
        </p:nvSpPr>
        <p:spPr>
          <a:xfrm>
            <a:off x="5202992" y="2125206"/>
            <a:ext cx="69890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effectLst/>
                <a:latin typeface="Garamond" panose="02020404030301010803" pitchFamily="18" charset="0"/>
              </a:rPr>
              <a:t>Christ beside me, Christ before me,</a:t>
            </a:r>
            <a:br>
              <a:rPr lang="en-US" sz="2800" b="0" i="0" dirty="0">
                <a:effectLst/>
                <a:latin typeface="Garamond" panose="02020404030301010803" pitchFamily="18" charset="0"/>
              </a:rPr>
            </a:br>
            <a:r>
              <a:rPr lang="en-US" sz="2800" b="0" i="0" dirty="0">
                <a:effectLst/>
                <a:latin typeface="Garamond" panose="02020404030301010803" pitchFamily="18" charset="0"/>
              </a:rPr>
              <a:t>Christ behind me, King of my heart;</a:t>
            </a:r>
            <a:br>
              <a:rPr lang="en-US" sz="2800" b="0" i="0" dirty="0">
                <a:effectLst/>
                <a:latin typeface="Garamond" panose="02020404030301010803" pitchFamily="18" charset="0"/>
              </a:rPr>
            </a:br>
            <a:r>
              <a:rPr lang="en-US" sz="2800" b="0" i="0" dirty="0">
                <a:effectLst/>
                <a:latin typeface="Garamond" panose="02020404030301010803" pitchFamily="18" charset="0"/>
              </a:rPr>
              <a:t>Christ within me, Christ below me,</a:t>
            </a:r>
            <a:br>
              <a:rPr lang="en-US" sz="2800" b="0" i="0" dirty="0">
                <a:effectLst/>
                <a:latin typeface="Garamond" panose="02020404030301010803" pitchFamily="18" charset="0"/>
              </a:rPr>
            </a:br>
            <a:r>
              <a:rPr lang="en-US" sz="2800" b="0" i="0" dirty="0">
                <a:effectLst/>
                <a:latin typeface="Garamond" panose="02020404030301010803" pitchFamily="18" charset="0"/>
              </a:rPr>
              <a:t>Christ above me, never to part.</a:t>
            </a:r>
            <a:r>
              <a:rPr lang="en-US" sz="800" b="0" i="0" dirty="0">
                <a:effectLst/>
                <a:latin typeface="Garamond" panose="02020404030301010803" pitchFamily="18" charset="0"/>
              </a:rPr>
              <a:t/>
            </a:r>
            <a:br>
              <a:rPr lang="en-US" sz="800" b="0" i="0" dirty="0">
                <a:effectLst/>
                <a:latin typeface="Garamond" panose="02020404030301010803" pitchFamily="18" charset="0"/>
              </a:rPr>
            </a:br>
            <a:endParaRPr lang="en-US" sz="800" b="0" i="0" dirty="0">
              <a:effectLst/>
              <a:latin typeface="Garamond" panose="02020404030301010803" pitchFamily="18" charset="0"/>
            </a:endParaRPr>
          </a:p>
          <a:p>
            <a:pPr algn="l"/>
            <a:r>
              <a:rPr lang="en-US" sz="2800" b="0" i="0" dirty="0">
                <a:effectLst/>
                <a:latin typeface="Garamond" panose="02020404030301010803" pitchFamily="18" charset="0"/>
              </a:rPr>
              <a:t>Christ on my right hand, Christ on my left hand,</a:t>
            </a:r>
            <a:br>
              <a:rPr lang="en-US" sz="2800" b="0" i="0" dirty="0">
                <a:effectLst/>
                <a:latin typeface="Garamond" panose="02020404030301010803" pitchFamily="18" charset="0"/>
              </a:rPr>
            </a:br>
            <a:r>
              <a:rPr lang="en-US" sz="2800" b="0" i="0" dirty="0">
                <a:effectLst/>
                <a:latin typeface="Garamond" panose="02020404030301010803" pitchFamily="18" charset="0"/>
              </a:rPr>
              <a:t>Christ all around me, shield in the strife;</a:t>
            </a:r>
            <a:br>
              <a:rPr lang="en-US" sz="2800" b="0" i="0" dirty="0">
                <a:effectLst/>
                <a:latin typeface="Garamond" panose="02020404030301010803" pitchFamily="18" charset="0"/>
              </a:rPr>
            </a:br>
            <a:r>
              <a:rPr lang="en-US" sz="2800" b="0" i="0" dirty="0">
                <a:effectLst/>
                <a:latin typeface="Garamond" panose="02020404030301010803" pitchFamily="18" charset="0"/>
              </a:rPr>
              <a:t>Christ in my sleeping, Christ in my sitting,</a:t>
            </a:r>
            <a:br>
              <a:rPr lang="en-US" sz="2800" b="0" i="0" dirty="0">
                <a:effectLst/>
                <a:latin typeface="Garamond" panose="02020404030301010803" pitchFamily="18" charset="0"/>
              </a:rPr>
            </a:br>
            <a:r>
              <a:rPr lang="en-US" sz="2800" b="0" i="0" dirty="0">
                <a:effectLst/>
                <a:latin typeface="Garamond" panose="02020404030301010803" pitchFamily="18" charset="0"/>
              </a:rPr>
              <a:t>Christ in my rising, light of my life.</a:t>
            </a:r>
          </a:p>
          <a:p>
            <a:pPr algn="l"/>
            <a:endParaRPr lang="en-US" sz="800" b="0" i="0" dirty="0">
              <a:effectLst/>
              <a:latin typeface="Garamond" panose="02020404030301010803" pitchFamily="18" charset="0"/>
            </a:endParaRPr>
          </a:p>
          <a:p>
            <a:pPr algn="l"/>
            <a:r>
              <a:rPr lang="en-US" sz="2400" i="1" dirty="0">
                <a:latin typeface="Garamond" panose="02020404030301010803" pitchFamily="18" charset="0"/>
              </a:rPr>
              <a:t>                        - from St Patrick’s Breastplate</a:t>
            </a:r>
            <a:endParaRPr lang="en-US" sz="2400" b="0" i="1" dirty="0">
              <a:effectLst/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0830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6237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Jerusalem: Church of St Anne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11179"/>
          <a:stretch/>
        </p:blipFill>
        <p:spPr>
          <a:xfrm>
            <a:off x="6753786" y="1625584"/>
            <a:ext cx="5204889" cy="41245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3325" y="1547959"/>
            <a:ext cx="6353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aramond" panose="02020404030301010803" pitchFamily="18" charset="0"/>
              </a:rPr>
              <a:t>The </a:t>
            </a:r>
            <a:r>
              <a:rPr lang="en-GB" sz="2400" b="1" dirty="0">
                <a:latin typeface="Garamond" panose="02020404030301010803" pitchFamily="18" charset="0"/>
              </a:rPr>
              <a:t>Church of Saint Anne</a:t>
            </a:r>
            <a:r>
              <a:rPr lang="en-GB" sz="2400" dirty="0">
                <a:latin typeface="Garamond" panose="02020404030301010803" pitchFamily="18" charset="0"/>
              </a:rPr>
              <a:t> is a French Roman Catholic church located in the Muslim Quarter of the Old City of Jerusalem, near the start of the Via Dolorosa, next to the Lion’s Gate.</a:t>
            </a: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The current Church of St Anne was built sometime between 1131 and 1138, during the reign of Queen </a:t>
            </a:r>
            <a:r>
              <a:rPr lang="en-GB" sz="2400" dirty="0" err="1">
                <a:latin typeface="Garamond" panose="02020404030301010803" pitchFamily="18" charset="0"/>
              </a:rPr>
              <a:t>Melisende</a:t>
            </a:r>
            <a:r>
              <a:rPr lang="en-GB" sz="2400" dirty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It was built near the remains of the Byzantine basilica, over the site of a grotto believed by the Crusaders to be the childhood home of the Virgin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E0707-B893-17F2-5161-060062ED795E}"/>
              </a:ext>
            </a:extLst>
          </p:cNvPr>
          <p:cNvSpPr txBox="1"/>
          <p:nvPr/>
        </p:nvSpPr>
        <p:spPr>
          <a:xfrm>
            <a:off x="233324" y="5266049"/>
            <a:ext cx="635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aramond" panose="02020404030301010803" pitchFamily="18" charset="0"/>
              </a:rPr>
              <a:t>Mary, mother of Jesus. It is dedicated to  Anne and Joachim, the parents of Mary.</a:t>
            </a:r>
          </a:p>
        </p:txBody>
      </p:sp>
    </p:spTree>
    <p:extLst>
      <p:ext uri="{BB962C8B-B14F-4D97-AF65-F5344CB8AC3E}">
        <p14:creationId xmlns:p14="http://schemas.microsoft.com/office/powerpoint/2010/main" val="37923655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Reconciliation~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017" y="1933112"/>
            <a:ext cx="7710025" cy="2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29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F0585-C9A4-4F37-BF45-19570350497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6f78821-969e-443f-8b7e-99ce487fda9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501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620</cp:revision>
  <dcterms:created xsi:type="dcterms:W3CDTF">2019-09-06T14:56:38Z</dcterms:created>
  <dcterms:modified xsi:type="dcterms:W3CDTF">2024-03-04T16:22:19Z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