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6" r:id="rId5"/>
    <p:sldId id="333" r:id="rId6"/>
    <p:sldId id="289" r:id="rId7"/>
    <p:sldId id="297" r:id="rId8"/>
    <p:sldId id="360" r:id="rId9"/>
    <p:sldId id="376" r:id="rId10"/>
    <p:sldId id="353" r:id="rId11"/>
    <p:sldId id="3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DAFEF-975C-46D2-A854-53E684FCBD33}" v="37" dt="2024-03-15T08:29:58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7B4DAFEF-975C-46D2-A854-53E684FCBD33}"/>
    <pc:docChg chg="undo custSel addSld delSld modSld">
      <pc:chgData name="John Adams" userId="1143faee-bb16-416e-8056-0ed4c730fe93" providerId="ADAL" clId="{7B4DAFEF-975C-46D2-A854-53E684FCBD33}" dt="2024-03-15T08:47:38.430" v="904" actId="20577"/>
      <pc:docMkLst>
        <pc:docMk/>
      </pc:docMkLst>
      <pc:sldChg chg="addSp delSp modSp mod">
        <pc:chgData name="John Adams" userId="1143faee-bb16-416e-8056-0ed4c730fe93" providerId="ADAL" clId="{7B4DAFEF-975C-46D2-A854-53E684FCBD33}" dt="2024-03-15T07:58:55.178" v="22" actId="14100"/>
        <pc:sldMkLst>
          <pc:docMk/>
          <pc:sldMk cId="835714311" sldId="289"/>
        </pc:sldMkLst>
        <pc:spChg chg="del">
          <ac:chgData name="John Adams" userId="1143faee-bb16-416e-8056-0ed4c730fe93" providerId="ADAL" clId="{7B4DAFEF-975C-46D2-A854-53E684FCBD33}" dt="2024-03-15T07:58:39.841" v="19" actId="478"/>
          <ac:spMkLst>
            <pc:docMk/>
            <pc:sldMk cId="835714311" sldId="289"/>
            <ac:spMk id="10" creationId="{00000000-0000-0000-0000-000000000000}"/>
          </ac:spMkLst>
        </pc:spChg>
        <pc:picChg chg="add mod">
          <ac:chgData name="John Adams" userId="1143faee-bb16-416e-8056-0ed4c730fe93" providerId="ADAL" clId="{7B4DAFEF-975C-46D2-A854-53E684FCBD33}" dt="2024-03-15T07:58:55.178" v="22" actId="14100"/>
          <ac:picMkLst>
            <pc:docMk/>
            <pc:sldMk cId="835714311" sldId="289"/>
            <ac:picMk id="2050" creationId="{0BAFA942-F32F-ED76-24F2-9A9A82D462FB}"/>
          </ac:picMkLst>
        </pc:picChg>
      </pc:sldChg>
      <pc:sldChg chg="addSp delSp modSp mod">
        <pc:chgData name="John Adams" userId="1143faee-bb16-416e-8056-0ed4c730fe93" providerId="ADAL" clId="{7B4DAFEF-975C-46D2-A854-53E684FCBD33}" dt="2024-03-15T08:06:04.458" v="180" actId="1076"/>
        <pc:sldMkLst>
          <pc:docMk/>
          <pc:sldMk cId="2058881387" sldId="297"/>
        </pc:sldMkLst>
        <pc:spChg chg="mod">
          <ac:chgData name="John Adams" userId="1143faee-bb16-416e-8056-0ed4c730fe93" providerId="ADAL" clId="{7B4DAFEF-975C-46D2-A854-53E684FCBD33}" dt="2024-03-15T08:02:39.251" v="172" actId="20577"/>
          <ac:spMkLst>
            <pc:docMk/>
            <pc:sldMk cId="2058881387" sldId="297"/>
            <ac:spMk id="3" creationId="{00000000-0000-0000-0000-000000000000}"/>
          </ac:spMkLst>
        </pc:spChg>
        <pc:picChg chg="del">
          <ac:chgData name="John Adams" userId="1143faee-bb16-416e-8056-0ed4c730fe93" providerId="ADAL" clId="{7B4DAFEF-975C-46D2-A854-53E684FCBD33}" dt="2024-03-15T08:02:42.490" v="173" actId="478"/>
          <ac:picMkLst>
            <pc:docMk/>
            <pc:sldMk cId="2058881387" sldId="297"/>
            <ac:picMk id="1026" creationId="{E7877406-FD1E-5FA7-3E72-BDEE4DE2517D}"/>
          </ac:picMkLst>
        </pc:picChg>
        <pc:picChg chg="add mod">
          <ac:chgData name="John Adams" userId="1143faee-bb16-416e-8056-0ed4c730fe93" providerId="ADAL" clId="{7B4DAFEF-975C-46D2-A854-53E684FCBD33}" dt="2024-03-15T08:06:04.458" v="180" actId="1076"/>
          <ac:picMkLst>
            <pc:docMk/>
            <pc:sldMk cId="2058881387" sldId="297"/>
            <ac:picMk id="3074" creationId="{399C4F5C-71D9-F250-0046-8C48CBE7ED08}"/>
          </ac:picMkLst>
        </pc:picChg>
      </pc:sldChg>
      <pc:sldChg chg="addSp delSp modSp add del mod">
        <pc:chgData name="John Adams" userId="1143faee-bb16-416e-8056-0ed4c730fe93" providerId="ADAL" clId="{7B4DAFEF-975C-46D2-A854-53E684FCBD33}" dt="2024-03-15T07:57:49.272" v="18" actId="1076"/>
        <pc:sldMkLst>
          <pc:docMk/>
          <pc:sldMk cId="2697338157" sldId="333"/>
        </pc:sldMkLst>
        <pc:spChg chg="mod">
          <ac:chgData name="John Adams" userId="1143faee-bb16-416e-8056-0ed4c730fe93" providerId="ADAL" clId="{7B4DAFEF-975C-46D2-A854-53E684FCBD33}" dt="2024-03-15T07:57:49.272" v="18" actId="1076"/>
          <ac:spMkLst>
            <pc:docMk/>
            <pc:sldMk cId="2697338157" sldId="333"/>
            <ac:spMk id="2" creationId="{88B25B62-5EBC-4468-ED6D-899596A094CC}"/>
          </ac:spMkLst>
        </pc:spChg>
        <pc:picChg chg="add mod">
          <ac:chgData name="John Adams" userId="1143faee-bb16-416e-8056-0ed4c730fe93" providerId="ADAL" clId="{7B4DAFEF-975C-46D2-A854-53E684FCBD33}" dt="2024-03-15T07:57:38.644" v="17" actId="1076"/>
          <ac:picMkLst>
            <pc:docMk/>
            <pc:sldMk cId="2697338157" sldId="333"/>
            <ac:picMk id="1026" creationId="{08BB4533-7F75-A6DC-F19B-742E1D81D2CA}"/>
          </ac:picMkLst>
        </pc:picChg>
        <pc:picChg chg="del">
          <ac:chgData name="John Adams" userId="1143faee-bb16-416e-8056-0ed4c730fe93" providerId="ADAL" clId="{7B4DAFEF-975C-46D2-A854-53E684FCBD33}" dt="2024-03-15T07:56:50.696" v="8" actId="478"/>
          <ac:picMkLst>
            <pc:docMk/>
            <pc:sldMk cId="2697338157" sldId="333"/>
            <ac:picMk id="2050" creationId="{706934FC-3F61-6EAA-9CE9-C8EA25A0CD85}"/>
          </ac:picMkLst>
        </pc:picChg>
      </pc:sldChg>
      <pc:sldChg chg="addSp delSp modSp mod">
        <pc:chgData name="John Adams" userId="1143faee-bb16-416e-8056-0ed4c730fe93" providerId="ADAL" clId="{7B4DAFEF-975C-46D2-A854-53E684FCBD33}" dt="2024-03-15T08:47:38.430" v="904" actId="20577"/>
        <pc:sldMkLst>
          <pc:docMk/>
          <pc:sldMk cId="3792365540" sldId="353"/>
        </pc:sldMkLst>
        <pc:spChg chg="mod">
          <ac:chgData name="John Adams" userId="1143faee-bb16-416e-8056-0ed4c730fe93" providerId="ADAL" clId="{7B4DAFEF-975C-46D2-A854-53E684FCBD33}" dt="2024-03-15T08:47:38.430" v="904" actId="20577"/>
          <ac:spMkLst>
            <pc:docMk/>
            <pc:sldMk cId="3792365540" sldId="353"/>
            <ac:spMk id="2" creationId="{00000000-0000-0000-0000-000000000000}"/>
          </ac:spMkLst>
        </pc:spChg>
        <pc:spChg chg="mod">
          <ac:chgData name="John Adams" userId="1143faee-bb16-416e-8056-0ed4c730fe93" providerId="ADAL" clId="{7B4DAFEF-975C-46D2-A854-53E684FCBD33}" dt="2024-03-15T08:22:08.229" v="759" actId="27636"/>
          <ac:spMkLst>
            <pc:docMk/>
            <pc:sldMk cId="3792365540" sldId="353"/>
            <ac:spMk id="5" creationId="{00000000-0000-0000-0000-000000000000}"/>
          </ac:spMkLst>
        </pc:spChg>
        <pc:picChg chg="add del mod">
          <ac:chgData name="John Adams" userId="1143faee-bb16-416e-8056-0ed4c730fe93" providerId="ADAL" clId="{7B4DAFEF-975C-46D2-A854-53E684FCBD33}" dt="2024-03-15T08:29:31.235" v="764" actId="478"/>
          <ac:picMkLst>
            <pc:docMk/>
            <pc:sldMk cId="3792365540" sldId="353"/>
            <ac:picMk id="3" creationId="{75F1C0C0-26FC-FC42-7A69-ED54A48AA326}"/>
          </ac:picMkLst>
        </pc:picChg>
        <pc:picChg chg="del">
          <ac:chgData name="John Adams" userId="1143faee-bb16-416e-8056-0ed4c730fe93" providerId="ADAL" clId="{7B4DAFEF-975C-46D2-A854-53E684FCBD33}" dt="2024-03-15T08:28:12.466" v="760" actId="478"/>
          <ac:picMkLst>
            <pc:docMk/>
            <pc:sldMk cId="3792365540" sldId="353"/>
            <ac:picMk id="4098" creationId="{762E9458-8F48-DC8C-8396-75DDC422F1F0}"/>
          </ac:picMkLst>
        </pc:picChg>
        <pc:picChg chg="add mod">
          <ac:chgData name="John Adams" userId="1143faee-bb16-416e-8056-0ed4c730fe93" providerId="ADAL" clId="{7B4DAFEF-975C-46D2-A854-53E684FCBD33}" dt="2024-03-15T08:29:58.587" v="773" actId="1076"/>
          <ac:picMkLst>
            <pc:docMk/>
            <pc:sldMk cId="3792365540" sldId="353"/>
            <ac:picMk id="4100" creationId="{08629DA7-4408-3C23-AAD5-A1FBC12F7E7F}"/>
          </ac:picMkLst>
        </pc:picChg>
      </pc:sldChg>
      <pc:sldChg chg="addSp modSp mod">
        <pc:chgData name="John Adams" userId="1143faee-bb16-416e-8056-0ed4c730fe93" providerId="ADAL" clId="{7B4DAFEF-975C-46D2-A854-53E684FCBD33}" dt="2024-03-15T08:10:07.476" v="518" actId="1076"/>
        <pc:sldMkLst>
          <pc:docMk/>
          <pc:sldMk cId="3373429092" sldId="360"/>
        </pc:sldMkLst>
        <pc:spChg chg="add mod">
          <ac:chgData name="John Adams" userId="1143faee-bb16-416e-8056-0ed4c730fe93" providerId="ADAL" clId="{7B4DAFEF-975C-46D2-A854-53E684FCBD33}" dt="2024-03-15T08:10:07.476" v="518" actId="1076"/>
          <ac:spMkLst>
            <pc:docMk/>
            <pc:sldMk cId="3373429092" sldId="360"/>
            <ac:spMk id="2" creationId="{87E262B5-42BE-2BE0-83AE-3F15A46E0B1D}"/>
          </ac:spMkLst>
        </pc:spChg>
        <pc:spChg chg="mod">
          <ac:chgData name="John Adams" userId="1143faee-bb16-416e-8056-0ed4c730fe93" providerId="ADAL" clId="{7B4DAFEF-975C-46D2-A854-53E684FCBD33}" dt="2024-03-15T08:09:35.412" v="512" actId="1076"/>
          <ac:spMkLst>
            <pc:docMk/>
            <pc:sldMk cId="3373429092" sldId="360"/>
            <ac:spMk id="4" creationId="{00000000-0000-0000-0000-000000000000}"/>
          </ac:spMkLst>
        </pc:spChg>
      </pc:sldChg>
      <pc:sldChg chg="modSp mod">
        <pc:chgData name="John Adams" userId="1143faee-bb16-416e-8056-0ed4c730fe93" providerId="ADAL" clId="{7B4DAFEF-975C-46D2-A854-53E684FCBD33}" dt="2024-03-15T07:55:12.186" v="1" actId="20577"/>
        <pc:sldMkLst>
          <pc:docMk/>
          <pc:sldMk cId="628232970" sldId="366"/>
        </pc:sldMkLst>
        <pc:spChg chg="mod">
          <ac:chgData name="John Adams" userId="1143faee-bb16-416e-8056-0ed4c730fe93" providerId="ADAL" clId="{7B4DAFEF-975C-46D2-A854-53E684FCBD33}" dt="2024-03-15T07:55:12.186" v="1" actId="20577"/>
          <ac:spMkLst>
            <pc:docMk/>
            <pc:sldMk cId="628232970" sldId="366"/>
            <ac:spMk id="3" creationId="{00000000-0000-0000-0000-000000000000}"/>
          </ac:spMkLst>
        </pc:spChg>
      </pc:sldChg>
      <pc:sldChg chg="del">
        <pc:chgData name="John Adams" userId="1143faee-bb16-416e-8056-0ed4c730fe93" providerId="ADAL" clId="{7B4DAFEF-975C-46D2-A854-53E684FCBD33}" dt="2024-03-15T07:55:20.080" v="2" actId="47"/>
        <pc:sldMkLst>
          <pc:docMk/>
          <pc:sldMk cId="3316964855" sldId="375"/>
        </pc:sldMkLst>
      </pc:sldChg>
      <pc:sldChg chg="addSp delSp modSp mod">
        <pc:chgData name="John Adams" userId="1143faee-bb16-416e-8056-0ed4c730fe93" providerId="ADAL" clId="{7B4DAFEF-975C-46D2-A854-53E684FCBD33}" dt="2024-03-15T08:21:25.082" v="718" actId="6549"/>
        <pc:sldMkLst>
          <pc:docMk/>
          <pc:sldMk cId="3107923599" sldId="376"/>
        </pc:sldMkLst>
        <pc:spChg chg="mod">
          <ac:chgData name="John Adams" userId="1143faee-bb16-416e-8056-0ed4c730fe93" providerId="ADAL" clId="{7B4DAFEF-975C-46D2-A854-53E684FCBD33}" dt="2024-03-15T08:21:25.082" v="718" actId="6549"/>
          <ac:spMkLst>
            <pc:docMk/>
            <pc:sldMk cId="3107923599" sldId="376"/>
            <ac:spMk id="3" creationId="{00000000-0000-0000-0000-000000000000}"/>
          </ac:spMkLst>
        </pc:spChg>
        <pc:spChg chg="add mod">
          <ac:chgData name="John Adams" userId="1143faee-bb16-416e-8056-0ed4c730fe93" providerId="ADAL" clId="{7B4DAFEF-975C-46D2-A854-53E684FCBD33}" dt="2024-03-15T08:20:09.738" v="636" actId="1076"/>
          <ac:spMkLst>
            <pc:docMk/>
            <pc:sldMk cId="3107923599" sldId="376"/>
            <ac:spMk id="5" creationId="{DDC48ABC-85FA-7F39-76A9-7DB5B47212C4}"/>
          </ac:spMkLst>
        </pc:spChg>
        <pc:spChg chg="mod">
          <ac:chgData name="John Adams" userId="1143faee-bb16-416e-8056-0ed4c730fe93" providerId="ADAL" clId="{7B4DAFEF-975C-46D2-A854-53E684FCBD33}" dt="2024-03-15T08:16:58.206" v="577" actId="14100"/>
          <ac:spMkLst>
            <pc:docMk/>
            <pc:sldMk cId="3107923599" sldId="376"/>
            <ac:spMk id="8" creationId="{00000000-0000-0000-0000-000000000000}"/>
          </ac:spMkLst>
        </pc:spChg>
        <pc:picChg chg="add mod modCrop">
          <ac:chgData name="John Adams" userId="1143faee-bb16-416e-8056-0ed4c730fe93" providerId="ADAL" clId="{7B4DAFEF-975C-46D2-A854-53E684FCBD33}" dt="2024-03-15T08:17:03.085" v="579" actId="14100"/>
          <ac:picMkLst>
            <pc:docMk/>
            <pc:sldMk cId="3107923599" sldId="376"/>
            <ac:picMk id="4" creationId="{78DA725B-33B3-BF86-77AA-78A7340793E9}"/>
          </ac:picMkLst>
        </pc:picChg>
        <pc:picChg chg="del">
          <ac:chgData name="John Adams" userId="1143faee-bb16-416e-8056-0ed4c730fe93" providerId="ADAL" clId="{7B4DAFEF-975C-46D2-A854-53E684FCBD33}" dt="2024-03-15T08:15:59.637" v="519" actId="478"/>
          <ac:picMkLst>
            <pc:docMk/>
            <pc:sldMk cId="3107923599" sldId="376"/>
            <ac:picMk id="5122" creationId="{00000000-0000-0000-0000-000000000000}"/>
          </ac:picMkLst>
        </pc:picChg>
      </pc:sldChg>
      <pc:sldChg chg="add">
        <pc:chgData name="John Adams" userId="1143faee-bb16-416e-8056-0ed4c730fe93" providerId="ADAL" clId="{7B4DAFEF-975C-46D2-A854-53E684FCBD33}" dt="2024-03-15T07:55:22.229" v="3"/>
        <pc:sldMkLst>
          <pc:docMk/>
          <pc:sldMk cId="3253443210" sldId="3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25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Reconciliation 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6" name="Picture 2" descr="Seeking reconciliation—or atonement? - Montreal Dio">
            <a:extLst>
              <a:ext uri="{FF2B5EF4-FFF2-40B4-BE49-F238E27FC236}">
                <a16:creationId xmlns:a16="http://schemas.microsoft.com/office/drawing/2014/main" id="{7B10DC77-3E24-4216-E111-0E7516A3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51" y="1750823"/>
            <a:ext cx="5841599" cy="341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329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unday of the Passion: Palm Sunday - March 24, 2024, Online event,  Christchurch, Virginia, 24 March 2024 | AllEvents.in">
            <a:extLst>
              <a:ext uri="{FF2B5EF4-FFF2-40B4-BE49-F238E27FC236}">
                <a16:creationId xmlns:a16="http://schemas.microsoft.com/office/drawing/2014/main" id="{08BB4533-7F75-A6DC-F19B-742E1D81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41" y="1722004"/>
            <a:ext cx="9944099" cy="49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25B62-5EBC-4468-ED6D-899596A094CC}"/>
              </a:ext>
            </a:extLst>
          </p:cNvPr>
          <p:cNvSpPr txBox="1">
            <a:spLocks/>
          </p:cNvSpPr>
          <p:nvPr/>
        </p:nvSpPr>
        <p:spPr>
          <a:xfrm>
            <a:off x="6654428" y="392856"/>
            <a:ext cx="5220070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24</a:t>
            </a:r>
            <a:r>
              <a:rPr lang="en-GB" sz="6000" baseline="30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 March 2024</a:t>
            </a:r>
          </a:p>
        </p:txBody>
      </p:sp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3"/>
            <a:ext cx="10814483" cy="986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reconciliation</a:t>
            </a:r>
            <a:endParaRPr lang="en-GB" sz="48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012B357-82ED-C76D-CED4-92C0E6AB3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0BAFA942-F32F-ED76-24F2-9A9A82D4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946"/>
            <a:ext cx="9282092" cy="546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554907" y="2161565"/>
            <a:ext cx="6184655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Sunday 24</a:t>
            </a:r>
            <a:r>
              <a:rPr lang="en-GB" sz="3600" b="1" baseline="30000" dirty="0">
                <a:latin typeface="Garamond" panose="02020404030301010803" pitchFamily="18" charset="0"/>
              </a:rPr>
              <a:t>th</a:t>
            </a:r>
            <a:r>
              <a:rPr lang="en-GB" sz="3600" b="1" dirty="0">
                <a:latin typeface="Garamond" panose="02020404030301010803" pitchFamily="18" charset="0"/>
              </a:rPr>
              <a:t> March 2024</a:t>
            </a:r>
            <a:r>
              <a:rPr lang="en-GB" sz="3600" dirty="0">
                <a:latin typeface="Garamond" panose="02020404030301010803" pitchFamily="18" charset="0"/>
              </a:rPr>
              <a:t> :</a:t>
            </a:r>
            <a:r>
              <a:rPr lang="en-GB" sz="1600" dirty="0">
                <a:latin typeface="Garamond" panose="02020404030301010803" pitchFamily="18" charset="0"/>
              </a:rPr>
              <a:t>  </a:t>
            </a:r>
          </a:p>
          <a:p>
            <a:pPr algn="ctr"/>
            <a:r>
              <a:rPr lang="en-GB" sz="1000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In the Passion narrative in                        St Mark’s Gospel,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Jesus tells his accusers :                                                   </a:t>
            </a:r>
          </a:p>
          <a:p>
            <a:pPr algn="ctr"/>
            <a:endParaRPr lang="en-GB" sz="1050" dirty="0">
              <a:latin typeface="Garamond" panose="02020404030301010803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“</a:t>
            </a:r>
            <a:r>
              <a:rPr lang="en-GB" sz="3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You will see the Son of Man seated at the right hand of the Power and coming on the clouds of heaven.”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3074" name="Picture 2" descr="Scripture for Today: John 1:51 ~ Truly, truly, I say to you, you will see  heaven opened, and the angels of God ascending and descending on the Son of  Man.">
            <a:extLst>
              <a:ext uri="{FF2B5EF4-FFF2-40B4-BE49-F238E27FC236}">
                <a16:creationId xmlns:a16="http://schemas.microsoft.com/office/drawing/2014/main" id="{399C4F5C-71D9-F250-0046-8C48CBE7E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20" y="2161565"/>
            <a:ext cx="4525562" cy="45255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3024" y="1929413"/>
            <a:ext cx="6879633" cy="366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“However far you may wander,                             he is always there,                                            the Risen One.                                                   He calls you                                                              and he waits for you                                                     to return to him                                                     and start over again.”</a:t>
            </a:r>
            <a:endParaRPr lang="en-GB" sz="2800" dirty="0">
              <a:solidFill>
                <a:srgbClr val="333333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en-GB" sz="1600" dirty="0">
              <a:solidFill>
                <a:srgbClr val="333333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E262B5-42BE-2BE0-83AE-3F15A46E0B1D}"/>
              </a:ext>
            </a:extLst>
          </p:cNvPr>
          <p:cNvSpPr txBox="1"/>
          <p:nvPr/>
        </p:nvSpPr>
        <p:spPr>
          <a:xfrm>
            <a:off x="6268185" y="5472753"/>
            <a:ext cx="3498149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2800" i="1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Urbi</a:t>
            </a:r>
            <a:r>
              <a:rPr lang="en-GB" sz="2800" i="1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 et </a:t>
            </a:r>
            <a:r>
              <a:rPr lang="en-GB" sz="2800" i="1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Orbi</a:t>
            </a:r>
            <a:r>
              <a:rPr lang="en-GB" sz="2800" i="1" dirty="0">
                <a:solidFill>
                  <a:srgbClr val="333333"/>
                </a:solidFill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, </a:t>
            </a:r>
            <a:r>
              <a:rPr lang="en-GB" sz="2800" dirty="0">
                <a:solidFill>
                  <a:srgbClr val="333333"/>
                </a:solidFill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2019</a:t>
            </a:r>
            <a:endParaRPr lang="en-GB" sz="28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95718" y="6306291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36" y="5849091"/>
            <a:ext cx="771525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81396"/>
            <a:ext cx="12192000" cy="1347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Chrism Mass : Wednesday 27</a:t>
            </a:r>
            <a:r>
              <a:rPr lang="en-GB" altLang="en-US" sz="66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2024</a:t>
            </a:r>
            <a:endParaRPr lang="en-GB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00791" y="5934100"/>
            <a:ext cx="4201907" cy="7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1039" y="1916283"/>
            <a:ext cx="446442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solidFill>
                  <a:srgbClr val="4D4D4D"/>
                </a:solidFill>
                <a:effectLst/>
                <a:latin typeface="Garamond" panose="02020404030301010803" pitchFamily="18" charset="0"/>
              </a:rPr>
              <a:t>“The fire of Easter can warm our hearts in a cold-hearted world.” </a:t>
            </a:r>
          </a:p>
          <a:p>
            <a:pPr algn="just"/>
            <a:endParaRPr lang="en-US" sz="3200" dirty="0">
              <a:solidFill>
                <a:srgbClr val="4D4D4D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000" b="0" i="0" dirty="0">
                <a:solidFill>
                  <a:srgbClr val="4D4D4D"/>
                </a:solidFill>
                <a:effectLst/>
                <a:latin typeface="Garamond" panose="02020404030301010803" pitchFamily="18" charset="0"/>
              </a:rPr>
              <a:t>- from Bishop Alan’s Easter message on BBC Radio Essex 2018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A725B-33B3-BF86-77AA-78A734079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7" t="25761" r="25655" b="16893"/>
          <a:stretch/>
        </p:blipFill>
        <p:spPr>
          <a:xfrm>
            <a:off x="112449" y="1916283"/>
            <a:ext cx="7265125" cy="4775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C48ABC-85FA-7F39-76A9-7DB5B47212C4}"/>
              </a:ext>
            </a:extLst>
          </p:cNvPr>
          <p:cNvSpPr txBox="1"/>
          <p:nvPr/>
        </p:nvSpPr>
        <p:spPr>
          <a:xfrm>
            <a:off x="4701309" y="5977071"/>
            <a:ext cx="2950463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Chrism Mass 2023, Brentwood Cathedral</a:t>
            </a:r>
            <a:endParaRPr lang="en-GB" sz="20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2359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1438" y="254646"/>
            <a:ext cx="11026065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Jerusalem: Church of St John the Baptist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827184"/>
            <a:ext cx="707550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The birthplace </a:t>
            </a:r>
            <a:r>
              <a:rPr lang="en-US" sz="28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of Saint John the Baptist is located in the town of Ein Karem close to Jerusalem. The church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honours</a:t>
            </a:r>
            <a:r>
              <a:rPr lang="en-US" sz="28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John’s birth from aged parents: the priest Zechariah and his wife Elisabeth, a cousin of Mary, the mother of Jesus.</a:t>
            </a:r>
            <a:endParaRPr lang="en-US" sz="140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just"/>
            <a:endParaRPr lang="en-US" sz="120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just"/>
            <a:r>
              <a:rPr lang="en-US" sz="28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The 1941-42 archaeological digs west of the main buildings uncovered a rock-cut chamber containing ceramics datable to the first century BC to 70 AD, a period that includes the lifetimes of Zechariah, Elizabeth and John.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4100" name="Picture 4" descr="undefined">
            <a:extLst>
              <a:ext uri="{FF2B5EF4-FFF2-40B4-BE49-F238E27FC236}">
                <a16:creationId xmlns:a16="http://schemas.microsoft.com/office/drawing/2014/main" id="{08629DA7-4408-3C23-AAD5-A1FBC12F7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6847" r="17546"/>
          <a:stretch/>
        </p:blipFill>
        <p:spPr bwMode="auto">
          <a:xfrm>
            <a:off x="157018" y="1827184"/>
            <a:ext cx="4054764" cy="491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655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25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Reconciliation 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6" name="Picture 2" descr="Seeking reconciliation—or atonement? - Montreal Dio">
            <a:extLst>
              <a:ext uri="{FF2B5EF4-FFF2-40B4-BE49-F238E27FC236}">
                <a16:creationId xmlns:a16="http://schemas.microsoft.com/office/drawing/2014/main" id="{7B10DC77-3E24-4216-E111-0E7516A3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51" y="1750823"/>
            <a:ext cx="5841599" cy="341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4321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5F0585-C9A4-4F37-BF45-19570350497D}">
  <ds:schemaRefs>
    <ds:schemaRef ds:uri="http://purl.org/dc/dcmitype/"/>
    <ds:schemaRef ds:uri="http://schemas.microsoft.com/office/infopath/2007/PartnerControls"/>
    <ds:schemaRef ds:uri="66f78821-969e-443f-8b7e-99ce487fda9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9097</TotalTime>
  <Words>278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597</cp:revision>
  <dcterms:created xsi:type="dcterms:W3CDTF">2019-09-06T14:56:38Z</dcterms:created>
  <dcterms:modified xsi:type="dcterms:W3CDTF">2024-03-18T14:06:28Z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