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66" r:id="rId5"/>
    <p:sldId id="377" r:id="rId6"/>
    <p:sldId id="297" r:id="rId7"/>
    <p:sldId id="333" r:id="rId8"/>
    <p:sldId id="360" r:id="rId9"/>
    <p:sldId id="353" r:id="rId10"/>
    <p:sldId id="379" r:id="rId11"/>
    <p:sldId id="3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CCFF"/>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99B742-4996-4ED9-96EA-AD11614D533E}" v="40" dt="2024-04-15T09:41:27.7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5" autoAdjust="0"/>
    <p:restoredTop sz="94660"/>
  </p:normalViewPr>
  <p:slideViewPr>
    <p:cSldViewPr snapToGrid="0">
      <p:cViewPr varScale="1">
        <p:scale>
          <a:sx n="66" d="100"/>
          <a:sy n="66" d="100"/>
        </p:scale>
        <p:origin x="641"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FE99B742-4996-4ED9-96EA-AD11614D533E}"/>
    <pc:docChg chg="undo redo custSel addSld delSld modSld">
      <pc:chgData name="John Adams" userId="1143faee-bb16-416e-8056-0ed4c730fe93" providerId="ADAL" clId="{FE99B742-4996-4ED9-96EA-AD11614D533E}" dt="2024-04-15T09:58:58.076" v="587" actId="20577"/>
      <pc:docMkLst>
        <pc:docMk/>
      </pc:docMkLst>
      <pc:sldChg chg="addSp delSp modSp mod">
        <pc:chgData name="John Adams" userId="1143faee-bb16-416e-8056-0ed4c730fe93" providerId="ADAL" clId="{FE99B742-4996-4ED9-96EA-AD11614D533E}" dt="2024-04-15T09:17:08.414" v="82" actId="18131"/>
        <pc:sldMkLst>
          <pc:docMk/>
          <pc:sldMk cId="2058881387" sldId="297"/>
        </pc:sldMkLst>
        <pc:spChg chg="mod">
          <ac:chgData name="John Adams" userId="1143faee-bb16-416e-8056-0ed4c730fe93" providerId="ADAL" clId="{FE99B742-4996-4ED9-96EA-AD11614D533E}" dt="2024-04-15T09:16:00.191" v="75" actId="1076"/>
          <ac:spMkLst>
            <pc:docMk/>
            <pc:sldMk cId="2058881387" sldId="297"/>
            <ac:spMk id="3" creationId="{00000000-0000-0000-0000-000000000000}"/>
          </ac:spMkLst>
        </pc:spChg>
        <pc:picChg chg="del">
          <ac:chgData name="John Adams" userId="1143faee-bb16-416e-8056-0ed4c730fe93" providerId="ADAL" clId="{FE99B742-4996-4ED9-96EA-AD11614D533E}" dt="2024-04-15T09:16:01.831" v="76" actId="478"/>
          <ac:picMkLst>
            <pc:docMk/>
            <pc:sldMk cId="2058881387" sldId="297"/>
            <ac:picMk id="1026" creationId="{8C0BB082-7727-8901-CE4B-6FE41B12C344}"/>
          </ac:picMkLst>
        </pc:picChg>
        <pc:picChg chg="add mod">
          <ac:chgData name="John Adams" userId="1143faee-bb16-416e-8056-0ed4c730fe93" providerId="ADAL" clId="{FE99B742-4996-4ED9-96EA-AD11614D533E}" dt="2024-04-15T09:17:08.414" v="82" actId="18131"/>
          <ac:picMkLst>
            <pc:docMk/>
            <pc:sldMk cId="2058881387" sldId="297"/>
            <ac:picMk id="2050" creationId="{1FD861B6-DDA1-8484-A567-C0C22C9C44D9}"/>
          </ac:picMkLst>
        </pc:picChg>
      </pc:sldChg>
      <pc:sldChg chg="addSp delSp modSp mod">
        <pc:chgData name="John Adams" userId="1143faee-bb16-416e-8056-0ed4c730fe93" providerId="ADAL" clId="{FE99B742-4996-4ED9-96EA-AD11614D533E}" dt="2024-04-15T09:24:44.307" v="163" actId="1076"/>
        <pc:sldMkLst>
          <pc:docMk/>
          <pc:sldMk cId="2697338157" sldId="333"/>
        </pc:sldMkLst>
        <pc:spChg chg="mod">
          <ac:chgData name="John Adams" userId="1143faee-bb16-416e-8056-0ed4c730fe93" providerId="ADAL" clId="{FE99B742-4996-4ED9-96EA-AD11614D533E}" dt="2024-04-15T09:24:44.307" v="163" actId="1076"/>
          <ac:spMkLst>
            <pc:docMk/>
            <pc:sldMk cId="2697338157" sldId="333"/>
            <ac:spMk id="2" creationId="{00000000-0000-0000-0000-000000000000}"/>
          </ac:spMkLst>
        </pc:spChg>
        <pc:picChg chg="del">
          <ac:chgData name="John Adams" userId="1143faee-bb16-416e-8056-0ed4c730fe93" providerId="ADAL" clId="{FE99B742-4996-4ED9-96EA-AD11614D533E}" dt="2024-04-15T09:18:22.583" v="108" actId="478"/>
          <ac:picMkLst>
            <pc:docMk/>
            <pc:sldMk cId="2697338157" sldId="333"/>
            <ac:picMk id="9" creationId="{D736DD35-163A-AD67-4407-49B1F324087E}"/>
          </ac:picMkLst>
        </pc:picChg>
        <pc:picChg chg="add mod">
          <ac:chgData name="John Adams" userId="1143faee-bb16-416e-8056-0ed4c730fe93" providerId="ADAL" clId="{FE99B742-4996-4ED9-96EA-AD11614D533E}" dt="2024-04-15T09:20:10.820" v="112" actId="14100"/>
          <ac:picMkLst>
            <pc:docMk/>
            <pc:sldMk cId="2697338157" sldId="333"/>
            <ac:picMk id="4098" creationId="{8C1DCC47-4864-BA14-2AC2-FA6E949F8D8C}"/>
          </ac:picMkLst>
        </pc:picChg>
      </pc:sldChg>
      <pc:sldChg chg="modSp add mod">
        <pc:chgData name="John Adams" userId="1143faee-bb16-416e-8056-0ed4c730fe93" providerId="ADAL" clId="{FE99B742-4996-4ED9-96EA-AD11614D533E}" dt="2024-04-15T09:41:50.477" v="581" actId="207"/>
        <pc:sldMkLst>
          <pc:docMk/>
          <pc:sldMk cId="355942861" sldId="353"/>
        </pc:sldMkLst>
        <pc:spChg chg="mod">
          <ac:chgData name="John Adams" userId="1143faee-bb16-416e-8056-0ed4c730fe93" providerId="ADAL" clId="{FE99B742-4996-4ED9-96EA-AD11614D533E}" dt="2024-04-15T09:41:50.477" v="581" actId="207"/>
          <ac:spMkLst>
            <pc:docMk/>
            <pc:sldMk cId="355942861" sldId="353"/>
            <ac:spMk id="8" creationId="{00000000-0000-0000-0000-000000000000}"/>
          </ac:spMkLst>
        </pc:spChg>
      </pc:sldChg>
      <pc:sldChg chg="modSp mod">
        <pc:chgData name="John Adams" userId="1143faee-bb16-416e-8056-0ed4c730fe93" providerId="ADAL" clId="{FE99B742-4996-4ED9-96EA-AD11614D533E}" dt="2024-04-15T09:13:25.998" v="15" actId="20577"/>
        <pc:sldMkLst>
          <pc:docMk/>
          <pc:sldMk cId="3373429092" sldId="360"/>
        </pc:sldMkLst>
        <pc:spChg chg="mod">
          <ac:chgData name="John Adams" userId="1143faee-bb16-416e-8056-0ed4c730fe93" providerId="ADAL" clId="{FE99B742-4996-4ED9-96EA-AD11614D533E}" dt="2024-04-15T09:13:25.998" v="15" actId="20577"/>
          <ac:spMkLst>
            <pc:docMk/>
            <pc:sldMk cId="3373429092" sldId="360"/>
            <ac:spMk id="4" creationId="{00000000-0000-0000-0000-000000000000}"/>
          </ac:spMkLst>
        </pc:spChg>
      </pc:sldChg>
      <pc:sldChg chg="addSp delSp modSp mod">
        <pc:chgData name="John Adams" userId="1143faee-bb16-416e-8056-0ed4c730fe93" providerId="ADAL" clId="{FE99B742-4996-4ED9-96EA-AD11614D533E}" dt="2024-04-15T09:15:06.099" v="34" actId="1076"/>
        <pc:sldMkLst>
          <pc:docMk/>
          <pc:sldMk cId="628232970" sldId="366"/>
        </pc:sldMkLst>
        <pc:spChg chg="mod">
          <ac:chgData name="John Adams" userId="1143faee-bb16-416e-8056-0ed4c730fe93" providerId="ADAL" clId="{FE99B742-4996-4ED9-96EA-AD11614D533E}" dt="2024-04-15T09:13:36.324" v="26" actId="6549"/>
          <ac:spMkLst>
            <pc:docMk/>
            <pc:sldMk cId="628232970" sldId="366"/>
            <ac:spMk id="3" creationId="{00000000-0000-0000-0000-000000000000}"/>
          </ac:spMkLst>
        </pc:spChg>
        <pc:picChg chg="add mod">
          <ac:chgData name="John Adams" userId="1143faee-bb16-416e-8056-0ed4c730fe93" providerId="ADAL" clId="{FE99B742-4996-4ED9-96EA-AD11614D533E}" dt="2024-04-15T09:15:06.099" v="34" actId="1076"/>
          <ac:picMkLst>
            <pc:docMk/>
            <pc:sldMk cId="628232970" sldId="366"/>
            <ac:picMk id="1026" creationId="{5808F62B-5DF4-9696-3395-EC6C7477D46F}"/>
          </ac:picMkLst>
        </pc:picChg>
        <pc:picChg chg="del">
          <ac:chgData name="John Adams" userId="1143faee-bb16-416e-8056-0ed4c730fe93" providerId="ADAL" clId="{FE99B742-4996-4ED9-96EA-AD11614D533E}" dt="2024-04-15T09:14:31.830" v="27" actId="478"/>
          <ac:picMkLst>
            <pc:docMk/>
            <pc:sldMk cId="628232970" sldId="366"/>
            <ac:picMk id="5122" creationId="{135427A1-BDF4-5445-4BBF-E30D8C101B92}"/>
          </ac:picMkLst>
        </pc:picChg>
      </pc:sldChg>
      <pc:sldChg chg="addSp delSp modSp mod">
        <pc:chgData name="John Adams" userId="1143faee-bb16-416e-8056-0ed4c730fe93" providerId="ADAL" clId="{FE99B742-4996-4ED9-96EA-AD11614D533E}" dt="2024-04-15T09:34:01.763" v="224" actId="1076"/>
        <pc:sldMkLst>
          <pc:docMk/>
          <pc:sldMk cId="798404022" sldId="377"/>
        </pc:sldMkLst>
        <pc:spChg chg="mod">
          <ac:chgData name="John Adams" userId="1143faee-bb16-416e-8056-0ed4c730fe93" providerId="ADAL" clId="{FE99B742-4996-4ED9-96EA-AD11614D533E}" dt="2024-04-15T09:32:26.925" v="212" actId="404"/>
          <ac:spMkLst>
            <pc:docMk/>
            <pc:sldMk cId="798404022" sldId="377"/>
            <ac:spMk id="10" creationId="{00000000-0000-0000-0000-000000000000}"/>
          </ac:spMkLst>
        </pc:spChg>
        <pc:picChg chg="del">
          <ac:chgData name="John Adams" userId="1143faee-bb16-416e-8056-0ed4c730fe93" providerId="ADAL" clId="{FE99B742-4996-4ED9-96EA-AD11614D533E}" dt="2024-04-15T09:26:23.075" v="171" actId="478"/>
          <ac:picMkLst>
            <pc:docMk/>
            <pc:sldMk cId="798404022" sldId="377"/>
            <ac:picMk id="2" creationId="{00000000-0000-0000-0000-000000000000}"/>
          </ac:picMkLst>
        </pc:picChg>
        <pc:picChg chg="add mod">
          <ac:chgData name="John Adams" userId="1143faee-bb16-416e-8056-0ed4c730fe93" providerId="ADAL" clId="{FE99B742-4996-4ED9-96EA-AD11614D533E}" dt="2024-04-15T09:34:01.763" v="224" actId="1076"/>
          <ac:picMkLst>
            <pc:docMk/>
            <pc:sldMk cId="798404022" sldId="377"/>
            <ac:picMk id="5122" creationId="{2FC5CB75-1CAA-7B46-3923-1CCBD604A888}"/>
          </ac:picMkLst>
        </pc:picChg>
      </pc:sldChg>
      <pc:sldChg chg="del">
        <pc:chgData name="John Adams" userId="1143faee-bb16-416e-8056-0ed4c730fe93" providerId="ADAL" clId="{FE99B742-4996-4ED9-96EA-AD11614D533E}" dt="2024-04-15T09:15:13.783" v="35" actId="47"/>
        <pc:sldMkLst>
          <pc:docMk/>
          <pc:sldMk cId="1999556976" sldId="378"/>
        </pc:sldMkLst>
      </pc:sldChg>
      <pc:sldChg chg="addSp delSp modSp mod">
        <pc:chgData name="John Adams" userId="1143faee-bb16-416e-8056-0ed4c730fe93" providerId="ADAL" clId="{FE99B742-4996-4ED9-96EA-AD11614D533E}" dt="2024-04-15T09:58:58.076" v="587" actId="20577"/>
        <pc:sldMkLst>
          <pc:docMk/>
          <pc:sldMk cId="1504626144" sldId="379"/>
        </pc:sldMkLst>
        <pc:spChg chg="mod">
          <ac:chgData name="John Adams" userId="1143faee-bb16-416e-8056-0ed4c730fe93" providerId="ADAL" clId="{FE99B742-4996-4ED9-96EA-AD11614D533E}" dt="2024-04-15T09:34:32.930" v="241" actId="20577"/>
          <ac:spMkLst>
            <pc:docMk/>
            <pc:sldMk cId="1504626144" sldId="379"/>
            <ac:spMk id="2" creationId="{053DEF37-16B6-88F0-0DD2-27EC9E80DED5}"/>
          </ac:spMkLst>
        </pc:spChg>
        <pc:spChg chg="add mod ord">
          <ac:chgData name="John Adams" userId="1143faee-bb16-416e-8056-0ed4c730fe93" providerId="ADAL" clId="{FE99B742-4996-4ED9-96EA-AD11614D533E}" dt="2024-04-15T09:38:34.994" v="571" actId="14100"/>
          <ac:spMkLst>
            <pc:docMk/>
            <pc:sldMk cId="1504626144" sldId="379"/>
            <ac:spMk id="4" creationId="{B472782F-48BA-321D-7C7F-C4254763251F}"/>
          </ac:spMkLst>
        </pc:spChg>
        <pc:spChg chg="mod">
          <ac:chgData name="John Adams" userId="1143faee-bb16-416e-8056-0ed4c730fe93" providerId="ADAL" clId="{FE99B742-4996-4ED9-96EA-AD11614D533E}" dt="2024-04-15T09:58:58.076" v="587" actId="20577"/>
          <ac:spMkLst>
            <pc:docMk/>
            <pc:sldMk cId="1504626144" sldId="379"/>
            <ac:spMk id="7" creationId="{1D60F796-3A2E-1399-7B46-B0AF45C3F469}"/>
          </ac:spMkLst>
        </pc:spChg>
        <pc:picChg chg="del">
          <ac:chgData name="John Adams" userId="1143faee-bb16-416e-8056-0ed4c730fe93" providerId="ADAL" clId="{FE99B742-4996-4ED9-96EA-AD11614D533E}" dt="2024-04-15T09:34:36.251" v="242" actId="478"/>
          <ac:picMkLst>
            <pc:docMk/>
            <pc:sldMk cId="1504626144" sldId="379"/>
            <ac:picMk id="4098" creationId="{C7470BD9-4442-5F2F-28F4-4BE454A8ED58}"/>
          </ac:picMkLst>
        </pc:picChg>
        <pc:picChg chg="add mod">
          <ac:chgData name="John Adams" userId="1143faee-bb16-416e-8056-0ed4c730fe93" providerId="ADAL" clId="{FE99B742-4996-4ED9-96EA-AD11614D533E}" dt="2024-04-15T09:35:22.267" v="247" actId="167"/>
          <ac:picMkLst>
            <pc:docMk/>
            <pc:sldMk cId="1504626144" sldId="379"/>
            <ac:picMk id="6146" creationId="{251FB2D0-0809-AF9C-3D72-63C28FC51E71}"/>
          </ac:picMkLst>
        </pc:picChg>
      </pc:sldChg>
      <pc:sldChg chg="modSp del mod">
        <pc:chgData name="John Adams" userId="1143faee-bb16-416e-8056-0ed4c730fe93" providerId="ADAL" clId="{FE99B742-4996-4ED9-96EA-AD11614D533E}" dt="2024-04-15T09:42:04.295" v="582" actId="47"/>
        <pc:sldMkLst>
          <pc:docMk/>
          <pc:sldMk cId="3054205749" sldId="380"/>
        </pc:sldMkLst>
        <pc:spChg chg="mod">
          <ac:chgData name="John Adams" userId="1143faee-bb16-416e-8056-0ed4c730fe93" providerId="ADAL" clId="{FE99B742-4996-4ED9-96EA-AD11614D533E}" dt="2024-04-15T09:41:35.055" v="573" actId="207"/>
          <ac:spMkLst>
            <pc:docMk/>
            <pc:sldMk cId="3054205749" sldId="380"/>
            <ac:spMk id="8" creationId="{00000000-0000-0000-0000-000000000000}"/>
          </ac:spMkLst>
        </pc:spChg>
      </pc:sldChg>
      <pc:sldChg chg="add">
        <pc:chgData name="John Adams" userId="1143faee-bb16-416e-8056-0ed4c730fe93" providerId="ADAL" clId="{FE99B742-4996-4ED9-96EA-AD11614D533E}" dt="2024-04-15T09:15:16.241" v="36"/>
        <pc:sldMkLst>
          <pc:docMk/>
          <pc:sldMk cId="1061573652" sldId="3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16/04/2024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22</a:t>
            </a:r>
            <a:r>
              <a:rPr lang="en-GB" sz="2800" baseline="30000" dirty="0">
                <a:solidFill>
                  <a:schemeClr val="accent4">
                    <a:lumMod val="75000"/>
                  </a:schemeClr>
                </a:solidFill>
                <a:latin typeface="Garamond" panose="02020404030301010803" pitchFamily="18" charset="0"/>
              </a:rPr>
              <a:t>nd</a:t>
            </a:r>
            <a:r>
              <a:rPr lang="en-GB" sz="2800" dirty="0">
                <a:solidFill>
                  <a:schemeClr val="accent4">
                    <a:lumMod val="75000"/>
                  </a:schemeClr>
                </a:solidFill>
                <a:latin typeface="Garamond" panose="02020404030301010803" pitchFamily="18" charset="0"/>
              </a:rPr>
              <a:t> April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Joy~</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descr="woman celebrates joy">
            <a:extLst>
              <a:ext uri="{FF2B5EF4-FFF2-40B4-BE49-F238E27FC236}">
                <a16:creationId xmlns:a16="http://schemas.microsoft.com/office/drawing/2014/main" id="{5808F62B-5DF4-9696-3395-EC6C7477D46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3580" b="17816"/>
          <a:stretch/>
        </p:blipFill>
        <p:spPr bwMode="auto">
          <a:xfrm>
            <a:off x="2804766" y="1880126"/>
            <a:ext cx="6792527" cy="3224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823297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1140348" y="1635174"/>
            <a:ext cx="9447752" cy="481404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i="0" dirty="0">
                <a:solidFill>
                  <a:srgbClr val="000000"/>
                </a:solidFill>
                <a:effectLst/>
                <a:latin typeface="Garamond" panose="02020404030301010803" pitchFamily="18" charset="0"/>
              </a:rPr>
              <a:t>“The human heart desires joy. </a:t>
            </a: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i="0" dirty="0">
                <a:solidFill>
                  <a:srgbClr val="000000"/>
                </a:solidFill>
                <a:effectLst/>
                <a:latin typeface="Garamond" panose="02020404030301010803" pitchFamily="18" charset="0"/>
              </a:rPr>
              <a:t>We all desire joy, every family, every people</a:t>
            </a:r>
            <a:endParaRPr lang="en-US" sz="3200" dirty="0">
              <a:solidFill>
                <a:srgbClr val="000000"/>
              </a:solidFill>
              <a:latin typeface="Garamond" panose="02020404030301010803" pitchFamily="18" charset="0"/>
            </a:endParaRP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i="0" dirty="0">
                <a:solidFill>
                  <a:srgbClr val="000000"/>
                </a:solidFill>
                <a:effectLst/>
                <a:latin typeface="Garamond" panose="02020404030301010803" pitchFamily="18" charset="0"/>
              </a:rPr>
              <a:t> aspires to happiness. </a:t>
            </a:r>
          </a:p>
          <a:p>
            <a:pPr algn="ctr">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3200" i="0" dirty="0">
              <a:solidFill>
                <a:srgbClr val="000000"/>
              </a:solidFill>
              <a:effectLst/>
              <a:latin typeface="Garamond" panose="02020404030301010803" pitchFamily="18" charset="0"/>
            </a:endParaRP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i="0" dirty="0">
                <a:solidFill>
                  <a:srgbClr val="000000"/>
                </a:solidFill>
                <a:effectLst/>
                <a:latin typeface="Garamond" panose="02020404030301010803" pitchFamily="18" charset="0"/>
              </a:rPr>
              <a:t>But what is the joy that the Christian is called to live</a:t>
            </a:r>
            <a:endParaRPr lang="en-US" sz="3200" dirty="0">
              <a:solidFill>
                <a:srgbClr val="000000"/>
              </a:solidFill>
              <a:latin typeface="Garamond" panose="02020404030301010803" pitchFamily="18" charset="0"/>
            </a:endParaRP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i="0" dirty="0">
                <a:solidFill>
                  <a:srgbClr val="000000"/>
                </a:solidFill>
                <a:effectLst/>
                <a:latin typeface="Garamond" panose="02020404030301010803" pitchFamily="18" charset="0"/>
              </a:rPr>
              <a:t> out and bear witness to? </a:t>
            </a:r>
          </a:p>
          <a:p>
            <a:pPr algn="ctr">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3200" i="0" dirty="0">
              <a:solidFill>
                <a:srgbClr val="000000"/>
              </a:solidFill>
              <a:effectLst/>
              <a:latin typeface="Garamond" panose="02020404030301010803" pitchFamily="18" charset="0"/>
            </a:endParaRP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i="0" dirty="0">
                <a:solidFill>
                  <a:srgbClr val="000000"/>
                </a:solidFill>
                <a:effectLst/>
                <a:latin typeface="Garamond" panose="02020404030301010803" pitchFamily="18" charset="0"/>
              </a:rPr>
              <a:t>It is the joy that comes from the closeness of God,</a:t>
            </a:r>
            <a:endParaRPr lang="en-US" sz="3200" dirty="0">
              <a:solidFill>
                <a:srgbClr val="000000"/>
              </a:solidFill>
              <a:latin typeface="Garamond" panose="02020404030301010803" pitchFamily="18" charset="0"/>
            </a:endParaRPr>
          </a:p>
          <a:p>
            <a:pPr algn="ctr">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3200" i="0" dirty="0">
                <a:solidFill>
                  <a:srgbClr val="000000"/>
                </a:solidFill>
                <a:effectLst/>
                <a:latin typeface="Garamond" panose="02020404030301010803" pitchFamily="18" charset="0"/>
              </a:rPr>
              <a:t> from his presence in our life.”</a:t>
            </a:r>
          </a:p>
          <a:p>
            <a:pPr algn="ctr">
              <a:lnSpc>
                <a:spcPts val="27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GB" sz="2400" dirty="0">
                <a:effectLst/>
                <a:latin typeface="Garamond" panose="02020404030301010803" pitchFamily="18" charset="0"/>
                <a:ea typeface="Calibri" panose="020F0502020204030204" pitchFamily="34" charset="0"/>
                <a:cs typeface="Times New Roman" panose="02020603050405020304" pitchFamily="18" charset="0"/>
              </a:rPr>
              <a:t>____________________________</a:t>
            </a:r>
          </a:p>
          <a:p>
            <a:pPr algn="ctr"/>
            <a:endParaRPr lang="en-GB" sz="12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2400" b="1" dirty="0">
                <a:latin typeface="Garamond" panose="02020404030301010803" pitchFamily="18" charset="0"/>
                <a:ea typeface="Calibri" panose="020F0502020204030204" pitchFamily="34" charset="0"/>
                <a:cs typeface="Times New Roman" panose="02020603050405020304" pitchFamily="18" charset="0"/>
              </a:rPr>
              <a:t>J.O.Y.  </a:t>
            </a:r>
            <a:r>
              <a:rPr lang="en-GB" sz="2400" dirty="0">
                <a:latin typeface="Garamond" panose="02020404030301010803" pitchFamily="18" charset="0"/>
                <a:ea typeface="Calibri" panose="020F0502020204030204" pitchFamily="34" charset="0"/>
                <a:cs typeface="Times New Roman" panose="02020603050405020304" pitchFamily="18" charset="0"/>
              </a:rPr>
              <a:t>~ Loving </a:t>
            </a:r>
            <a:r>
              <a:rPr lang="en-GB" sz="2400" b="1" dirty="0">
                <a:latin typeface="Garamond" panose="02020404030301010803" pitchFamily="18" charset="0"/>
                <a:ea typeface="Calibri" panose="020F0502020204030204" pitchFamily="34" charset="0"/>
                <a:cs typeface="Times New Roman" panose="02020603050405020304" pitchFamily="18" charset="0"/>
              </a:rPr>
              <a:t>J</a:t>
            </a:r>
            <a:r>
              <a:rPr lang="en-GB" sz="2400" dirty="0">
                <a:latin typeface="Garamond" panose="02020404030301010803" pitchFamily="18" charset="0"/>
                <a:ea typeface="Calibri" panose="020F0502020204030204" pitchFamily="34" charset="0"/>
                <a:cs typeface="Times New Roman" panose="02020603050405020304" pitchFamily="18" charset="0"/>
              </a:rPr>
              <a:t>esus, Loving </a:t>
            </a:r>
            <a:r>
              <a:rPr lang="en-GB" sz="2400" b="1" dirty="0">
                <a:latin typeface="Garamond" panose="02020404030301010803" pitchFamily="18" charset="0"/>
                <a:ea typeface="Calibri" panose="020F0502020204030204" pitchFamily="34" charset="0"/>
                <a:cs typeface="Times New Roman" panose="02020603050405020304" pitchFamily="18" charset="0"/>
              </a:rPr>
              <a:t>O</a:t>
            </a:r>
            <a:r>
              <a:rPr lang="en-GB" sz="2400" dirty="0">
                <a:latin typeface="Garamond" panose="02020404030301010803" pitchFamily="18" charset="0"/>
                <a:ea typeface="Calibri" panose="020F0502020204030204" pitchFamily="34" charset="0"/>
                <a:cs typeface="Times New Roman" panose="02020603050405020304" pitchFamily="18" charset="0"/>
              </a:rPr>
              <a:t>thers, Loving </a:t>
            </a:r>
            <a:r>
              <a:rPr lang="en-GB" sz="2400" b="1" dirty="0">
                <a:latin typeface="Garamond" panose="02020404030301010803" pitchFamily="18" charset="0"/>
                <a:ea typeface="Calibri" panose="020F0502020204030204" pitchFamily="34" charset="0"/>
                <a:cs typeface="Times New Roman" panose="02020603050405020304" pitchFamily="18" charset="0"/>
              </a:rPr>
              <a:t>Y</a:t>
            </a:r>
            <a:r>
              <a:rPr lang="en-GB" sz="2400" dirty="0">
                <a:latin typeface="Garamond" panose="02020404030301010803" pitchFamily="18" charset="0"/>
                <a:ea typeface="Calibri" panose="020F0502020204030204" pitchFamily="34" charset="0"/>
                <a:cs typeface="Times New Roman" panose="02020603050405020304" pitchFamily="18" charset="0"/>
              </a:rPr>
              <a:t>ourself.</a:t>
            </a:r>
            <a:endParaRPr lang="en-GB" sz="2400" dirty="0">
              <a:effectLst/>
              <a:latin typeface="Garamond" panose="02020404030301010803" pitchFamily="18"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chemeClr val="accent1">
              <a:lumMod val="20000"/>
              <a:lumOff val="80000"/>
            </a:schemeClr>
          </a:solidFill>
          <a:ln w="57150">
            <a:solidFill>
              <a:schemeClr val="accent4">
                <a:lumMod val="75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7200" dirty="0">
                <a:solidFill>
                  <a:schemeClr val="accent5">
                    <a:lumMod val="75000"/>
                  </a:schemeClr>
                </a:solidFill>
                <a:latin typeface="Garamond" panose="02020404030301010803" pitchFamily="18" charset="0"/>
                <a:ea typeface="Calibri" panose="020F0502020204030204" pitchFamily="34" charset="0"/>
                <a:cs typeface="Times New Roman" panose="02020603050405020304" pitchFamily="18" charset="0"/>
              </a:rPr>
              <a:t>Walking the path of joy</a:t>
            </a:r>
            <a:endParaRPr lang="en-GB" sz="7200" dirty="0">
              <a:solidFill>
                <a:schemeClr val="accent5">
                  <a:lumMod val="7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5122" name="Picture 2" descr="Pope Francis to visit 4 nations across Asia and Oceania in September -  Vatican News">
            <a:extLst>
              <a:ext uri="{FF2B5EF4-FFF2-40B4-BE49-F238E27FC236}">
                <a16:creationId xmlns:a16="http://schemas.microsoft.com/office/drawing/2014/main" id="{2FC5CB75-1CAA-7B46-3923-1CCBD604A88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3030" t="12840" r="20245" b="15601"/>
          <a:stretch/>
        </p:blipFill>
        <p:spPr bwMode="auto">
          <a:xfrm>
            <a:off x="9676396" y="1661807"/>
            <a:ext cx="2194119" cy="1890677"/>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40402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In Sunday’s Gospel Reading  …</a:t>
            </a:r>
          </a:p>
        </p:txBody>
      </p:sp>
      <p:sp>
        <p:nvSpPr>
          <p:cNvPr id="3" name="Rectangle 2"/>
          <p:cNvSpPr/>
          <p:nvPr/>
        </p:nvSpPr>
        <p:spPr>
          <a:xfrm>
            <a:off x="5075902" y="2056538"/>
            <a:ext cx="7911292" cy="3970318"/>
          </a:xfrm>
          <a:prstGeom prst="rect">
            <a:avLst/>
          </a:prstGeom>
        </p:spPr>
        <p:txBody>
          <a:bodyPr wrap="square">
            <a:spAutoFit/>
          </a:bodyPr>
          <a:lstStyle/>
          <a:p>
            <a:pPr algn="ctr"/>
            <a:r>
              <a:rPr lang="en-GB" sz="3600" b="1" dirty="0">
                <a:latin typeface="Garamond" panose="02020404030301010803" pitchFamily="18" charset="0"/>
              </a:rPr>
              <a:t>Fourth Sunday of Easter</a:t>
            </a:r>
          </a:p>
          <a:p>
            <a:pPr algn="ctr"/>
            <a:r>
              <a:rPr lang="en-GB" sz="3600" b="1" dirty="0">
                <a:latin typeface="Garamond" panose="02020404030301010803" pitchFamily="18" charset="0"/>
              </a:rPr>
              <a:t>21</a:t>
            </a:r>
            <a:r>
              <a:rPr lang="en-GB" sz="3600" b="1" baseline="30000" dirty="0">
                <a:latin typeface="Garamond" panose="02020404030301010803" pitchFamily="18" charset="0"/>
              </a:rPr>
              <a:t>st</a:t>
            </a:r>
            <a:r>
              <a:rPr lang="en-GB" sz="3600" b="1" dirty="0">
                <a:latin typeface="Garamond" panose="02020404030301010803" pitchFamily="18" charset="0"/>
              </a:rPr>
              <a:t> April 2024</a:t>
            </a:r>
            <a:r>
              <a:rPr lang="en-GB" sz="3600" dirty="0">
                <a:latin typeface="Garamond" panose="02020404030301010803" pitchFamily="18" charset="0"/>
              </a:rPr>
              <a:t>   </a:t>
            </a:r>
            <a:endParaRPr lang="en-GB" sz="1200" dirty="0">
              <a:latin typeface="Garamond" panose="02020404030301010803" pitchFamily="18" charset="0"/>
            </a:endParaRPr>
          </a:p>
          <a:p>
            <a:pPr algn="ctr"/>
            <a:r>
              <a:rPr lang="en-GB" sz="1200" dirty="0">
                <a:latin typeface="Garamond" panose="02020404030301010803" pitchFamily="18" charset="0"/>
              </a:rPr>
              <a:t>    </a:t>
            </a:r>
          </a:p>
          <a:p>
            <a:pPr algn="ctr"/>
            <a:r>
              <a:rPr lang="en-GB" sz="3600" dirty="0">
                <a:latin typeface="Garamond" panose="02020404030301010803" pitchFamily="18" charset="0"/>
              </a:rPr>
              <a:t>In the Gospel of John,                         Jesus tells us :                                            </a:t>
            </a:r>
            <a:r>
              <a:rPr lang="en-GB" sz="4800" dirty="0">
                <a:latin typeface="Garamond" panose="02020404030301010803" pitchFamily="18" charset="0"/>
              </a:rPr>
              <a:t>“I AM                                                     the Good Shepherd.”</a:t>
            </a:r>
            <a:endParaRPr lang="en-GB" sz="36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050" name="Picture 2" descr="The Good Shepherd">
            <a:extLst>
              <a:ext uri="{FF2B5EF4-FFF2-40B4-BE49-F238E27FC236}">
                <a16:creationId xmlns:a16="http://schemas.microsoft.com/office/drawing/2014/main" id="{1FD861B6-DDA1-8484-A567-C0C22C9C44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138" t="232" r="2389" b="-232"/>
          <a:stretch/>
        </p:blipFill>
        <p:spPr bwMode="auto">
          <a:xfrm>
            <a:off x="653143" y="2252518"/>
            <a:ext cx="5442857" cy="3980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Ghislaine Howard, “Give Drink to the Thirsty”">
            <a:extLst>
              <a:ext uri="{FF2B5EF4-FFF2-40B4-BE49-F238E27FC236}">
                <a16:creationId xmlns:a16="http://schemas.microsoft.com/office/drawing/2014/main" id="{8C1DCC47-4864-BA14-2AC2-FA6E949F8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4235" y="2075434"/>
            <a:ext cx="5638558" cy="376151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4232" y="341812"/>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Reflection </a:t>
            </a: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2" name="Rectangle 1"/>
          <p:cNvSpPr/>
          <p:nvPr/>
        </p:nvSpPr>
        <p:spPr>
          <a:xfrm>
            <a:off x="104438" y="2142221"/>
            <a:ext cx="5745946" cy="4524315"/>
          </a:xfrm>
          <a:prstGeom prst="rect">
            <a:avLst/>
          </a:prstGeom>
        </p:spPr>
        <p:txBody>
          <a:bodyPr wrap="square">
            <a:spAutoFit/>
          </a:bodyPr>
          <a:lstStyle/>
          <a:p>
            <a:pPr algn="ctr"/>
            <a:r>
              <a:rPr lang="en-GB" sz="3600" b="1" dirty="0">
                <a:latin typeface="Garamond" panose="02020404030301010803" pitchFamily="18" charset="0"/>
              </a:rPr>
              <a:t>Give the Thirsty to Drink</a:t>
            </a:r>
            <a:endParaRPr lang="en-GB" sz="1200" b="1" dirty="0">
              <a:latin typeface="Garamond" panose="02020404030301010803" pitchFamily="18" charset="0"/>
            </a:endParaRPr>
          </a:p>
          <a:p>
            <a:pPr algn="ctr"/>
            <a:endParaRPr lang="en-GB" sz="1200" b="1" dirty="0">
              <a:latin typeface="Garamond" panose="02020404030301010803" pitchFamily="18" charset="0"/>
            </a:endParaRPr>
          </a:p>
          <a:p>
            <a:pPr algn="ctr"/>
            <a:r>
              <a:rPr lang="en-US" sz="3600" b="0" i="0" dirty="0">
                <a:solidFill>
                  <a:srgbClr val="001320"/>
                </a:solidFill>
                <a:effectLst/>
                <a:latin typeface="Garamond" panose="02020404030301010803" pitchFamily="18" charset="0"/>
              </a:rPr>
              <a:t>“For truly, I say to you, whoever gives you a cup of water to drink because you belong to Christ will by no means lose his reward.”       </a:t>
            </a:r>
            <a:r>
              <a:rPr lang="en-US" sz="2400" b="0" i="0" dirty="0">
                <a:solidFill>
                  <a:srgbClr val="001320"/>
                </a:solidFill>
                <a:effectLst/>
                <a:latin typeface="Garamond" panose="02020404030301010803" pitchFamily="18" charset="0"/>
              </a:rPr>
              <a:t>(Mark 9 : 41)</a:t>
            </a:r>
            <a:r>
              <a:rPr lang="en-US" sz="3600" b="0" i="0" dirty="0">
                <a:solidFill>
                  <a:srgbClr val="001320"/>
                </a:solidFill>
                <a:effectLst/>
                <a:latin typeface="Roboto" panose="02000000000000000000" pitchFamily="2" charset="0"/>
              </a:rPr>
              <a:t/>
            </a:r>
            <a:br>
              <a:rPr lang="en-US" sz="3600" b="0" i="0" dirty="0">
                <a:solidFill>
                  <a:srgbClr val="001320"/>
                </a:solidFill>
                <a:effectLst/>
                <a:latin typeface="Roboto" panose="02000000000000000000" pitchFamily="2" charset="0"/>
              </a:rPr>
            </a:br>
            <a:endParaRPr lang="en-GB" sz="3600" dirty="0">
              <a:latin typeface="Garamond" panose="02020404030301010803" pitchFamily="18" charset="0"/>
            </a:endParaRPr>
          </a:p>
        </p:txBody>
      </p:sp>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Preparing for World Youth Day 2027</a:t>
            </a:r>
            <a:endParaRPr lang="en-GB" sz="5400" dirty="0">
              <a:solidFill>
                <a:schemeClr val="accent5">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5069711" y="2040130"/>
            <a:ext cx="7122290" cy="4133824"/>
          </a:xfrm>
          <a:prstGeom prst="rect">
            <a:avLst/>
          </a:prstGeom>
          <a:noFill/>
        </p:spPr>
        <p:txBody>
          <a:bodyPr wrap="square" rtlCol="0">
            <a:spAutoFit/>
          </a:bodyPr>
          <a:lstStyle/>
          <a:p>
            <a:pPr algn="ctr"/>
            <a:r>
              <a:rPr lang="en-GB" sz="5400" dirty="0">
                <a:latin typeface="Garamond" panose="02020404030301010803" pitchFamily="18" charset="0"/>
              </a:rPr>
              <a:t>“Easter is the passage from </a:t>
            </a:r>
          </a:p>
          <a:p>
            <a:pPr algn="ctr"/>
            <a:r>
              <a:rPr lang="en-GB" sz="5400" dirty="0">
                <a:latin typeface="Garamond" panose="02020404030301010803" pitchFamily="18" charset="0"/>
              </a:rPr>
              <a:t>death to life.”</a:t>
            </a:r>
          </a:p>
          <a:p>
            <a:pPr>
              <a:lnSpc>
                <a:spcPct val="107000"/>
              </a:lnSpc>
              <a:spcAft>
                <a:spcPts val="800"/>
              </a:spcAft>
              <a:buClr>
                <a:srgbClr val="212121"/>
              </a:buClr>
            </a:pPr>
            <a:endParaRPr lang="en-GB" sz="24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3200" dirty="0">
                <a:latin typeface="Garamond" panose="02020404030301010803" pitchFamily="18" charset="0"/>
              </a:rPr>
              <a:t> </a:t>
            </a:r>
            <a:r>
              <a:rPr lang="en-GB" sz="3200" dirty="0">
                <a:solidFill>
                  <a:srgbClr val="333333"/>
                </a:solidFill>
                <a:latin typeface="Garamond" panose="02020404030301010803" pitchFamily="18" charset="0"/>
                <a:cs typeface="Times New Roman" panose="02020603050405020304" pitchFamily="18" charset="0"/>
              </a:rPr>
              <a:t>- Pope Francis, </a:t>
            </a:r>
          </a:p>
          <a:p>
            <a:pPr algn="ctr"/>
            <a:r>
              <a:rPr lang="en-GB" sz="3200" dirty="0">
                <a:solidFill>
                  <a:srgbClr val="333333"/>
                </a:solidFill>
                <a:effectLst/>
                <a:latin typeface="Garamond" panose="02020404030301010803" pitchFamily="18" charset="0"/>
                <a:ea typeface="Calibri" panose="020F0502020204030204" pitchFamily="34" charset="0"/>
                <a:cs typeface="Open Sans" panose="020B0606030504020204" pitchFamily="34" charset="0"/>
              </a:rPr>
              <a:t>Easter, 2023</a:t>
            </a:r>
            <a:endParaRPr lang="en-GB" sz="3200" dirty="0">
              <a:latin typeface="Garamond" panose="02020404030301010803" pitchFamily="18" charset="0"/>
            </a:endParaRP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920DA52-60C3-4862-B51D-C475A068156E}"/>
              </a:ext>
            </a:extLst>
          </p:cNvPr>
          <p:cNvSpPr txBox="1"/>
          <p:nvPr/>
        </p:nvSpPr>
        <p:spPr>
          <a:xfrm>
            <a:off x="3844807" y="2401587"/>
            <a:ext cx="7968502" cy="4239622"/>
          </a:xfrm>
          <a:prstGeom prst="rect">
            <a:avLst/>
          </a:prstGeom>
          <a:noFill/>
        </p:spPr>
        <p:txBody>
          <a:bodyPr wrap="square" rtlCol="0">
            <a:spAutoFit/>
          </a:bodyPr>
          <a:lstStyle/>
          <a:p>
            <a:pPr algn="l"/>
            <a:endParaRPr lang="en-US" sz="800" b="0" i="0" dirty="0">
              <a:effectLst/>
              <a:latin typeface="Garamond" panose="02020404030301010803" pitchFamily="18" charset="0"/>
            </a:endParaRPr>
          </a:p>
          <a:p>
            <a:pPr algn="just"/>
            <a:r>
              <a:rPr lang="en-US" sz="2000" b="0" i="0" dirty="0">
                <a:solidFill>
                  <a:srgbClr val="333333"/>
                </a:solidFill>
                <a:effectLst/>
                <a:latin typeface="Garamond" panose="02020404030301010803" pitchFamily="18" charset="0"/>
              </a:rPr>
              <a:t>According to legend, Saint George of Lydda was a Christian soldier in the Roman army who was martyred by the emperor Diocletian in the 3</a:t>
            </a:r>
            <a:r>
              <a:rPr lang="en-US" sz="2000" b="0" i="0" baseline="30000" dirty="0">
                <a:solidFill>
                  <a:srgbClr val="333333"/>
                </a:solidFill>
                <a:effectLst/>
                <a:latin typeface="Garamond" panose="02020404030301010803" pitchFamily="18" charset="0"/>
              </a:rPr>
              <a:t>rd</a:t>
            </a:r>
            <a:r>
              <a:rPr lang="en-US" sz="2000" b="0" i="0" dirty="0">
                <a:solidFill>
                  <a:srgbClr val="333333"/>
                </a:solidFill>
                <a:effectLst/>
                <a:latin typeface="Garamond" panose="02020404030301010803" pitchFamily="18" charset="0"/>
              </a:rPr>
              <a:t> </a:t>
            </a:r>
            <a:r>
              <a:rPr lang="en-US" sz="2000" dirty="0">
                <a:solidFill>
                  <a:srgbClr val="333333"/>
                </a:solidFill>
                <a:latin typeface="Garamond" panose="02020404030301010803" pitchFamily="18" charset="0"/>
              </a:rPr>
              <a:t>century </a:t>
            </a:r>
            <a:r>
              <a:rPr lang="en-US" sz="2000" b="0" i="0" dirty="0">
                <a:solidFill>
                  <a:srgbClr val="333333"/>
                </a:solidFill>
                <a:effectLst/>
                <a:latin typeface="Garamond" panose="02020404030301010803" pitchFamily="18" charset="0"/>
              </a:rPr>
              <a:t>for refusing to renounce his faith. He is one of the Fourteen Holy Helpers, a group of saints whose intercession is believed to be effective in times of illness, and has been venerated as a military saint since the Crusades.  The legend of St George and the Dragon is widely known and very popular in art.  </a:t>
            </a:r>
          </a:p>
          <a:p>
            <a:pPr algn="just"/>
            <a:endParaRPr lang="en-US" sz="1100" dirty="0">
              <a:solidFill>
                <a:srgbClr val="333333"/>
              </a:solidFill>
              <a:latin typeface="Garamond" panose="02020404030301010803" pitchFamily="18" charset="0"/>
            </a:endParaRPr>
          </a:p>
          <a:p>
            <a:pPr algn="just"/>
            <a:r>
              <a:rPr lang="en-US" sz="2000" b="0" i="0" dirty="0">
                <a:solidFill>
                  <a:srgbClr val="333333"/>
                </a:solidFill>
                <a:effectLst/>
                <a:latin typeface="Garamond" panose="02020404030301010803" pitchFamily="18" charset="0"/>
              </a:rPr>
              <a:t>As well as being the patron saint of England, whose flag bears his cross, St George is the patron saint of Ethiopia, Georgia, Moscow, Catalonia and Aragon in Spain, and numerous regions, cities, universities, professions and </a:t>
            </a:r>
            <a:r>
              <a:rPr lang="en-US" sz="2000" b="0" i="0" dirty="0" err="1">
                <a:solidFill>
                  <a:srgbClr val="333333"/>
                </a:solidFill>
                <a:effectLst/>
                <a:latin typeface="Garamond" panose="02020404030301010803" pitchFamily="18" charset="0"/>
              </a:rPr>
              <a:t>organisations</a:t>
            </a:r>
            <a:r>
              <a:rPr lang="en-US" sz="2000" b="0" i="0" dirty="0">
                <a:solidFill>
                  <a:srgbClr val="333333"/>
                </a:solidFill>
                <a:effectLst/>
                <a:latin typeface="Garamond" panose="02020404030301010803" pitchFamily="18" charset="0"/>
              </a:rPr>
              <a:t>. </a:t>
            </a:r>
          </a:p>
          <a:p>
            <a:pPr algn="just"/>
            <a:endParaRPr lang="en-US" sz="1050" dirty="0">
              <a:solidFill>
                <a:srgbClr val="333333"/>
              </a:solidFill>
              <a:latin typeface="Garamond" panose="02020404030301010803" pitchFamily="18" charset="0"/>
            </a:endParaRPr>
          </a:p>
          <a:p>
            <a:pPr algn="just"/>
            <a:r>
              <a:rPr lang="en-US" sz="2000" b="0" i="0" dirty="0">
                <a:solidFill>
                  <a:srgbClr val="333333"/>
                </a:solidFill>
                <a:effectLst/>
                <a:latin typeface="Garamond" panose="02020404030301010803" pitchFamily="18" charset="0"/>
              </a:rPr>
              <a:t>His bones are believed to be buried in the Church of St George </a:t>
            </a:r>
            <a:r>
              <a:rPr lang="en-US" sz="2000" b="0" i="0" dirty="0" err="1">
                <a:solidFill>
                  <a:schemeClr val="bg1"/>
                </a:solidFill>
                <a:effectLst/>
                <a:latin typeface="Garamond" panose="02020404030301010803" pitchFamily="18" charset="0"/>
              </a:rPr>
              <a:t>xxxxxx</a:t>
            </a:r>
            <a:r>
              <a:rPr lang="en-US" sz="2000" b="0" i="0" dirty="0">
                <a:solidFill>
                  <a:schemeClr val="bg1"/>
                </a:solidFill>
                <a:effectLst/>
                <a:latin typeface="Garamond" panose="02020404030301010803" pitchFamily="18" charset="0"/>
              </a:rPr>
              <a:t> </a:t>
            </a:r>
            <a:r>
              <a:rPr lang="en-US" sz="2000" b="0" i="0" dirty="0">
                <a:solidFill>
                  <a:srgbClr val="333333"/>
                </a:solidFill>
                <a:effectLst/>
                <a:latin typeface="Garamond" panose="02020404030301010803" pitchFamily="18" charset="0"/>
              </a:rPr>
              <a:t>                   in Lod in Israel.</a:t>
            </a:r>
          </a:p>
        </p:txBody>
      </p:sp>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552436" y="239256"/>
            <a:ext cx="11382073" cy="2126872"/>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1">
                    <a:lumMod val="75000"/>
                  </a:schemeClr>
                </a:solidFill>
                <a:latin typeface="Garamond" panose="02020404030301010803" pitchFamily="18" charset="0"/>
              </a:rPr>
              <a:t>National Solemnity of St George</a:t>
            </a:r>
          </a:p>
          <a:p>
            <a:pPr algn="ctr"/>
            <a:endParaRPr lang="en-GB" altLang="en-US" sz="700" dirty="0">
              <a:solidFill>
                <a:schemeClr val="accent1">
                  <a:lumMod val="75000"/>
                </a:schemeClr>
              </a:solidFill>
              <a:latin typeface="Garamond" panose="02020404030301010803" pitchFamily="18" charset="0"/>
            </a:endParaRPr>
          </a:p>
          <a:p>
            <a:pPr algn="ctr"/>
            <a:endParaRPr lang="en-GB" altLang="en-US" sz="400" dirty="0">
              <a:solidFill>
                <a:schemeClr val="accent1">
                  <a:lumMod val="75000"/>
                </a:schemeClr>
              </a:solidFill>
              <a:latin typeface="Garamond" panose="02020404030301010803" pitchFamily="18" charset="0"/>
            </a:endParaRPr>
          </a:p>
          <a:p>
            <a:pPr algn="ctr"/>
            <a:endParaRPr lang="en-GB" altLang="en-US" sz="400" dirty="0">
              <a:solidFill>
                <a:schemeClr val="accent1">
                  <a:lumMod val="75000"/>
                </a:schemeClr>
              </a:solidFill>
              <a:latin typeface="Garamond" panose="02020404030301010803" pitchFamily="18" charset="0"/>
            </a:endParaRPr>
          </a:p>
          <a:p>
            <a:pPr algn="ctr"/>
            <a:r>
              <a:rPr lang="en-GB" altLang="en-US" sz="6600" dirty="0">
                <a:solidFill>
                  <a:schemeClr val="accent1">
                    <a:lumMod val="75000"/>
                  </a:schemeClr>
                </a:solidFill>
                <a:latin typeface="Garamond" panose="02020404030301010803" pitchFamily="18" charset="0"/>
              </a:rPr>
              <a:t>~ 23</a:t>
            </a:r>
            <a:r>
              <a:rPr lang="en-GB" altLang="en-US" sz="6600" baseline="30000" dirty="0">
                <a:solidFill>
                  <a:schemeClr val="accent1">
                    <a:lumMod val="75000"/>
                  </a:schemeClr>
                </a:solidFill>
                <a:latin typeface="Garamond" panose="02020404030301010803" pitchFamily="18" charset="0"/>
              </a:rPr>
              <a:t>rd</a:t>
            </a:r>
            <a:r>
              <a:rPr lang="en-GB" altLang="en-US" sz="6600" dirty="0">
                <a:solidFill>
                  <a:schemeClr val="accent1">
                    <a:lumMod val="75000"/>
                  </a:schemeClr>
                </a:solidFill>
                <a:latin typeface="Garamond" panose="02020404030301010803" pitchFamily="18" charset="0"/>
              </a:rPr>
              <a:t> April ~</a:t>
            </a:r>
            <a:endParaRPr lang="en-GB" sz="6600" dirty="0">
              <a:solidFill>
                <a:schemeClr val="accent1">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pic>
        <p:nvPicPr>
          <p:cNvPr id="3074" name="Picture 2">
            <a:extLst>
              <a:ext uri="{FF2B5EF4-FFF2-40B4-BE49-F238E27FC236}">
                <a16:creationId xmlns:a16="http://schemas.microsoft.com/office/drawing/2014/main" id="{B6C3F120-7493-4692-9079-B1B5ED592C4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556" y="2474566"/>
            <a:ext cx="3157803" cy="4203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94286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ow to Pray the Lord's Prayer (Our Father Prayer) – Hallow: Catholic  Meditation App">
            <a:extLst>
              <a:ext uri="{FF2B5EF4-FFF2-40B4-BE49-F238E27FC236}">
                <a16:creationId xmlns:a16="http://schemas.microsoft.com/office/drawing/2014/main" id="{251FB2D0-0809-AF9C-3D72-63C28FC51E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084" t="18131" r="21339" b="-175"/>
          <a:stretch/>
        </p:blipFill>
        <p:spPr bwMode="auto">
          <a:xfrm>
            <a:off x="239697" y="1962311"/>
            <a:ext cx="5713414" cy="4001094"/>
          </a:xfrm>
          <a:prstGeom prst="rect">
            <a:avLst/>
          </a:prstGeom>
          <a:noFill/>
          <a:extLst>
            <a:ext uri="{909E8E84-426E-40DD-AFC4-6F175D3DCCD1}">
              <a14:hiddenFill xmlns:a14="http://schemas.microsoft.com/office/drawing/2010/main">
                <a:solidFill>
                  <a:srgbClr val="FFFFFF"/>
                </a:solidFill>
              </a14:hiddenFill>
            </a:ext>
          </a:extLst>
        </p:spPr>
      </p:pic>
      <p:pic>
        <p:nvPicPr>
          <p:cNvPr id="5" name="Content Placeholder 4"/>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968037" y="5854700"/>
            <a:ext cx="771525" cy="914400"/>
          </a:xfr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TextBox 6">
            <a:extLst>
              <a:ext uri="{FF2B5EF4-FFF2-40B4-BE49-F238E27FC236}">
                <a16:creationId xmlns:a16="http://schemas.microsoft.com/office/drawing/2014/main" id="{1D60F796-3A2E-1399-7B46-B0AF45C3F469}"/>
              </a:ext>
            </a:extLst>
          </p:cNvPr>
          <p:cNvSpPr txBox="1"/>
          <p:nvPr/>
        </p:nvSpPr>
        <p:spPr>
          <a:xfrm>
            <a:off x="6102765" y="1974157"/>
            <a:ext cx="5713414" cy="4154984"/>
          </a:xfrm>
          <a:prstGeom prst="rect">
            <a:avLst/>
          </a:prstGeom>
          <a:noFill/>
        </p:spPr>
        <p:txBody>
          <a:bodyPr wrap="square" rtlCol="0">
            <a:spAutoFit/>
          </a:bodyPr>
          <a:lstStyle/>
          <a:p>
            <a:pPr algn="ctr"/>
            <a:r>
              <a:rPr lang="en-GB" sz="2400" dirty="0">
                <a:latin typeface="Garamond" panose="02020404030301010803" pitchFamily="18" charset="0"/>
              </a:rPr>
              <a:t>Our Father,</a:t>
            </a:r>
          </a:p>
          <a:p>
            <a:pPr algn="ctr"/>
            <a:r>
              <a:rPr lang="en-GB" sz="2400" dirty="0">
                <a:latin typeface="Garamond" panose="02020404030301010803" pitchFamily="18" charset="0"/>
              </a:rPr>
              <a:t>Who art in Heaven,</a:t>
            </a:r>
          </a:p>
          <a:p>
            <a:pPr algn="ctr"/>
            <a:r>
              <a:rPr lang="en-GB" sz="2400" dirty="0">
                <a:latin typeface="Garamond" panose="02020404030301010803" pitchFamily="18" charset="0"/>
              </a:rPr>
              <a:t>Hallowed be Thy name.</a:t>
            </a:r>
          </a:p>
          <a:p>
            <a:pPr algn="ctr"/>
            <a:r>
              <a:rPr lang="en-GB" sz="2400" dirty="0">
                <a:latin typeface="Garamond" panose="02020404030301010803" pitchFamily="18" charset="0"/>
              </a:rPr>
              <a:t>Thy Kingdom come, </a:t>
            </a:r>
          </a:p>
          <a:p>
            <a:pPr algn="ctr"/>
            <a:r>
              <a:rPr lang="en-GB" sz="2400" dirty="0">
                <a:latin typeface="Garamond" panose="02020404030301010803" pitchFamily="18" charset="0"/>
              </a:rPr>
              <a:t>Thy Will be done on earth as it is </a:t>
            </a:r>
            <a:r>
              <a:rPr lang="en-GB" sz="2400">
                <a:latin typeface="Garamond" panose="02020404030301010803" pitchFamily="18" charset="0"/>
              </a:rPr>
              <a:t>in Heaven</a:t>
            </a:r>
            <a:r>
              <a:rPr lang="en-GB" sz="2400" dirty="0">
                <a:latin typeface="Garamond" panose="02020404030301010803" pitchFamily="18" charset="0"/>
              </a:rPr>
              <a:t>.</a:t>
            </a:r>
          </a:p>
          <a:p>
            <a:pPr algn="ctr"/>
            <a:r>
              <a:rPr lang="en-GB" sz="2400" dirty="0">
                <a:latin typeface="Garamond" panose="02020404030301010803" pitchFamily="18" charset="0"/>
              </a:rPr>
              <a:t>Give us this day our daily bread, </a:t>
            </a:r>
          </a:p>
          <a:p>
            <a:pPr algn="ctr"/>
            <a:r>
              <a:rPr lang="en-GB" sz="2400" dirty="0">
                <a:latin typeface="Garamond" panose="02020404030301010803" pitchFamily="18" charset="0"/>
              </a:rPr>
              <a:t>and forgive us our trespasses, </a:t>
            </a:r>
          </a:p>
          <a:p>
            <a:pPr algn="ctr"/>
            <a:r>
              <a:rPr lang="en-GB" sz="2400" dirty="0">
                <a:latin typeface="Garamond" panose="02020404030301010803" pitchFamily="18" charset="0"/>
              </a:rPr>
              <a:t>as we forgive those who trespass against us, and lead us not into temptation, </a:t>
            </a:r>
          </a:p>
          <a:p>
            <a:pPr algn="ctr"/>
            <a:r>
              <a:rPr lang="en-GB" sz="2400" dirty="0">
                <a:latin typeface="Garamond" panose="02020404030301010803" pitchFamily="18" charset="0"/>
              </a:rPr>
              <a:t>but deliver us from evil. </a:t>
            </a:r>
          </a:p>
          <a:p>
            <a:pPr algn="ctr"/>
            <a:r>
              <a:rPr lang="en-GB" sz="2400" dirty="0">
                <a:latin typeface="Garamond" panose="02020404030301010803" pitchFamily="18" charset="0"/>
              </a:rPr>
              <a:t>Amen</a:t>
            </a:r>
          </a:p>
        </p:txBody>
      </p:sp>
      <p:sp>
        <p:nvSpPr>
          <p:cNvPr id="2" name="Title 1">
            <a:extLst>
              <a:ext uri="{FF2B5EF4-FFF2-40B4-BE49-F238E27FC236}">
                <a16:creationId xmlns:a16="http://schemas.microsoft.com/office/drawing/2014/main" id="{053DEF37-16B6-88F0-0DD2-27EC9E80DED5}"/>
              </a:ext>
            </a:extLst>
          </p:cNvPr>
          <p:cNvSpPr>
            <a:spLocks noGrp="1"/>
          </p:cNvSpPr>
          <p:nvPr>
            <p:ph type="title"/>
          </p:nvPr>
        </p:nvSpPr>
        <p:spPr>
          <a:xfrm>
            <a:off x="239697" y="466397"/>
            <a:ext cx="11576482" cy="1325563"/>
          </a:xfrm>
          <a:solidFill>
            <a:schemeClr val="accent1">
              <a:lumMod val="40000"/>
              <a:lumOff val="60000"/>
            </a:schemeClr>
          </a:solidFill>
          <a:ln w="57150">
            <a:solidFill>
              <a:schemeClr val="accent4">
                <a:lumMod val="75000"/>
              </a:schemeClr>
            </a:solidFill>
          </a:ln>
        </p:spPr>
        <p:txBody>
          <a:bodyPr>
            <a:normAutofit/>
          </a:bodyPr>
          <a:lstStyle/>
          <a:p>
            <a:pPr algn="ctr"/>
            <a:r>
              <a:rPr lang="en-US" sz="6000" b="1" dirty="0">
                <a:solidFill>
                  <a:schemeClr val="accent1">
                    <a:lumMod val="75000"/>
                  </a:schemeClr>
                </a:solidFill>
                <a:latin typeface="Garamond" panose="02020404030301010803" pitchFamily="18" charset="0"/>
              </a:rPr>
              <a:t>Our Father</a:t>
            </a:r>
            <a:endParaRPr lang="en-GB" sz="6000" b="1" dirty="0">
              <a:solidFill>
                <a:schemeClr val="accent1">
                  <a:lumMod val="75000"/>
                </a:schemeClr>
              </a:solidFill>
              <a:latin typeface="Garamond" panose="02020404030301010803" pitchFamily="18" charset="0"/>
            </a:endParaRPr>
          </a:p>
        </p:txBody>
      </p:sp>
      <p:sp>
        <p:nvSpPr>
          <p:cNvPr id="4" name="Oval 3">
            <a:extLst>
              <a:ext uri="{FF2B5EF4-FFF2-40B4-BE49-F238E27FC236}">
                <a16:creationId xmlns:a16="http://schemas.microsoft.com/office/drawing/2014/main" id="{B472782F-48BA-321D-7C7F-C4254763251F}"/>
              </a:ext>
            </a:extLst>
          </p:cNvPr>
          <p:cNvSpPr/>
          <p:nvPr/>
        </p:nvSpPr>
        <p:spPr>
          <a:xfrm>
            <a:off x="194491" y="5175682"/>
            <a:ext cx="1650775" cy="1616951"/>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78CB01A0-C996-12B7-4099-B3CE64416AF8}"/>
              </a:ext>
            </a:extLst>
          </p:cNvPr>
          <p:cNvPicPr>
            <a:picLocks noChangeAspect="1"/>
          </p:cNvPicPr>
          <p:nvPr/>
        </p:nvPicPr>
        <p:blipFill rotWithShape="1">
          <a:blip r:embed="rId4"/>
          <a:srcRect l="41432" t="76635" r="47864" b="5890"/>
          <a:stretch/>
        </p:blipFill>
        <p:spPr>
          <a:xfrm>
            <a:off x="239697" y="5246913"/>
            <a:ext cx="1560364" cy="1432985"/>
          </a:xfrm>
          <a:prstGeom prst="ellipse">
            <a:avLst/>
          </a:prstGeom>
        </p:spPr>
      </p:pic>
    </p:spTree>
    <p:extLst>
      <p:ext uri="{BB962C8B-B14F-4D97-AF65-F5344CB8AC3E}">
        <p14:creationId xmlns:p14="http://schemas.microsoft.com/office/powerpoint/2010/main" val="150462614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22</a:t>
            </a:r>
            <a:r>
              <a:rPr lang="en-GB" sz="2800" baseline="30000" dirty="0">
                <a:solidFill>
                  <a:schemeClr val="accent4">
                    <a:lumMod val="75000"/>
                  </a:schemeClr>
                </a:solidFill>
                <a:latin typeface="Garamond" panose="02020404030301010803" pitchFamily="18" charset="0"/>
              </a:rPr>
              <a:t>nd</a:t>
            </a:r>
            <a:r>
              <a:rPr lang="en-GB" sz="2800" dirty="0">
                <a:solidFill>
                  <a:schemeClr val="accent4">
                    <a:lumMod val="75000"/>
                  </a:schemeClr>
                </a:solidFill>
                <a:latin typeface="Garamond" panose="02020404030301010803" pitchFamily="18" charset="0"/>
              </a:rPr>
              <a:t> April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Joy~</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descr="woman celebrates joy">
            <a:extLst>
              <a:ext uri="{FF2B5EF4-FFF2-40B4-BE49-F238E27FC236}">
                <a16:creationId xmlns:a16="http://schemas.microsoft.com/office/drawing/2014/main" id="{5808F62B-5DF4-9696-3395-EC6C7477D46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3580" b="17816"/>
          <a:stretch/>
        </p:blipFill>
        <p:spPr bwMode="auto">
          <a:xfrm>
            <a:off x="2804766" y="1880126"/>
            <a:ext cx="6792527" cy="3224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1573652"/>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purl.org/dc/dcmitype/"/>
    <ds:schemaRef ds:uri="http://schemas.microsoft.com/office/infopath/2007/PartnerControls"/>
    <ds:schemaRef ds:uri="66f78821-969e-443f-8b7e-99ce487fda93"/>
    <ds:schemaRef ds:uri="http://schemas.microsoft.com/office/2006/documentManagement/type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9243</TotalTime>
  <Words>451</Words>
  <Application>Microsoft Office PowerPoint</Application>
  <PresentationFormat>Widescreen</PresentationFormat>
  <Paragraphs>64</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Garamond</vt:lpstr>
      <vt:lpstr>Open Sans</vt:lpstr>
      <vt:lpstr>Roboto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Our Father</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636</cp:revision>
  <dcterms:created xsi:type="dcterms:W3CDTF">2019-09-06T14:56:38Z</dcterms:created>
  <dcterms:modified xsi:type="dcterms:W3CDTF">2024-04-16T09:11:50Z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