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6" r:id="rId5"/>
    <p:sldId id="377" r:id="rId6"/>
    <p:sldId id="297" r:id="rId7"/>
    <p:sldId id="333" r:id="rId8"/>
    <p:sldId id="360" r:id="rId9"/>
    <p:sldId id="353" r:id="rId10"/>
    <p:sldId id="379" r:id="rId11"/>
    <p:sldId id="3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55CCD-3E0E-4F4C-B290-8DA01CBC05C4}" v="45" dt="2024-04-25T13:22:44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96C55CCD-3E0E-4F4C-B290-8DA01CBC05C4}"/>
    <pc:docChg chg="undo custSel addSld delSld modSld">
      <pc:chgData name="John Adams" userId="1143faee-bb16-416e-8056-0ed4c730fe93" providerId="ADAL" clId="{96C55CCD-3E0E-4F4C-B290-8DA01CBC05C4}" dt="2024-04-25T13:22:55.919" v="597" actId="1076"/>
      <pc:docMkLst>
        <pc:docMk/>
      </pc:docMkLst>
      <pc:sldChg chg="addSp delSp modSp mod">
        <pc:chgData name="John Adams" userId="1143faee-bb16-416e-8056-0ed4c730fe93" providerId="ADAL" clId="{96C55CCD-3E0E-4F4C-B290-8DA01CBC05C4}" dt="2024-04-25T13:08:06.783" v="197" actId="1076"/>
        <pc:sldMkLst>
          <pc:docMk/>
          <pc:sldMk cId="2058881387" sldId="297"/>
        </pc:sldMkLst>
        <pc:spChg chg="mod">
          <ac:chgData name="John Adams" userId="1143faee-bb16-416e-8056-0ed4c730fe93" providerId="ADAL" clId="{96C55CCD-3E0E-4F4C-B290-8DA01CBC05C4}" dt="2024-04-25T13:08:06.783" v="197" actId="1076"/>
          <ac:spMkLst>
            <pc:docMk/>
            <pc:sldMk cId="2058881387" sldId="297"/>
            <ac:spMk id="3" creationId="{00000000-0000-0000-0000-000000000000}"/>
          </ac:spMkLst>
        </pc:spChg>
        <pc:picChg chg="add mod">
          <ac:chgData name="John Adams" userId="1143faee-bb16-416e-8056-0ed4c730fe93" providerId="ADAL" clId="{96C55CCD-3E0E-4F4C-B290-8DA01CBC05C4}" dt="2024-04-25T13:07:22.569" v="189" actId="1076"/>
          <ac:picMkLst>
            <pc:docMk/>
            <pc:sldMk cId="2058881387" sldId="297"/>
            <ac:picMk id="2" creationId="{67A69658-98D4-414A-BCA2-F429DC0BEF34}"/>
          </ac:picMkLst>
        </pc:picChg>
        <pc:picChg chg="add mod">
          <ac:chgData name="John Adams" userId="1143faee-bb16-416e-8056-0ed4c730fe93" providerId="ADAL" clId="{96C55CCD-3E0E-4F4C-B290-8DA01CBC05C4}" dt="2024-04-25T13:07:57.747" v="196" actId="732"/>
          <ac:picMkLst>
            <pc:docMk/>
            <pc:sldMk cId="2058881387" sldId="297"/>
            <ac:picMk id="4" creationId="{447D78F4-5232-F161-0CA5-4653DD211040}"/>
          </ac:picMkLst>
        </pc:picChg>
        <pc:picChg chg="del">
          <ac:chgData name="John Adams" userId="1143faee-bb16-416e-8056-0ed4c730fe93" providerId="ADAL" clId="{96C55CCD-3E0E-4F4C-B290-8DA01CBC05C4}" dt="2024-04-25T13:05:00.767" v="178" actId="478"/>
          <ac:picMkLst>
            <pc:docMk/>
            <pc:sldMk cId="2058881387" sldId="297"/>
            <ac:picMk id="2050" creationId="{1FD861B6-DDA1-8484-A567-C0C22C9C44D9}"/>
          </ac:picMkLst>
        </pc:picChg>
      </pc:sldChg>
      <pc:sldChg chg="addSp delSp modSp mod">
        <pc:chgData name="John Adams" userId="1143faee-bb16-416e-8056-0ed4c730fe93" providerId="ADAL" clId="{96C55CCD-3E0E-4F4C-B290-8DA01CBC05C4}" dt="2024-04-25T13:11:34.286" v="323" actId="1076"/>
        <pc:sldMkLst>
          <pc:docMk/>
          <pc:sldMk cId="2697338157" sldId="333"/>
        </pc:sldMkLst>
        <pc:spChg chg="mod">
          <ac:chgData name="John Adams" userId="1143faee-bb16-416e-8056-0ed4c730fe93" providerId="ADAL" clId="{96C55CCD-3E0E-4F4C-B290-8DA01CBC05C4}" dt="2024-04-25T13:11:13.631" v="319" actId="404"/>
          <ac:spMkLst>
            <pc:docMk/>
            <pc:sldMk cId="2697338157" sldId="333"/>
            <ac:spMk id="2" creationId="{00000000-0000-0000-0000-000000000000}"/>
          </ac:spMkLst>
        </pc:spChg>
        <pc:picChg chg="add mod">
          <ac:chgData name="John Adams" userId="1143faee-bb16-416e-8056-0ed4c730fe93" providerId="ADAL" clId="{96C55CCD-3E0E-4F4C-B290-8DA01CBC05C4}" dt="2024-04-25T13:11:34.286" v="323" actId="1076"/>
          <ac:picMkLst>
            <pc:docMk/>
            <pc:sldMk cId="2697338157" sldId="333"/>
            <ac:picMk id="3" creationId="{39D9446C-6317-2A36-D442-75C679ADCB91}"/>
          </ac:picMkLst>
        </pc:picChg>
        <pc:picChg chg="del">
          <ac:chgData name="John Adams" userId="1143faee-bb16-416e-8056-0ed4c730fe93" providerId="ADAL" clId="{96C55CCD-3E0E-4F4C-B290-8DA01CBC05C4}" dt="2024-04-25T13:10:43.801" v="307" actId="478"/>
          <ac:picMkLst>
            <pc:docMk/>
            <pc:sldMk cId="2697338157" sldId="333"/>
            <ac:picMk id="4098" creationId="{8C1DCC47-4864-BA14-2AC2-FA6E949F8D8C}"/>
          </ac:picMkLst>
        </pc:picChg>
      </pc:sldChg>
      <pc:sldChg chg="addSp delSp modSp mod">
        <pc:chgData name="John Adams" userId="1143faee-bb16-416e-8056-0ed4c730fe93" providerId="ADAL" clId="{96C55CCD-3E0E-4F4C-B290-8DA01CBC05C4}" dt="2024-04-25T13:16:09.777" v="368" actId="167"/>
        <pc:sldMkLst>
          <pc:docMk/>
          <pc:sldMk cId="355942861" sldId="353"/>
        </pc:sldMkLst>
        <pc:spChg chg="del">
          <ac:chgData name="John Adams" userId="1143faee-bb16-416e-8056-0ed4c730fe93" providerId="ADAL" clId="{96C55CCD-3E0E-4F4C-B290-8DA01CBC05C4}" dt="2024-04-25T13:13:13.116" v="342" actId="478"/>
          <ac:spMkLst>
            <pc:docMk/>
            <pc:sldMk cId="355942861" sldId="353"/>
            <ac:spMk id="2" creationId="{7920DA52-60C3-4862-B51D-C475A068156E}"/>
          </ac:spMkLst>
        </pc:spChg>
        <pc:spChg chg="add">
          <ac:chgData name="John Adams" userId="1143faee-bb16-416e-8056-0ed4c730fe93" providerId="ADAL" clId="{96C55CCD-3E0E-4F4C-B290-8DA01CBC05C4}" dt="2024-04-25T13:13:15.857" v="344"/>
          <ac:spMkLst>
            <pc:docMk/>
            <pc:sldMk cId="355942861" sldId="353"/>
            <ac:spMk id="3" creationId="{7365348C-3A51-A6F3-C501-913B6CBBB6AD}"/>
          </ac:spMkLst>
        </pc:spChg>
        <pc:spChg chg="mod ord">
          <ac:chgData name="John Adams" userId="1143faee-bb16-416e-8056-0ed4c730fe93" providerId="ADAL" clId="{96C55CCD-3E0E-4F4C-B290-8DA01CBC05C4}" dt="2024-04-25T13:15:05.027" v="360" actId="1076"/>
          <ac:spMkLst>
            <pc:docMk/>
            <pc:sldMk cId="355942861" sldId="353"/>
            <ac:spMk id="6" creationId="{00000000-0000-0000-0000-000000000000}"/>
          </ac:spMkLst>
        </pc:spChg>
        <pc:spChg chg="del">
          <ac:chgData name="John Adams" userId="1143faee-bb16-416e-8056-0ed4c730fe93" providerId="ADAL" clId="{96C55CCD-3E0E-4F4C-B290-8DA01CBC05C4}" dt="2024-04-25T13:13:10.459" v="341" actId="478"/>
          <ac:spMkLst>
            <pc:docMk/>
            <pc:sldMk cId="355942861" sldId="353"/>
            <ac:spMk id="8" creationId="{00000000-0000-0000-0000-000000000000}"/>
          </ac:spMkLst>
        </pc:spChg>
        <pc:spChg chg="add mod ord">
          <ac:chgData name="John Adams" userId="1143faee-bb16-416e-8056-0ed4c730fe93" providerId="ADAL" clId="{96C55CCD-3E0E-4F4C-B290-8DA01CBC05C4}" dt="2024-04-25T13:15:13.830" v="361" actId="14100"/>
          <ac:spMkLst>
            <pc:docMk/>
            <pc:sldMk cId="355942861" sldId="353"/>
            <ac:spMk id="10" creationId="{DB8653D6-B5C1-04E2-3E8C-A159CCC8D239}"/>
          </ac:spMkLst>
        </pc:spChg>
        <pc:picChg chg="add del mod ord modCrop">
          <ac:chgData name="John Adams" userId="1143faee-bb16-416e-8056-0ed4c730fe93" providerId="ADAL" clId="{96C55CCD-3E0E-4F4C-B290-8DA01CBC05C4}" dt="2024-04-25T13:15:45.848" v="362" actId="478"/>
          <ac:picMkLst>
            <pc:docMk/>
            <pc:sldMk cId="355942861" sldId="353"/>
            <ac:picMk id="5" creationId="{68918F74-191B-BA41-7651-30A4F5986FF7}"/>
          </ac:picMkLst>
        </pc:picChg>
        <pc:picChg chg="add mod ord modCrop">
          <ac:chgData name="John Adams" userId="1143faee-bb16-416e-8056-0ed4c730fe93" providerId="ADAL" clId="{96C55CCD-3E0E-4F4C-B290-8DA01CBC05C4}" dt="2024-04-25T13:16:09.777" v="368" actId="167"/>
          <ac:picMkLst>
            <pc:docMk/>
            <pc:sldMk cId="355942861" sldId="353"/>
            <ac:picMk id="12" creationId="{CA5759F7-0B54-3535-07ED-5BF205968459}"/>
          </ac:picMkLst>
        </pc:picChg>
        <pc:picChg chg="del">
          <ac:chgData name="John Adams" userId="1143faee-bb16-416e-8056-0ed4c730fe93" providerId="ADAL" clId="{96C55CCD-3E0E-4F4C-B290-8DA01CBC05C4}" dt="2024-04-25T13:13:14.751" v="343" actId="478"/>
          <ac:picMkLst>
            <pc:docMk/>
            <pc:sldMk cId="355942861" sldId="353"/>
            <ac:picMk id="3074" creationId="{B6C3F120-7493-4692-9079-B1B5ED592C48}"/>
          </ac:picMkLst>
        </pc:picChg>
      </pc:sldChg>
      <pc:sldChg chg="modSp mod">
        <pc:chgData name="John Adams" userId="1143faee-bb16-416e-8056-0ed4c730fe93" providerId="ADAL" clId="{96C55CCD-3E0E-4F4C-B290-8DA01CBC05C4}" dt="2024-04-25T13:12:02.554" v="340" actId="20577"/>
        <pc:sldMkLst>
          <pc:docMk/>
          <pc:sldMk cId="3373429092" sldId="360"/>
        </pc:sldMkLst>
        <pc:spChg chg="mod">
          <ac:chgData name="John Adams" userId="1143faee-bb16-416e-8056-0ed4c730fe93" providerId="ADAL" clId="{96C55CCD-3E0E-4F4C-B290-8DA01CBC05C4}" dt="2024-04-25T13:12:02.554" v="340" actId="20577"/>
          <ac:spMkLst>
            <pc:docMk/>
            <pc:sldMk cId="3373429092" sldId="360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96C55CCD-3E0E-4F4C-B290-8DA01CBC05C4}" dt="2024-04-25T12:59:18.378" v="18" actId="14100"/>
        <pc:sldMkLst>
          <pc:docMk/>
          <pc:sldMk cId="628232970" sldId="366"/>
        </pc:sldMkLst>
        <pc:spChg chg="mod">
          <ac:chgData name="John Adams" userId="1143faee-bb16-416e-8056-0ed4c730fe93" providerId="ADAL" clId="{96C55CCD-3E0E-4F4C-B290-8DA01CBC05C4}" dt="2024-04-25T12:57:35.449" v="13" actId="6549"/>
          <ac:spMkLst>
            <pc:docMk/>
            <pc:sldMk cId="628232970" sldId="366"/>
            <ac:spMk id="3" creationId="{00000000-0000-0000-0000-000000000000}"/>
          </ac:spMkLst>
        </pc:spChg>
        <pc:picChg chg="add mod">
          <ac:chgData name="John Adams" userId="1143faee-bb16-416e-8056-0ed4c730fe93" providerId="ADAL" clId="{96C55CCD-3E0E-4F4C-B290-8DA01CBC05C4}" dt="2024-04-25T12:59:18.378" v="18" actId="14100"/>
          <ac:picMkLst>
            <pc:docMk/>
            <pc:sldMk cId="628232970" sldId="366"/>
            <ac:picMk id="6" creationId="{D12D8B46-7F54-B43B-0C78-C382DDF9D7B9}"/>
          </ac:picMkLst>
        </pc:picChg>
        <pc:picChg chg="del">
          <ac:chgData name="John Adams" userId="1143faee-bb16-416e-8056-0ed4c730fe93" providerId="ADAL" clId="{96C55CCD-3E0E-4F4C-B290-8DA01CBC05C4}" dt="2024-04-25T12:59:03.404" v="14" actId="478"/>
          <ac:picMkLst>
            <pc:docMk/>
            <pc:sldMk cId="628232970" sldId="366"/>
            <ac:picMk id="1026" creationId="{5808F62B-5DF4-9696-3395-EC6C7477D46F}"/>
          </ac:picMkLst>
        </pc:picChg>
      </pc:sldChg>
      <pc:sldChg chg="delSp modSp mod">
        <pc:chgData name="John Adams" userId="1143faee-bb16-416e-8056-0ed4c730fe93" providerId="ADAL" clId="{96C55CCD-3E0E-4F4C-B290-8DA01CBC05C4}" dt="2024-04-25T13:02:39.309" v="104" actId="20577"/>
        <pc:sldMkLst>
          <pc:docMk/>
          <pc:sldMk cId="798404022" sldId="377"/>
        </pc:sldMkLst>
        <pc:spChg chg="mod">
          <ac:chgData name="John Adams" userId="1143faee-bb16-416e-8056-0ed4c730fe93" providerId="ADAL" clId="{96C55CCD-3E0E-4F4C-B290-8DA01CBC05C4}" dt="2024-04-25T13:02:39.309" v="104" actId="20577"/>
          <ac:spMkLst>
            <pc:docMk/>
            <pc:sldMk cId="798404022" sldId="377"/>
            <ac:spMk id="10" creationId="{00000000-0000-0000-0000-000000000000}"/>
          </ac:spMkLst>
        </pc:spChg>
        <pc:picChg chg="del">
          <ac:chgData name="John Adams" userId="1143faee-bb16-416e-8056-0ed4c730fe93" providerId="ADAL" clId="{96C55CCD-3E0E-4F4C-B290-8DA01CBC05C4}" dt="2024-04-25T13:01:02.990" v="25" actId="478"/>
          <ac:picMkLst>
            <pc:docMk/>
            <pc:sldMk cId="798404022" sldId="377"/>
            <ac:picMk id="5122" creationId="{2FC5CB75-1CAA-7B46-3923-1CCBD604A888}"/>
          </ac:picMkLst>
        </pc:picChg>
      </pc:sldChg>
      <pc:sldChg chg="addSp delSp modSp mod">
        <pc:chgData name="John Adams" userId="1143faee-bb16-416e-8056-0ed4c730fe93" providerId="ADAL" clId="{96C55CCD-3E0E-4F4C-B290-8DA01CBC05C4}" dt="2024-04-25T13:22:55.919" v="597" actId="1076"/>
        <pc:sldMkLst>
          <pc:docMk/>
          <pc:sldMk cId="1504626144" sldId="379"/>
        </pc:sldMkLst>
        <pc:spChg chg="mod">
          <ac:chgData name="John Adams" userId="1143faee-bb16-416e-8056-0ed4c730fe93" providerId="ADAL" clId="{96C55CCD-3E0E-4F4C-B290-8DA01CBC05C4}" dt="2024-04-25T13:18:47.211" v="420" actId="20577"/>
          <ac:spMkLst>
            <pc:docMk/>
            <pc:sldMk cId="1504626144" sldId="379"/>
            <ac:spMk id="2" creationId="{053DEF37-16B6-88F0-0DD2-27EC9E80DED5}"/>
          </ac:spMkLst>
        </pc:spChg>
        <pc:spChg chg="mod">
          <ac:chgData name="John Adams" userId="1143faee-bb16-416e-8056-0ed4c730fe93" providerId="ADAL" clId="{96C55CCD-3E0E-4F4C-B290-8DA01CBC05C4}" dt="2024-04-25T13:22:48.918" v="596" actId="1076"/>
          <ac:spMkLst>
            <pc:docMk/>
            <pc:sldMk cId="1504626144" sldId="379"/>
            <ac:spMk id="4" creationId="{B472782F-48BA-321D-7C7F-C4254763251F}"/>
          </ac:spMkLst>
        </pc:spChg>
        <pc:spChg chg="mod">
          <ac:chgData name="John Adams" userId="1143faee-bb16-416e-8056-0ed4c730fe93" providerId="ADAL" clId="{96C55CCD-3E0E-4F4C-B290-8DA01CBC05C4}" dt="2024-04-25T13:20:26.620" v="587" actId="403"/>
          <ac:spMkLst>
            <pc:docMk/>
            <pc:sldMk cId="1504626144" sldId="379"/>
            <ac:spMk id="7" creationId="{1D60F796-3A2E-1399-7B46-B0AF45C3F469}"/>
          </ac:spMkLst>
        </pc:spChg>
        <pc:picChg chg="mod">
          <ac:chgData name="John Adams" userId="1143faee-bb16-416e-8056-0ed4c730fe93" providerId="ADAL" clId="{96C55CCD-3E0E-4F4C-B290-8DA01CBC05C4}" dt="2024-04-25T13:22:55.919" v="597" actId="1076"/>
          <ac:picMkLst>
            <pc:docMk/>
            <pc:sldMk cId="1504626144" sldId="379"/>
            <ac:picMk id="3" creationId="{78CB01A0-C996-12B7-4099-B3CE64416AF8}"/>
          </ac:picMkLst>
        </pc:picChg>
        <pc:picChg chg="add mod">
          <ac:chgData name="John Adams" userId="1143faee-bb16-416e-8056-0ed4c730fe93" providerId="ADAL" clId="{96C55CCD-3E0E-4F4C-B290-8DA01CBC05C4}" dt="2024-04-25T13:22:44.140" v="595" actId="1076"/>
          <ac:picMkLst>
            <pc:docMk/>
            <pc:sldMk cId="1504626144" sldId="379"/>
            <ac:picMk id="8" creationId="{6AC1D303-38F5-730B-7357-71D879BC0284}"/>
          </ac:picMkLst>
        </pc:picChg>
        <pc:picChg chg="del">
          <ac:chgData name="John Adams" userId="1143faee-bb16-416e-8056-0ed4c730fe93" providerId="ADAL" clId="{96C55CCD-3E0E-4F4C-B290-8DA01CBC05C4}" dt="2024-04-25T13:20:32.564" v="588" actId="478"/>
          <ac:picMkLst>
            <pc:docMk/>
            <pc:sldMk cId="1504626144" sldId="379"/>
            <ac:picMk id="6146" creationId="{251FB2D0-0809-AF9C-3D72-63C28FC51E71}"/>
          </ac:picMkLst>
        </pc:picChg>
      </pc:sldChg>
      <pc:sldChg chg="add">
        <pc:chgData name="John Adams" userId="1143faee-bb16-416e-8056-0ed4c730fe93" providerId="ADAL" clId="{96C55CCD-3E0E-4F4C-B290-8DA01CBC05C4}" dt="2024-04-25T12:59:28.629" v="20"/>
        <pc:sldMkLst>
          <pc:docMk/>
          <pc:sldMk cId="3205819519" sldId="380"/>
        </pc:sldMkLst>
      </pc:sldChg>
      <pc:sldChg chg="del">
        <pc:chgData name="John Adams" userId="1143faee-bb16-416e-8056-0ed4c730fe93" providerId="ADAL" clId="{96C55CCD-3E0E-4F4C-B290-8DA01CBC05C4}" dt="2024-04-25T12:59:26.320" v="19" actId="47"/>
        <pc:sldMkLst>
          <pc:docMk/>
          <pc:sldMk cId="1061573652" sldId="3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Joy~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 descr="ENFANT HEUREUX">
            <a:extLst>
              <a:ext uri="{FF2B5EF4-FFF2-40B4-BE49-F238E27FC236}">
                <a16:creationId xmlns:a16="http://schemas.microsoft.com/office/drawing/2014/main" id="{D12D8B46-7F54-B43B-0C78-C382DDF9D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/>
          <a:stretch/>
        </p:blipFill>
        <p:spPr bwMode="auto">
          <a:xfrm>
            <a:off x="2832532" y="1903326"/>
            <a:ext cx="6527966" cy="31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329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40348" y="1946172"/>
            <a:ext cx="9447752" cy="48140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</a:t>
            </a: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The joy of the gospel fills the hearts and lives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of all who encounter Jesus.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Those who accept his offer of salvation are set free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 from sin, sorrow, inner emptiness and loneliness. 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aramond" panose="02020404030301010803" pitchFamily="18" charset="0"/>
              </a:rPr>
              <a:t>With Christ joy is constantly born anew.</a:t>
            </a:r>
            <a:r>
              <a:rPr lang="en-US" sz="32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”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- Pope Francis,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Evangelii</a:t>
            </a:r>
            <a:r>
              <a:rPr lang="en-US" sz="24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Gaudium</a:t>
            </a:r>
          </a:p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>
              <a:lnSpc>
                <a:spcPts val="27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/>
            <a:endParaRPr lang="en-GB" sz="1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J.O.Y.  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esus,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thers, Loving </a:t>
            </a:r>
            <a:r>
              <a:rPr lang="en-GB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2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ourself.</a:t>
            </a: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joy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0794" y="2279030"/>
            <a:ext cx="6663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Sixth Sunday of Easter</a:t>
            </a: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5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May 2024</a:t>
            </a:r>
            <a:r>
              <a:rPr lang="en-GB" sz="3600" dirty="0">
                <a:latin typeface="Garamond" panose="02020404030301010803" pitchFamily="18" charset="0"/>
              </a:rPr>
              <a:t>   </a:t>
            </a:r>
            <a:endParaRPr lang="en-GB" sz="1200" dirty="0">
              <a:latin typeface="Garamond" panose="02020404030301010803" pitchFamily="18" charset="0"/>
            </a:endParaRPr>
          </a:p>
          <a:p>
            <a:pPr algn="ctr"/>
            <a:r>
              <a:rPr lang="en-GB" sz="12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John,                         Jesus tells his friends :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r>
              <a:rPr lang="en-GB" sz="4800" dirty="0">
                <a:latin typeface="Garamond" panose="02020404030301010803" pitchFamily="18" charset="0"/>
              </a:rPr>
              <a:t>“Remain in my love.”</a:t>
            </a: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2" name="Picture 2" descr="Season of Joy | Remain in My Love [John 15:9-17] - YouTube">
            <a:extLst>
              <a:ext uri="{FF2B5EF4-FFF2-40B4-BE49-F238E27FC236}">
                <a16:creationId xmlns:a16="http://schemas.microsoft.com/office/drawing/2014/main" id="{67A69658-98D4-414A-BCA2-F429DC0BE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2778" r="18215" b="25523"/>
          <a:stretch/>
        </p:blipFill>
        <p:spPr bwMode="auto">
          <a:xfrm>
            <a:off x="653143" y="2360735"/>
            <a:ext cx="5560291" cy="36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ason of Joy | Remain in My Love [John 15:9-17] - YouTube">
            <a:extLst>
              <a:ext uri="{FF2B5EF4-FFF2-40B4-BE49-F238E27FC236}">
                <a16:creationId xmlns:a16="http://schemas.microsoft.com/office/drawing/2014/main" id="{447D78F4-5232-F161-0CA5-4653DD211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26933" r="71459" b="64881"/>
          <a:stretch/>
        </p:blipFill>
        <p:spPr bwMode="auto">
          <a:xfrm>
            <a:off x="653142" y="2558473"/>
            <a:ext cx="1687131" cy="6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232" y="2238403"/>
            <a:ext cx="43936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Garamond" panose="02020404030301010803" pitchFamily="18" charset="0"/>
              </a:rPr>
              <a:t>Care for the Sick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36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“Lord my God,            I called to you for help and you healed me.”             </a:t>
            </a:r>
          </a:p>
          <a:p>
            <a:pPr algn="ctr"/>
            <a:endParaRPr lang="en-US" dirty="0">
              <a:solidFill>
                <a:srgbClr val="00132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b="0" i="0" dirty="0">
                <a:solidFill>
                  <a:srgbClr val="001320"/>
                </a:solidFill>
                <a:effectLst/>
                <a:latin typeface="Garamond" panose="02020404030301010803" pitchFamily="18" charset="0"/>
              </a:rPr>
              <a:t>(Psalm 30 : 2)</a:t>
            </a:r>
            <a: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sz="36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</a:br>
            <a:endParaRPr lang="en-GB" sz="36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On Visiting the Sick and Dying">
            <a:extLst>
              <a:ext uri="{FF2B5EF4-FFF2-40B4-BE49-F238E27FC236}">
                <a16:creationId xmlns:a16="http://schemas.microsoft.com/office/drawing/2014/main" id="{39D9446C-6317-2A36-D442-75C679AD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98" y="2238403"/>
            <a:ext cx="6728295" cy="37856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040130"/>
            <a:ext cx="7122290" cy="413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aramond" panose="02020404030301010803" pitchFamily="18" charset="0"/>
              </a:rPr>
              <a:t>“Easter is the passage from </a:t>
            </a:r>
          </a:p>
          <a:p>
            <a:pPr algn="ctr"/>
            <a:r>
              <a:rPr lang="en-GB" sz="5400" dirty="0">
                <a:latin typeface="Garamond" panose="02020404030301010803" pitchFamily="18" charset="0"/>
              </a:rPr>
              <a:t>fear to confidence.”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Easter,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5759F7-0B54-3535-07ED-5BF205968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" t="29361" r="33777" b="7376"/>
          <a:stretch/>
        </p:blipFill>
        <p:spPr>
          <a:xfrm>
            <a:off x="0" y="0"/>
            <a:ext cx="1238874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8653D6-B5C1-04E2-3E8C-A159CCC8D239}"/>
              </a:ext>
            </a:extLst>
          </p:cNvPr>
          <p:cNvSpPr/>
          <p:nvPr/>
        </p:nvSpPr>
        <p:spPr>
          <a:xfrm>
            <a:off x="10195718" y="5849091"/>
            <a:ext cx="99797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36" y="5849091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5718" y="604468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3559428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memorable Trinity Sunday sermon – FORWARD IN CHRIST">
            <a:extLst>
              <a:ext uri="{FF2B5EF4-FFF2-40B4-BE49-F238E27FC236}">
                <a16:creationId xmlns:a16="http://schemas.microsoft.com/office/drawing/2014/main" id="{6AC1D303-38F5-730B-7357-71D879BC0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r="22471"/>
          <a:stretch/>
        </p:blipFill>
        <p:spPr bwMode="auto">
          <a:xfrm>
            <a:off x="239697" y="1917398"/>
            <a:ext cx="548558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0F796-3A2E-1399-7B46-B0AF45C3F469}"/>
              </a:ext>
            </a:extLst>
          </p:cNvPr>
          <p:cNvSpPr txBox="1"/>
          <p:nvPr/>
        </p:nvSpPr>
        <p:spPr>
          <a:xfrm>
            <a:off x="6102765" y="1974157"/>
            <a:ext cx="5713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aramond" panose="02020404030301010803" pitchFamily="18" charset="0"/>
              </a:rPr>
              <a:t>Glory be to the Father,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and to the Son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and to the Holy Spirit,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as it was in the beginning, 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is now, and ever shall be,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world without end.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Amen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466397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Glory be to the Father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72782F-48BA-321D-7C7F-C4254763251F}"/>
              </a:ext>
            </a:extLst>
          </p:cNvPr>
          <p:cNvSpPr/>
          <p:nvPr/>
        </p:nvSpPr>
        <p:spPr>
          <a:xfrm>
            <a:off x="0" y="5306755"/>
            <a:ext cx="1650775" cy="1616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B01A0-C996-12B7-4099-B3CE64416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32" t="76635" r="47864" b="5890"/>
          <a:stretch/>
        </p:blipFill>
        <p:spPr>
          <a:xfrm>
            <a:off x="45205" y="5372351"/>
            <a:ext cx="1560364" cy="14329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46261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6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Joy~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6" name="Picture 2" descr="ENFANT HEUREUX">
            <a:extLst>
              <a:ext uri="{FF2B5EF4-FFF2-40B4-BE49-F238E27FC236}">
                <a16:creationId xmlns:a16="http://schemas.microsoft.com/office/drawing/2014/main" id="{D12D8B46-7F54-B43B-0C78-C382DDF9D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/>
          <a:stretch/>
        </p:blipFill>
        <p:spPr bwMode="auto">
          <a:xfrm>
            <a:off x="2832532" y="1903326"/>
            <a:ext cx="6527966" cy="31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195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f78821-969e-443f-8b7e-99ce487fda9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9268</TotalTime>
  <Words>236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Open Sans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Glory be to the Father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637</cp:revision>
  <dcterms:created xsi:type="dcterms:W3CDTF">2019-09-06T14:56:38Z</dcterms:created>
  <dcterms:modified xsi:type="dcterms:W3CDTF">2024-04-30T16:38:17Z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