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82" r:id="rId5"/>
    <p:sldId id="377" r:id="rId6"/>
    <p:sldId id="297" r:id="rId7"/>
    <p:sldId id="333" r:id="rId8"/>
    <p:sldId id="360" r:id="rId9"/>
    <p:sldId id="383" r:id="rId10"/>
    <p:sldId id="384" r:id="rId11"/>
    <p:sldId id="3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CCFF"/>
    <a:srgbClr val="FFCC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1C3A2-5631-46B6-BE3E-5CEC6C9E7D21}" v="14" dt="2024-05-07T10:21:55.7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4A61C3A2-5631-46B6-BE3E-5CEC6C9E7D21}"/>
    <pc:docChg chg="custSel modSld">
      <pc:chgData name="John Adams" userId="1143faee-bb16-416e-8056-0ed4c730fe93" providerId="ADAL" clId="{4A61C3A2-5631-46B6-BE3E-5CEC6C9E7D21}" dt="2024-05-07T10:21:55.719" v="249"/>
      <pc:docMkLst>
        <pc:docMk/>
      </pc:docMkLst>
      <pc:sldChg chg="modSp mod">
        <pc:chgData name="John Adams" userId="1143faee-bb16-416e-8056-0ed4c730fe93" providerId="ADAL" clId="{4A61C3A2-5631-46B6-BE3E-5CEC6C9E7D21}" dt="2024-05-07T10:18:38.006" v="99" actId="14100"/>
        <pc:sldMkLst>
          <pc:docMk/>
          <pc:sldMk cId="2058881387" sldId="297"/>
        </pc:sldMkLst>
        <pc:spChg chg="mod">
          <ac:chgData name="John Adams" userId="1143faee-bb16-416e-8056-0ed4c730fe93" providerId="ADAL" clId="{4A61C3A2-5631-46B6-BE3E-5CEC6C9E7D21}" dt="2024-05-07T10:18:27.711" v="95" actId="403"/>
          <ac:spMkLst>
            <pc:docMk/>
            <pc:sldMk cId="2058881387" sldId="297"/>
            <ac:spMk id="3" creationId="{00000000-0000-0000-0000-000000000000}"/>
          </ac:spMkLst>
        </pc:spChg>
        <pc:picChg chg="mod">
          <ac:chgData name="John Adams" userId="1143faee-bb16-416e-8056-0ed4c730fe93" providerId="ADAL" clId="{4A61C3A2-5631-46B6-BE3E-5CEC6C9E7D21}" dt="2024-05-07T10:18:38.006" v="99" actId="14100"/>
          <ac:picMkLst>
            <pc:docMk/>
            <pc:sldMk cId="2058881387" sldId="297"/>
            <ac:picMk id="1026" creationId="{8C0BB082-7727-8901-CE4B-6FE41B12C344}"/>
          </ac:picMkLst>
        </pc:picChg>
      </pc:sldChg>
      <pc:sldChg chg="modSp mod">
        <pc:chgData name="John Adams" userId="1143faee-bb16-416e-8056-0ed4c730fe93" providerId="ADAL" clId="{4A61C3A2-5631-46B6-BE3E-5CEC6C9E7D21}" dt="2024-05-07T10:20:14.345" v="233" actId="404"/>
        <pc:sldMkLst>
          <pc:docMk/>
          <pc:sldMk cId="2697338157" sldId="333"/>
        </pc:sldMkLst>
        <pc:spChg chg="mod">
          <ac:chgData name="John Adams" userId="1143faee-bb16-416e-8056-0ed4c730fe93" providerId="ADAL" clId="{4A61C3A2-5631-46B6-BE3E-5CEC6C9E7D21}" dt="2024-05-07T10:20:14.345" v="233" actId="404"/>
          <ac:spMkLst>
            <pc:docMk/>
            <pc:sldMk cId="2697338157" sldId="333"/>
            <ac:spMk id="2" creationId="{00000000-0000-0000-0000-000000000000}"/>
          </ac:spMkLst>
        </pc:spChg>
      </pc:sldChg>
      <pc:sldChg chg="modSp mod">
        <pc:chgData name="John Adams" userId="1143faee-bb16-416e-8056-0ed4c730fe93" providerId="ADAL" clId="{4A61C3A2-5631-46B6-BE3E-5CEC6C9E7D21}" dt="2024-05-07T10:20:25.617" v="239" actId="404"/>
        <pc:sldMkLst>
          <pc:docMk/>
          <pc:sldMk cId="3373429092" sldId="360"/>
        </pc:sldMkLst>
        <pc:spChg chg="mod">
          <ac:chgData name="John Adams" userId="1143faee-bb16-416e-8056-0ed4c730fe93" providerId="ADAL" clId="{4A61C3A2-5631-46B6-BE3E-5CEC6C9E7D21}" dt="2024-05-07T10:20:25.617" v="239" actId="404"/>
          <ac:spMkLst>
            <pc:docMk/>
            <pc:sldMk cId="3373429092" sldId="360"/>
            <ac:spMk id="4" creationId="{00000000-0000-0000-0000-000000000000}"/>
          </ac:spMkLst>
        </pc:spChg>
      </pc:sldChg>
      <pc:sldChg chg="modSp mod">
        <pc:chgData name="John Adams" userId="1143faee-bb16-416e-8056-0ed4c730fe93" providerId="ADAL" clId="{4A61C3A2-5631-46B6-BE3E-5CEC6C9E7D21}" dt="2024-05-07T10:17:14.709" v="16" actId="20577"/>
        <pc:sldMkLst>
          <pc:docMk/>
          <pc:sldMk cId="798404022" sldId="377"/>
        </pc:sldMkLst>
        <pc:spChg chg="mod">
          <ac:chgData name="John Adams" userId="1143faee-bb16-416e-8056-0ed4c730fe93" providerId="ADAL" clId="{4A61C3A2-5631-46B6-BE3E-5CEC6C9E7D21}" dt="2024-05-07T10:17:14.709" v="16" actId="20577"/>
          <ac:spMkLst>
            <pc:docMk/>
            <pc:sldMk cId="798404022" sldId="377"/>
            <ac:spMk id="10" creationId="{00000000-0000-0000-0000-000000000000}"/>
          </ac:spMkLst>
        </pc:spChg>
        <pc:spChg chg="mod">
          <ac:chgData name="John Adams" userId="1143faee-bb16-416e-8056-0ed4c730fe93" providerId="ADAL" clId="{4A61C3A2-5631-46B6-BE3E-5CEC6C9E7D21}" dt="2024-05-07T10:16:36.614" v="2" actId="403"/>
          <ac:spMkLst>
            <pc:docMk/>
            <pc:sldMk cId="798404022" sldId="377"/>
            <ac:spMk id="11" creationId="{00000000-0000-0000-0000-000000000000}"/>
          </ac:spMkLst>
        </pc:spChg>
      </pc:sldChg>
      <pc:sldChg chg="addSp delSp modSp">
        <pc:chgData name="John Adams" userId="1143faee-bb16-416e-8056-0ed4c730fe93" providerId="ADAL" clId="{4A61C3A2-5631-46B6-BE3E-5CEC6C9E7D21}" dt="2024-05-07T10:21:55.719" v="249"/>
        <pc:sldMkLst>
          <pc:docMk/>
          <pc:sldMk cId="1362128090" sldId="381"/>
        </pc:sldMkLst>
        <pc:picChg chg="add mod">
          <ac:chgData name="John Adams" userId="1143faee-bb16-416e-8056-0ed4c730fe93" providerId="ADAL" clId="{4A61C3A2-5631-46B6-BE3E-5CEC6C9E7D21}" dt="2024-05-07T10:21:55.719" v="249"/>
          <ac:picMkLst>
            <pc:docMk/>
            <pc:sldMk cId="1362128090" sldId="381"/>
            <ac:picMk id="6" creationId="{68E90621-D767-2CA2-6DB8-CFBA52D9901D}"/>
          </ac:picMkLst>
        </pc:picChg>
        <pc:picChg chg="del">
          <ac:chgData name="John Adams" userId="1143faee-bb16-416e-8056-0ed4c730fe93" providerId="ADAL" clId="{4A61C3A2-5631-46B6-BE3E-5CEC6C9E7D21}" dt="2024-05-07T10:21:55.334" v="248" actId="478"/>
          <ac:picMkLst>
            <pc:docMk/>
            <pc:sldMk cId="1362128090" sldId="381"/>
            <ac:picMk id="5122" creationId="{135427A1-BDF4-5445-4BBF-E30D8C101B92}"/>
          </ac:picMkLst>
        </pc:picChg>
      </pc:sldChg>
      <pc:sldChg chg="addSp delSp modSp">
        <pc:chgData name="John Adams" userId="1143faee-bb16-416e-8056-0ed4c730fe93" providerId="ADAL" clId="{4A61C3A2-5631-46B6-BE3E-5CEC6C9E7D21}" dt="2024-05-07T10:21:48.806" v="247" actId="1076"/>
        <pc:sldMkLst>
          <pc:docMk/>
          <pc:sldMk cId="2615508471" sldId="382"/>
        </pc:sldMkLst>
        <pc:picChg chg="add mod">
          <ac:chgData name="John Adams" userId="1143faee-bb16-416e-8056-0ed4c730fe93" providerId="ADAL" clId="{4A61C3A2-5631-46B6-BE3E-5CEC6C9E7D21}" dt="2024-05-07T10:21:48.806" v="247" actId="1076"/>
          <ac:picMkLst>
            <pc:docMk/>
            <pc:sldMk cId="2615508471" sldId="382"/>
            <ac:picMk id="1026" creationId="{9429884E-5BA6-DC55-2BE4-00085FDF50A8}"/>
          </ac:picMkLst>
        </pc:picChg>
        <pc:picChg chg="del">
          <ac:chgData name="John Adams" userId="1143faee-bb16-416e-8056-0ed4c730fe93" providerId="ADAL" clId="{4A61C3A2-5631-46B6-BE3E-5CEC6C9E7D21}" dt="2024-05-07T10:21:20.923" v="240" actId="478"/>
          <ac:picMkLst>
            <pc:docMk/>
            <pc:sldMk cId="2615508471" sldId="382"/>
            <ac:picMk id="5122" creationId="{135427A1-BDF4-5445-4BBF-E30D8C101B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13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Joy~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429884E-5BA6-DC55-2BE4-00085FDF50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7" b="21377"/>
          <a:stretch/>
        </p:blipFill>
        <p:spPr bwMode="auto">
          <a:xfrm>
            <a:off x="2673655" y="1881056"/>
            <a:ext cx="6844684" cy="30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50847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50493" y="1657710"/>
            <a:ext cx="7404727" cy="45856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1F1F1F"/>
              </a:solidFill>
              <a:latin typeface="inherit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algn="ctr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b="1" dirty="0">
                <a:solidFill>
                  <a:srgbClr val="1F1F1F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The Seventh Sunday of Easter </a:t>
            </a:r>
          </a:p>
          <a:p>
            <a:pPr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1F1F1F"/>
              </a:solidFill>
              <a:latin typeface="Garamond" panose="02020404030301010803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algn="ctr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1F1F1F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Pope Francis says that </a:t>
            </a:r>
          </a:p>
          <a:p>
            <a:pPr algn="ctr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1F1F1F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Easter is the passage from desolation to the joy of communion with Jesus. </a:t>
            </a:r>
          </a:p>
          <a:p>
            <a:pPr algn="ctr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1F1F1F"/>
              </a:solidFill>
              <a:latin typeface="Garamond" panose="02020404030301010803" pitchFamily="18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ctr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1F1F1F"/>
                </a:solidFill>
                <a:latin typeface="Garamond" panose="02020404030301010803" pitchFamily="18" charset="0"/>
                <a:ea typeface="Calibri" panose="020F0502020204030204" pitchFamily="34" charset="0"/>
                <a:cs typeface="Courier New" panose="02070309020205020404" pitchFamily="49" charset="0"/>
              </a:rPr>
              <a:t>We are walking the path of joy.</a:t>
            </a:r>
            <a:endParaRPr lang="en-GB" sz="20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</a:t>
            </a:r>
          </a:p>
          <a:p>
            <a:pPr algn="ctr"/>
            <a:endParaRPr lang="en-GB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4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J.O.Y.  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Loving </a:t>
            </a:r>
            <a:r>
              <a:rPr lang="en-GB" sz="24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esus, Loving </a:t>
            </a:r>
            <a:r>
              <a:rPr lang="en-GB" sz="24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thers, Loving </a:t>
            </a:r>
            <a:r>
              <a:rPr lang="en-GB" sz="24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ourself..</a:t>
            </a:r>
            <a:endParaRPr lang="en-GB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244172"/>
            <a:ext cx="10461171" cy="1292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6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Walking the path of joy</a:t>
            </a:r>
            <a:endParaRPr lang="en-GB" sz="6600" dirty="0">
              <a:solidFill>
                <a:schemeClr val="accent5">
                  <a:lumMod val="75000"/>
                </a:schemeClr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34" y="1954131"/>
            <a:ext cx="3135372" cy="417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40402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4900410" y="2340585"/>
            <a:ext cx="791129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Garamond" panose="02020404030301010803" pitchFamily="18" charset="0"/>
              </a:rPr>
              <a:t>Seventh Sunday of Easter:</a:t>
            </a:r>
          </a:p>
          <a:p>
            <a:pPr algn="ctr"/>
            <a:r>
              <a:rPr lang="en-GB" sz="3600" b="1" dirty="0">
                <a:latin typeface="Garamond" panose="02020404030301010803" pitchFamily="18" charset="0"/>
              </a:rPr>
              <a:t>12</a:t>
            </a:r>
            <a:r>
              <a:rPr lang="en-GB" sz="3600" b="1" baseline="30000" dirty="0">
                <a:latin typeface="Garamond" panose="02020404030301010803" pitchFamily="18" charset="0"/>
              </a:rPr>
              <a:t>th</a:t>
            </a:r>
            <a:r>
              <a:rPr lang="en-GB" sz="3600" b="1" dirty="0">
                <a:latin typeface="Garamond" panose="02020404030301010803" pitchFamily="18" charset="0"/>
              </a:rPr>
              <a:t> May 2024</a:t>
            </a:r>
            <a:r>
              <a:rPr lang="en-GB" sz="3600" dirty="0">
                <a:latin typeface="Garamond" panose="02020404030301010803" pitchFamily="18" charset="0"/>
              </a:rPr>
              <a:t> :  </a:t>
            </a:r>
            <a:endParaRPr lang="en-GB" dirty="0">
              <a:latin typeface="Garamond" panose="02020404030301010803" pitchFamily="18" charset="0"/>
            </a:endParaRPr>
          </a:p>
          <a:p>
            <a:pPr algn="ctr"/>
            <a:r>
              <a:rPr lang="en-GB" dirty="0">
                <a:latin typeface="Garamond" panose="02020404030301010803" pitchFamily="18" charset="0"/>
              </a:rPr>
              <a:t>  </a:t>
            </a:r>
            <a:r>
              <a:rPr lang="en-GB" sz="1200" dirty="0">
                <a:latin typeface="Garamond" panose="02020404030301010803" pitchFamily="18" charset="0"/>
              </a:rPr>
              <a:t>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In the Gospel of John,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Jesus prays to the Father :                                                  </a:t>
            </a:r>
          </a:p>
          <a:p>
            <a:pPr algn="ctr"/>
            <a:r>
              <a:rPr lang="en-GB" sz="2400" dirty="0">
                <a:latin typeface="Garamond" panose="02020404030301010803" pitchFamily="18" charset="0"/>
              </a:rPr>
              <a:t>                                         </a:t>
            </a:r>
          </a:p>
          <a:p>
            <a:pPr algn="ctr"/>
            <a:r>
              <a:rPr lang="en-GB" sz="4400" dirty="0">
                <a:latin typeface="Garamond" panose="02020404030301010803" pitchFamily="18" charset="0"/>
              </a:rPr>
              <a:t>“Your word is truth.”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C0BB082-7727-8901-CE4B-6FE41B12C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3143" y="2528176"/>
            <a:ext cx="5244887" cy="35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4232" y="341812"/>
            <a:ext cx="11358561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Reflection 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D736DD35-163A-AD67-4407-49B1F3240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0105" y="2675791"/>
            <a:ext cx="5479706" cy="308233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4232" y="2172998"/>
            <a:ext cx="642646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Garamond" panose="02020404030301010803" pitchFamily="18" charset="0"/>
              </a:rPr>
              <a:t>Visit those in prison</a:t>
            </a:r>
          </a:p>
          <a:p>
            <a:pPr algn="ctr"/>
            <a:endParaRPr lang="en-GB" b="1" dirty="0">
              <a:latin typeface="Garamond" panose="02020404030301010803" pitchFamily="18" charset="0"/>
            </a:endParaRP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Think about those who are in prison because of their beliefs.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We may not be able to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visit them in person,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but people of good will write to them to raise their spirits …</a:t>
            </a:r>
          </a:p>
        </p:txBody>
      </p:sp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2027</a:t>
            </a:r>
            <a:endParaRPr lang="en-GB" sz="5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69711" y="2378626"/>
            <a:ext cx="7122290" cy="3487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Garamond" panose="02020404030301010803" pitchFamily="18" charset="0"/>
              </a:rPr>
              <a:t>“</a:t>
            </a:r>
            <a:r>
              <a:rPr lang="en-GB" sz="4000" dirty="0">
                <a:solidFill>
                  <a:srgbClr val="1F1F1F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Easter is the passage from desolation to the joy of communion with Jesus.</a:t>
            </a:r>
            <a:r>
              <a:rPr lang="en-GB" sz="4000" dirty="0">
                <a:latin typeface="Garamond" panose="02020404030301010803" pitchFamily="18" charset="0"/>
              </a:rPr>
              <a:t>”</a:t>
            </a: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212121"/>
              </a:buClr>
            </a:pPr>
            <a:endParaRPr lang="en-GB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>
                <a:latin typeface="Garamond" panose="02020404030301010803" pitchFamily="18" charset="0"/>
              </a:rPr>
              <a:t> </a:t>
            </a:r>
            <a:r>
              <a:rPr lang="en-GB" sz="3200" dirty="0">
                <a:solidFill>
                  <a:srgbClr val="333333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- Pope Francis, </a:t>
            </a:r>
          </a:p>
          <a:p>
            <a:pPr algn="ctr"/>
            <a:r>
              <a:rPr lang="en-GB" sz="32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Easter, 2023</a:t>
            </a:r>
            <a:endParaRPr lang="en-GB" sz="3200" dirty="0">
              <a:latin typeface="Garamond" panose="02020404030301010803" pitchFamily="18" charset="0"/>
            </a:endParaRPr>
          </a:p>
        </p:txBody>
      </p:sp>
      <p:pic>
        <p:nvPicPr>
          <p:cNvPr id="3" name="Picture 2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1833339"/>
            <a:ext cx="4340368" cy="469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42909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20DA52-60C3-4862-B51D-C475A068156E}"/>
              </a:ext>
            </a:extLst>
          </p:cNvPr>
          <p:cNvSpPr txBox="1"/>
          <p:nvPr/>
        </p:nvSpPr>
        <p:spPr>
          <a:xfrm>
            <a:off x="451645" y="2603764"/>
            <a:ext cx="646658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800" b="0" i="0" dirty="0">
              <a:effectLst/>
              <a:latin typeface="Garamond" panose="02020404030301010803" pitchFamily="18" charset="0"/>
            </a:endParaRPr>
          </a:p>
          <a:p>
            <a:pPr algn="just"/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St </a:t>
            </a:r>
            <a:r>
              <a:rPr lang="en-US" sz="2000" b="0" i="0" dirty="0" err="1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Erconwald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was </a:t>
            </a:r>
            <a:r>
              <a:rPr lang="en-US" sz="2000" dirty="0">
                <a:solidFill>
                  <a:srgbClr val="333333"/>
                </a:solidFill>
                <a:latin typeface="Garamond" panose="02020404030301010803" pitchFamily="18" charset="0"/>
              </a:rPr>
              <a:t>born in Lincolnshire and as a member of the royal house established two Benedictine Abbeys, one for men at Chertsey in Surrey, where he became abbot, and one for women at Barking, where his sister </a:t>
            </a:r>
            <a:r>
              <a:rPr lang="en-US" sz="2000" dirty="0" err="1">
                <a:solidFill>
                  <a:srgbClr val="333333"/>
                </a:solidFill>
                <a:latin typeface="Garamond" panose="02020404030301010803" pitchFamily="18" charset="0"/>
              </a:rPr>
              <a:t>Ethelburga</a:t>
            </a:r>
            <a:r>
              <a:rPr lang="en-US" sz="2000" dirty="0">
                <a:solidFill>
                  <a:srgbClr val="333333"/>
                </a:solidFill>
                <a:latin typeface="Garamond" panose="02020404030301010803" pitchFamily="18" charset="0"/>
              </a:rPr>
              <a:t> was made abbess.  In 675 AD he became the Bishop of London.  </a:t>
            </a:r>
          </a:p>
          <a:p>
            <a:pPr algn="just"/>
            <a:r>
              <a:rPr lang="en-US" sz="2000" dirty="0">
                <a:solidFill>
                  <a:srgbClr val="333333"/>
                </a:solidFill>
                <a:latin typeface="Garamond" panose="02020404030301010803" pitchFamily="18" charset="0"/>
              </a:rPr>
              <a:t>He is credited with being an influential adviser on law-making and charters, especially for the King of Wessex. 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He died in 693 and was buried in the churchyard of St Paul’s Cathedral.</a:t>
            </a:r>
          </a:p>
          <a:p>
            <a:pPr algn="just"/>
            <a:endParaRPr lang="en-US" sz="1100" dirty="0">
              <a:solidFill>
                <a:srgbClr val="333333"/>
              </a:solidFill>
              <a:latin typeface="Garamond" panose="02020404030301010803" pitchFamily="18" charset="0"/>
            </a:endParaRPr>
          </a:p>
          <a:p>
            <a:pPr algn="just"/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St </a:t>
            </a:r>
            <a:r>
              <a:rPr lang="en-US" sz="2000" b="0" i="0" dirty="0" err="1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Erconwald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is the patron saint of London and the secondary co-patron of our Diocese of Brentwood.  He is often depicted in art as a bishop in a small chariot, which he used for travelling around his diocese.</a:t>
            </a:r>
          </a:p>
          <a:p>
            <a:pPr algn="just"/>
            <a:endParaRPr lang="en-US" sz="2000" b="0" i="0" dirty="0">
              <a:solidFill>
                <a:srgbClr val="333333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95718" y="6306291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936" y="5849091"/>
            <a:ext cx="771525" cy="9144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379563" y="331619"/>
            <a:ext cx="9588473" cy="22176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Feast Day of St </a:t>
            </a:r>
            <a:r>
              <a:rPr lang="en-GB" altLang="en-US" sz="66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Erconwald</a:t>
            </a:r>
            <a:endParaRPr lang="en-GB" altLang="en-US" sz="66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7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altLang="en-US" sz="6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~ 13</a:t>
            </a:r>
            <a:r>
              <a:rPr lang="en-GB" altLang="en-US" sz="6600" baseline="300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May ~</a:t>
            </a:r>
            <a:endParaRPr lang="en-GB" sz="66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00791" y="5934100"/>
            <a:ext cx="4201907" cy="74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9B6D52-4B61-F880-E358-0ACB227A7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050" y="2682731"/>
            <a:ext cx="4332648" cy="3774852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94724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elebrating God's Bounty">
            <a:extLst>
              <a:ext uri="{FF2B5EF4-FFF2-40B4-BE49-F238E27FC236}">
                <a16:creationId xmlns:a16="http://schemas.microsoft.com/office/drawing/2014/main" id="{35882D8E-9832-83DB-4937-071AE8338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6" y="1929687"/>
            <a:ext cx="11576481" cy="402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</p:spPr>
      </p:pic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3DEF37-16B6-88F0-0DD2-27EC9E80D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97" y="466397"/>
            <a:ext cx="11576482" cy="1325563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altLang="en-US" sz="6000" b="1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Grace Before Our Meal</a:t>
            </a:r>
            <a:endParaRPr lang="en-GB" sz="6000" b="1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531000-85C1-27F4-641E-EAD5440E4FE7}"/>
              </a:ext>
            </a:extLst>
          </p:cNvPr>
          <p:cNvSpPr txBox="1"/>
          <p:nvPr/>
        </p:nvSpPr>
        <p:spPr>
          <a:xfrm>
            <a:off x="1971913" y="3144125"/>
            <a:ext cx="8744505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aramond" panose="02020404030301010803" pitchFamily="18" charset="0"/>
              </a:rPr>
              <a:t>Bless us, O Lord, and these your gifts </a:t>
            </a:r>
          </a:p>
          <a:p>
            <a:pPr algn="ctr"/>
            <a:r>
              <a:rPr lang="en-US" sz="3200" dirty="0">
                <a:latin typeface="Garamond" panose="02020404030301010803" pitchFamily="18" charset="0"/>
              </a:rPr>
              <a:t>which we are about to receive from your bounty. Through Christ our Lord. Amen</a:t>
            </a:r>
            <a:endParaRPr lang="en-GB" sz="3200" dirty="0">
              <a:latin typeface="Garamond" panose="02020404030301010803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6BBF37-23E2-473D-3C17-594CD481E745}"/>
              </a:ext>
            </a:extLst>
          </p:cNvPr>
          <p:cNvSpPr/>
          <p:nvPr/>
        </p:nvSpPr>
        <p:spPr>
          <a:xfrm>
            <a:off x="168676" y="5131293"/>
            <a:ext cx="1713390" cy="163780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91E4BB-7E3F-BF1C-715E-4C4DC4C3F1F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1432" t="76635" r="47864" b="5890"/>
          <a:stretch/>
        </p:blipFill>
        <p:spPr>
          <a:xfrm>
            <a:off x="245189" y="5189510"/>
            <a:ext cx="1560364" cy="143298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10723187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13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Joy~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68E90621-D767-2CA2-6DB8-CFBA52D990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7" b="21377"/>
          <a:stretch/>
        </p:blipFill>
        <p:spPr bwMode="auto">
          <a:xfrm>
            <a:off x="2673655" y="1881056"/>
            <a:ext cx="6844684" cy="30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12809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4C4D908A1454EA680D99890B63DD8" ma:contentTypeVersion="11" ma:contentTypeDescription="Create a new document." ma:contentTypeScope="" ma:versionID="9402c1d68d3900ee211fc7516b8e0b3d">
  <xsd:schema xmlns:xsd="http://www.w3.org/2001/XMLSchema" xmlns:xs="http://www.w3.org/2001/XMLSchema" xmlns:p="http://schemas.microsoft.com/office/2006/metadata/properties" xmlns:ns3="66f78821-969e-443f-8b7e-99ce487fda93" targetNamespace="http://schemas.microsoft.com/office/2006/metadata/properties" ma:root="true" ma:fieldsID="41d38482d1c0efd77029f8be5c83b58b" ns3:_="">
    <xsd:import namespace="66f78821-969e-443f-8b7e-99ce487fda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8821-969e-443f-8b7e-99ce487fd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71895A-9627-4D5A-93F3-5760510F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1E2457-5AA8-4476-B0FB-665F6FA19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78821-969e-443f-8b7e-99ce487f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5F0585-C9A4-4F37-BF45-19570350497D}">
  <ds:schemaRefs>
    <ds:schemaRef ds:uri="http://schemas.microsoft.com/office/infopath/2007/PartnerControls"/>
    <ds:schemaRef ds:uri="66f78821-969e-443f-8b7e-99ce487fda93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9273</TotalTime>
  <Words>367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Garamond</vt:lpstr>
      <vt:lpstr>inherit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Grace Before Our Meal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639</cp:revision>
  <dcterms:created xsi:type="dcterms:W3CDTF">2019-09-06T14:56:38Z</dcterms:created>
  <dcterms:modified xsi:type="dcterms:W3CDTF">2024-05-07T11:19:55Z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0x0101001674C4D908A1454EA680D99890B63DD8</vt:lpwstr>
  </property>
</Properties>
</file>