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66" r:id="rId5"/>
    <p:sldId id="377" r:id="rId6"/>
    <p:sldId id="297" r:id="rId7"/>
    <p:sldId id="333" r:id="rId8"/>
    <p:sldId id="360" r:id="rId9"/>
    <p:sldId id="353" r:id="rId10"/>
    <p:sldId id="945" r:id="rId11"/>
    <p:sldId id="38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FFCCFF"/>
    <a:srgbClr val="FFCCCC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5AE3BB-3A4E-4F12-8A20-D6D0FAAC38FC}" v="21" dt="2024-04-26T09:20:58.0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41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Adams" userId="1143faee-bb16-416e-8056-0ed4c730fe93" providerId="ADAL" clId="{C75AE3BB-3A4E-4F12-8A20-D6D0FAAC38FC}"/>
    <pc:docChg chg="custSel addSld delSld modSld">
      <pc:chgData name="John Adams" userId="1143faee-bb16-416e-8056-0ed4c730fe93" providerId="ADAL" clId="{C75AE3BB-3A4E-4F12-8A20-D6D0FAAC38FC}" dt="2024-04-26T09:37:50.740" v="222" actId="6549"/>
      <pc:docMkLst>
        <pc:docMk/>
      </pc:docMkLst>
      <pc:sldChg chg="addSp delSp modSp mod">
        <pc:chgData name="John Adams" userId="1143faee-bb16-416e-8056-0ed4c730fe93" providerId="ADAL" clId="{C75AE3BB-3A4E-4F12-8A20-D6D0FAAC38FC}" dt="2024-04-26T09:00:17.924" v="89" actId="18131"/>
        <pc:sldMkLst>
          <pc:docMk/>
          <pc:sldMk cId="2058881387" sldId="297"/>
        </pc:sldMkLst>
        <pc:spChg chg="mod">
          <ac:chgData name="John Adams" userId="1143faee-bb16-416e-8056-0ed4c730fe93" providerId="ADAL" clId="{C75AE3BB-3A4E-4F12-8A20-D6D0FAAC38FC}" dt="2024-04-26T08:57:21.323" v="81" actId="20577"/>
          <ac:spMkLst>
            <pc:docMk/>
            <pc:sldMk cId="2058881387" sldId="297"/>
            <ac:spMk id="3" creationId="{00000000-0000-0000-0000-000000000000}"/>
          </ac:spMkLst>
        </pc:spChg>
        <pc:spChg chg="add">
          <ac:chgData name="John Adams" userId="1143faee-bb16-416e-8056-0ed4c730fe93" providerId="ADAL" clId="{C75AE3BB-3A4E-4F12-8A20-D6D0FAAC38FC}" dt="2024-04-26T08:58:34.635" v="82"/>
          <ac:spMkLst>
            <pc:docMk/>
            <pc:sldMk cId="2058881387" sldId="297"/>
            <ac:spMk id="5" creationId="{C1FC3A2F-46B0-E9EE-9160-9A0A64478459}"/>
          </ac:spMkLst>
        </pc:spChg>
        <pc:picChg chg="del">
          <ac:chgData name="John Adams" userId="1143faee-bb16-416e-8056-0ed4c730fe93" providerId="ADAL" clId="{C75AE3BB-3A4E-4F12-8A20-D6D0FAAC38FC}" dt="2024-04-26T08:57:10.800" v="78" actId="478"/>
          <ac:picMkLst>
            <pc:docMk/>
            <pc:sldMk cId="2058881387" sldId="297"/>
            <ac:picMk id="2" creationId="{67A69658-98D4-414A-BCA2-F429DC0BEF34}"/>
          </ac:picMkLst>
        </pc:picChg>
        <pc:picChg chg="del">
          <ac:chgData name="John Adams" userId="1143faee-bb16-416e-8056-0ed4c730fe93" providerId="ADAL" clId="{C75AE3BB-3A4E-4F12-8A20-D6D0FAAC38FC}" dt="2024-04-26T08:57:13.090" v="79" actId="478"/>
          <ac:picMkLst>
            <pc:docMk/>
            <pc:sldMk cId="2058881387" sldId="297"/>
            <ac:picMk id="4" creationId="{447D78F4-5232-F161-0CA5-4653DD211040}"/>
          </ac:picMkLst>
        </pc:picChg>
        <pc:picChg chg="add mod modCrop">
          <ac:chgData name="John Adams" userId="1143faee-bb16-416e-8056-0ed4c730fe93" providerId="ADAL" clId="{C75AE3BB-3A4E-4F12-8A20-D6D0FAAC38FC}" dt="2024-04-26T09:00:17.924" v="89" actId="18131"/>
          <ac:picMkLst>
            <pc:docMk/>
            <pc:sldMk cId="2058881387" sldId="297"/>
            <ac:picMk id="10" creationId="{82E7F604-B5F7-5724-C91E-777519AAD906}"/>
          </ac:picMkLst>
        </pc:picChg>
      </pc:sldChg>
      <pc:sldChg chg="addSp delSp modSp mod">
        <pc:chgData name="John Adams" userId="1143faee-bb16-416e-8056-0ed4c730fe93" providerId="ADAL" clId="{C75AE3BB-3A4E-4F12-8A20-D6D0FAAC38FC}" dt="2024-04-26T09:08:48.538" v="149" actId="1076"/>
        <pc:sldMkLst>
          <pc:docMk/>
          <pc:sldMk cId="2697338157" sldId="333"/>
        </pc:sldMkLst>
        <pc:spChg chg="mod">
          <ac:chgData name="John Adams" userId="1143faee-bb16-416e-8056-0ed4c730fe93" providerId="ADAL" clId="{C75AE3BB-3A4E-4F12-8A20-D6D0FAAC38FC}" dt="2024-04-26T09:08:48.538" v="149" actId="1076"/>
          <ac:spMkLst>
            <pc:docMk/>
            <pc:sldMk cId="2697338157" sldId="333"/>
            <ac:spMk id="2" creationId="{00000000-0000-0000-0000-000000000000}"/>
          </ac:spMkLst>
        </pc:spChg>
        <pc:picChg chg="del">
          <ac:chgData name="John Adams" userId="1143faee-bb16-416e-8056-0ed4c730fe93" providerId="ADAL" clId="{C75AE3BB-3A4E-4F12-8A20-D6D0FAAC38FC}" dt="2024-04-26T09:06:49.143" v="142" actId="478"/>
          <ac:picMkLst>
            <pc:docMk/>
            <pc:sldMk cId="2697338157" sldId="333"/>
            <ac:picMk id="3" creationId="{39D9446C-6317-2A36-D442-75C679ADCB91}"/>
          </ac:picMkLst>
        </pc:picChg>
        <pc:picChg chg="add del mod">
          <ac:chgData name="John Adams" userId="1143faee-bb16-416e-8056-0ed4c730fe93" providerId="ADAL" clId="{C75AE3BB-3A4E-4F12-8A20-D6D0FAAC38FC}" dt="2024-04-26T09:08:19.241" v="145" actId="478"/>
          <ac:picMkLst>
            <pc:docMk/>
            <pc:sldMk cId="2697338157" sldId="333"/>
            <ac:picMk id="2050" creationId="{992E1552-3A54-1150-7452-DDCA32601785}"/>
          </ac:picMkLst>
        </pc:picChg>
        <pc:picChg chg="add mod">
          <ac:chgData name="John Adams" userId="1143faee-bb16-416e-8056-0ed4c730fe93" providerId="ADAL" clId="{C75AE3BB-3A4E-4F12-8A20-D6D0FAAC38FC}" dt="2024-04-26T09:08:44.636" v="148" actId="1076"/>
          <ac:picMkLst>
            <pc:docMk/>
            <pc:sldMk cId="2697338157" sldId="333"/>
            <ac:picMk id="2052" creationId="{4956C979-2C89-8525-7BED-443496C6D48C}"/>
          </ac:picMkLst>
        </pc:picChg>
      </pc:sldChg>
      <pc:sldChg chg="addSp delSp modSp mod">
        <pc:chgData name="John Adams" userId="1143faee-bb16-416e-8056-0ed4c730fe93" providerId="ADAL" clId="{C75AE3BB-3A4E-4F12-8A20-D6D0FAAC38FC}" dt="2024-04-26T09:16:03.102" v="202" actId="1076"/>
        <pc:sldMkLst>
          <pc:docMk/>
          <pc:sldMk cId="355942861" sldId="353"/>
        </pc:sldMkLst>
        <pc:spChg chg="add mod">
          <ac:chgData name="John Adams" userId="1143faee-bb16-416e-8056-0ed4c730fe93" providerId="ADAL" clId="{C75AE3BB-3A4E-4F12-8A20-D6D0FAAC38FC}" dt="2024-04-26T09:16:03.102" v="202" actId="1076"/>
          <ac:spMkLst>
            <pc:docMk/>
            <pc:sldMk cId="355942861" sldId="353"/>
            <ac:spMk id="4" creationId="{3911F5D1-DA6A-95EA-3A7F-785DDC5EFC31}"/>
          </ac:spMkLst>
        </pc:spChg>
        <pc:picChg chg="add mod ord modCrop">
          <ac:chgData name="John Adams" userId="1143faee-bb16-416e-8056-0ed4c730fe93" providerId="ADAL" clId="{C75AE3BB-3A4E-4F12-8A20-D6D0FAAC38FC}" dt="2024-04-26T09:14:32.508" v="167" actId="167"/>
          <ac:picMkLst>
            <pc:docMk/>
            <pc:sldMk cId="355942861" sldId="353"/>
            <ac:picMk id="3" creationId="{5776C85E-7A65-2D6E-B6D0-334F69D2325A}"/>
          </ac:picMkLst>
        </pc:picChg>
        <pc:picChg chg="del">
          <ac:chgData name="John Adams" userId="1143faee-bb16-416e-8056-0ed4c730fe93" providerId="ADAL" clId="{C75AE3BB-3A4E-4F12-8A20-D6D0FAAC38FC}" dt="2024-04-26T09:14:02.505" v="161" actId="478"/>
          <ac:picMkLst>
            <pc:docMk/>
            <pc:sldMk cId="355942861" sldId="353"/>
            <ac:picMk id="12" creationId="{CA5759F7-0B54-3535-07ED-5BF205968459}"/>
          </ac:picMkLst>
        </pc:picChg>
      </pc:sldChg>
      <pc:sldChg chg="modSp mod">
        <pc:chgData name="John Adams" userId="1143faee-bb16-416e-8056-0ed4c730fe93" providerId="ADAL" clId="{C75AE3BB-3A4E-4F12-8A20-D6D0FAAC38FC}" dt="2024-04-26T09:09:44.320" v="160" actId="255"/>
        <pc:sldMkLst>
          <pc:docMk/>
          <pc:sldMk cId="3373429092" sldId="360"/>
        </pc:sldMkLst>
        <pc:spChg chg="mod">
          <ac:chgData name="John Adams" userId="1143faee-bb16-416e-8056-0ed4c730fe93" providerId="ADAL" clId="{C75AE3BB-3A4E-4F12-8A20-D6D0FAAC38FC}" dt="2024-04-26T09:09:44.320" v="160" actId="255"/>
          <ac:spMkLst>
            <pc:docMk/>
            <pc:sldMk cId="3373429092" sldId="360"/>
            <ac:spMk id="4" creationId="{00000000-0000-0000-0000-000000000000}"/>
          </ac:spMkLst>
        </pc:spChg>
      </pc:sldChg>
      <pc:sldChg chg="addSp delSp modSp mod">
        <pc:chgData name="John Adams" userId="1143faee-bb16-416e-8056-0ed4c730fe93" providerId="ADAL" clId="{C75AE3BB-3A4E-4F12-8A20-D6D0FAAC38FC}" dt="2024-04-26T08:48:20.728" v="10" actId="1076"/>
        <pc:sldMkLst>
          <pc:docMk/>
          <pc:sldMk cId="628232970" sldId="366"/>
        </pc:sldMkLst>
        <pc:spChg chg="mod">
          <ac:chgData name="John Adams" userId="1143faee-bb16-416e-8056-0ed4c730fe93" providerId="ADAL" clId="{C75AE3BB-3A4E-4F12-8A20-D6D0FAAC38FC}" dt="2024-04-26T08:46:56.401" v="2" actId="6549"/>
          <ac:spMkLst>
            <pc:docMk/>
            <pc:sldMk cId="628232970" sldId="366"/>
            <ac:spMk id="3" creationId="{00000000-0000-0000-0000-000000000000}"/>
          </ac:spMkLst>
        </pc:spChg>
        <pc:picChg chg="del">
          <ac:chgData name="John Adams" userId="1143faee-bb16-416e-8056-0ed4c730fe93" providerId="ADAL" clId="{C75AE3BB-3A4E-4F12-8A20-D6D0FAAC38FC}" dt="2024-04-26T08:47:46.436" v="3" actId="478"/>
          <ac:picMkLst>
            <pc:docMk/>
            <pc:sldMk cId="628232970" sldId="366"/>
            <ac:picMk id="6" creationId="{D12D8B46-7F54-B43B-0C78-C382DDF9D7B9}"/>
          </ac:picMkLst>
        </pc:picChg>
        <pc:picChg chg="add mod modCrop">
          <ac:chgData name="John Adams" userId="1143faee-bb16-416e-8056-0ed4c730fe93" providerId="ADAL" clId="{C75AE3BB-3A4E-4F12-8A20-D6D0FAAC38FC}" dt="2024-04-26T08:48:20.728" v="10" actId="1076"/>
          <ac:picMkLst>
            <pc:docMk/>
            <pc:sldMk cId="628232970" sldId="366"/>
            <ac:picMk id="8" creationId="{2645DB55-8CA6-3255-5B7D-6A6D2A0FA48D}"/>
          </ac:picMkLst>
        </pc:picChg>
      </pc:sldChg>
      <pc:sldChg chg="modSp mod">
        <pc:chgData name="John Adams" userId="1143faee-bb16-416e-8056-0ed4c730fe93" providerId="ADAL" clId="{C75AE3BB-3A4E-4F12-8A20-D6D0FAAC38FC}" dt="2024-04-26T09:37:50.740" v="222" actId="6549"/>
        <pc:sldMkLst>
          <pc:docMk/>
          <pc:sldMk cId="798404022" sldId="377"/>
        </pc:sldMkLst>
        <pc:spChg chg="mod">
          <ac:chgData name="John Adams" userId="1143faee-bb16-416e-8056-0ed4c730fe93" providerId="ADAL" clId="{C75AE3BB-3A4E-4F12-8A20-D6D0FAAC38FC}" dt="2024-04-26T09:37:50.740" v="222" actId="6549"/>
          <ac:spMkLst>
            <pc:docMk/>
            <pc:sldMk cId="798404022" sldId="377"/>
            <ac:spMk id="10" creationId="{00000000-0000-0000-0000-000000000000}"/>
          </ac:spMkLst>
        </pc:spChg>
      </pc:sldChg>
      <pc:sldChg chg="addSp modSp del mod">
        <pc:chgData name="John Adams" userId="1143faee-bb16-416e-8056-0ed4c730fe93" providerId="ADAL" clId="{C75AE3BB-3A4E-4F12-8A20-D6D0FAAC38FC}" dt="2024-04-26T09:21:04.350" v="212" actId="47"/>
        <pc:sldMkLst>
          <pc:docMk/>
          <pc:sldMk cId="1504626144" sldId="379"/>
        </pc:sldMkLst>
        <pc:picChg chg="mod">
          <ac:chgData name="John Adams" userId="1143faee-bb16-416e-8056-0ed4c730fe93" providerId="ADAL" clId="{C75AE3BB-3A4E-4F12-8A20-D6D0FAAC38FC}" dt="2024-04-26T09:20:54.851" v="210" actId="1076"/>
          <ac:picMkLst>
            <pc:docMk/>
            <pc:sldMk cId="1504626144" sldId="379"/>
            <ac:picMk id="3" creationId="{78CB01A0-C996-12B7-4099-B3CE64416AF8}"/>
          </ac:picMkLst>
        </pc:picChg>
        <pc:picChg chg="add mod">
          <ac:chgData name="John Adams" userId="1143faee-bb16-416e-8056-0ed4c730fe93" providerId="ADAL" clId="{C75AE3BB-3A4E-4F12-8A20-D6D0FAAC38FC}" dt="2024-04-26T09:20:37.085" v="207"/>
          <ac:picMkLst>
            <pc:docMk/>
            <pc:sldMk cId="1504626144" sldId="379"/>
            <ac:picMk id="9" creationId="{535C561B-99A0-5F48-E2B7-5D46ABB24DA8}"/>
          </ac:picMkLst>
        </pc:picChg>
      </pc:sldChg>
      <pc:sldChg chg="del">
        <pc:chgData name="John Adams" userId="1143faee-bb16-416e-8056-0ed4c730fe93" providerId="ADAL" clId="{C75AE3BB-3A4E-4F12-8A20-D6D0FAAC38FC}" dt="2024-04-26T08:48:31.287" v="12" actId="47"/>
        <pc:sldMkLst>
          <pc:docMk/>
          <pc:sldMk cId="3205819519" sldId="380"/>
        </pc:sldMkLst>
      </pc:sldChg>
      <pc:sldChg chg="add">
        <pc:chgData name="John Adams" userId="1143faee-bb16-416e-8056-0ed4c730fe93" providerId="ADAL" clId="{C75AE3BB-3A4E-4F12-8A20-D6D0FAAC38FC}" dt="2024-04-26T08:48:29.087" v="11"/>
        <pc:sldMkLst>
          <pc:docMk/>
          <pc:sldMk cId="2486557171" sldId="381"/>
        </pc:sldMkLst>
      </pc:sldChg>
      <pc:sldChg chg="addSp modSp add mod modTransition">
        <pc:chgData name="John Adams" userId="1143faee-bb16-416e-8056-0ed4c730fe93" providerId="ADAL" clId="{C75AE3BB-3A4E-4F12-8A20-D6D0FAAC38FC}" dt="2024-04-26T09:26:59.165" v="220" actId="1076"/>
        <pc:sldMkLst>
          <pc:docMk/>
          <pc:sldMk cId="1869736670" sldId="945"/>
        </pc:sldMkLst>
        <pc:spChg chg="mod">
          <ac:chgData name="John Adams" userId="1143faee-bb16-416e-8056-0ed4c730fe93" providerId="ADAL" clId="{C75AE3BB-3A4E-4F12-8A20-D6D0FAAC38FC}" dt="2024-04-26T09:20:29.652" v="206" actId="6549"/>
          <ac:spMkLst>
            <pc:docMk/>
            <pc:sldMk cId="1869736670" sldId="945"/>
            <ac:spMk id="2" creationId="{053DEF37-16B6-88F0-0DD2-27EC9E80DED5}"/>
          </ac:spMkLst>
        </pc:spChg>
        <pc:spChg chg="add mod">
          <ac:chgData name="John Adams" userId="1143faee-bb16-416e-8056-0ed4c730fe93" providerId="ADAL" clId="{C75AE3BB-3A4E-4F12-8A20-D6D0FAAC38FC}" dt="2024-04-26T09:20:47.823" v="209"/>
          <ac:spMkLst>
            <pc:docMk/>
            <pc:sldMk cId="1869736670" sldId="945"/>
            <ac:spMk id="4" creationId="{1B60293B-B096-F642-C709-CD5A1DF0D6BB}"/>
          </ac:spMkLst>
        </pc:spChg>
        <pc:spChg chg="mod">
          <ac:chgData name="John Adams" userId="1143faee-bb16-416e-8056-0ed4c730fe93" providerId="ADAL" clId="{C75AE3BB-3A4E-4F12-8A20-D6D0FAAC38FC}" dt="2024-04-26T09:26:59.165" v="220" actId="1076"/>
          <ac:spMkLst>
            <pc:docMk/>
            <pc:sldMk cId="1869736670" sldId="945"/>
            <ac:spMk id="7" creationId="{52531000-85C1-27F4-641E-EAD5440E4FE7}"/>
          </ac:spMkLst>
        </pc:spChg>
        <pc:picChg chg="add mod">
          <ac:chgData name="John Adams" userId="1143faee-bb16-416e-8056-0ed4c730fe93" providerId="ADAL" clId="{C75AE3BB-3A4E-4F12-8A20-D6D0FAAC38FC}" dt="2024-04-26T09:20:18.356" v="204"/>
          <ac:picMkLst>
            <pc:docMk/>
            <pc:sldMk cId="1869736670" sldId="945"/>
            <ac:picMk id="3" creationId="{0E0418D1-ABDB-98BC-425B-CEBDFD2A04C8}"/>
          </ac:picMkLst>
        </pc:picChg>
        <pc:picChg chg="add mod">
          <ac:chgData name="John Adams" userId="1143faee-bb16-416e-8056-0ed4c730fe93" providerId="ADAL" clId="{C75AE3BB-3A4E-4F12-8A20-D6D0FAAC38FC}" dt="2024-04-26T09:20:58.023" v="211"/>
          <ac:picMkLst>
            <pc:docMk/>
            <pc:sldMk cId="1869736670" sldId="945"/>
            <ac:picMk id="8" creationId="{72E1D140-8ACC-687C-5941-1411C82DDC1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30/04/2024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82584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30/04/2024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3934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30/04/2024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615292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30/04/2024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485222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30/04/2024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83780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30/04/2024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478259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30/04/2024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171780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30/04/2024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881878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30/04/2024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129229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30/04/2024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42268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30/04/2024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466531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02A62-F375-41FE-A154-0A2551C1B81C}" type="datetimeFigureOut">
              <a:rPr lang="en-GB" smtClean="0"/>
              <a:t>30/04/2024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57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7" y="5700381"/>
            <a:ext cx="9144000" cy="165576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Monday 20</a:t>
            </a:r>
            <a:r>
              <a:rPr lang="en-GB" sz="2800" baseline="300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th</a:t>
            </a:r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 May 2024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637" y="5816600"/>
            <a:ext cx="771525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48143" y="6352124"/>
            <a:ext cx="446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Brentwood Diocese Education Service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3997" y="256903"/>
            <a:ext cx="9144000" cy="1466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Walking the Path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145175" y="5057007"/>
            <a:ext cx="1011171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>
                <a:latin typeface="Garamond" panose="02020404030301010803" pitchFamily="18" charset="0"/>
              </a:rPr>
              <a:t>~ Walking the Path of Joy~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" y="5029200"/>
            <a:ext cx="1865376" cy="1828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45DB55-8CA6-3255-5B7D-6A6D2A0FA4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515" t="35858" r="34466" b="35515"/>
          <a:stretch/>
        </p:blipFill>
        <p:spPr>
          <a:xfrm>
            <a:off x="1523997" y="1832142"/>
            <a:ext cx="9144000" cy="319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3297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140348" y="1946172"/>
            <a:ext cx="9447752" cy="481404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320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“</a:t>
            </a:r>
            <a:r>
              <a:rPr lang="en-US" sz="3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</a:rPr>
              <a:t>I invite all Christians to </a:t>
            </a:r>
          </a:p>
          <a:p>
            <a:pPr algn="ctr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3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</a:rPr>
              <a:t>a renewed personal encounter with Jesus Christ; </a:t>
            </a:r>
          </a:p>
          <a:p>
            <a:pPr algn="ctr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3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</a:rPr>
              <a:t>I ask all of you to do this unfailingly each day. </a:t>
            </a:r>
          </a:p>
          <a:p>
            <a:pPr algn="ctr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3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</a:rPr>
              <a:t>No one should think that this invitation </a:t>
            </a:r>
          </a:p>
          <a:p>
            <a:pPr algn="ctr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3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</a:rPr>
              <a:t>is not meant for him </a:t>
            </a:r>
            <a:r>
              <a:rPr lang="en-US" sz="32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</a:rPr>
              <a:t>or her; </a:t>
            </a:r>
            <a:endParaRPr lang="en-US" sz="32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Garamond" panose="02020404030301010803" pitchFamily="18" charset="0"/>
            </a:endParaRPr>
          </a:p>
          <a:p>
            <a:pPr algn="ctr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</a:rPr>
              <a:t>no one is excluded from the joy brought by the Lord</a:t>
            </a:r>
            <a:r>
              <a:rPr lang="en-US" sz="3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</a:rPr>
              <a:t>.</a:t>
            </a:r>
            <a:r>
              <a:rPr lang="en-US" sz="320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”</a:t>
            </a:r>
          </a:p>
          <a:p>
            <a:pPr algn="ctr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000" i="0" dirty="0"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pPr algn="ctr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- Pope Francis,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Evangelii</a:t>
            </a:r>
            <a:r>
              <a:rPr lang="en-US" sz="240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Gaudium</a:t>
            </a:r>
          </a:p>
          <a:p>
            <a:pPr algn="ctr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000" i="0" dirty="0"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pPr algn="ctr">
              <a:lnSpc>
                <a:spcPts val="27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2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</a:t>
            </a:r>
          </a:p>
          <a:p>
            <a:pPr algn="ctr"/>
            <a:endParaRPr lang="en-GB" sz="12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24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J.O.Y.  </a:t>
            </a:r>
            <a:r>
              <a:rPr lang="en-GB" sz="2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~ Loving </a:t>
            </a:r>
            <a:r>
              <a:rPr lang="en-GB" sz="24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GB" sz="2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esus, Loving </a:t>
            </a:r>
            <a:r>
              <a:rPr lang="en-GB" sz="24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GB" sz="2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thers, Loving </a:t>
            </a:r>
            <a:r>
              <a:rPr lang="en-GB" sz="24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GB" sz="2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ourself.</a:t>
            </a:r>
            <a:endParaRPr lang="en-GB" sz="24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00" y="5845821"/>
            <a:ext cx="771525" cy="914400"/>
          </a:xfrm>
          <a:prstGeom prst="rect">
            <a:avLst/>
          </a:prstGeom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838199" y="244172"/>
            <a:ext cx="10461171" cy="12920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72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Walking the path of joy</a:t>
            </a:r>
            <a:endParaRPr lang="en-GB" sz="7200" dirty="0">
              <a:solidFill>
                <a:schemeClr val="accent5">
                  <a:lumMod val="75000"/>
                </a:schemeClr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D6D902-36D1-4CF9-BDFA-75FE237F5371}"/>
              </a:ext>
            </a:extLst>
          </p:cNvPr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</p:spTree>
    <p:extLst>
      <p:ext uri="{BB962C8B-B14F-4D97-AF65-F5344CB8AC3E}">
        <p14:creationId xmlns:p14="http://schemas.microsoft.com/office/powerpoint/2010/main" val="79840402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53143" y="415926"/>
            <a:ext cx="10835593" cy="15919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In Sunday’s Gospel Reading  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5313558" y="2290138"/>
            <a:ext cx="66636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Garamond" panose="02020404030301010803" pitchFamily="18" charset="0"/>
              </a:rPr>
              <a:t>Pentecost Sunday</a:t>
            </a:r>
          </a:p>
          <a:p>
            <a:pPr algn="ctr"/>
            <a:r>
              <a:rPr lang="en-GB" sz="3600" b="1" dirty="0">
                <a:latin typeface="Garamond" panose="02020404030301010803" pitchFamily="18" charset="0"/>
              </a:rPr>
              <a:t>19</a:t>
            </a:r>
            <a:r>
              <a:rPr lang="en-GB" sz="3600" b="1" baseline="30000" dirty="0">
                <a:latin typeface="Garamond" panose="02020404030301010803" pitchFamily="18" charset="0"/>
              </a:rPr>
              <a:t>th</a:t>
            </a:r>
            <a:r>
              <a:rPr lang="en-GB" sz="3600" b="1" dirty="0">
                <a:latin typeface="Garamond" panose="02020404030301010803" pitchFamily="18" charset="0"/>
              </a:rPr>
              <a:t> May 2024</a:t>
            </a:r>
            <a:r>
              <a:rPr lang="en-GB" sz="3600" dirty="0">
                <a:latin typeface="Garamond" panose="02020404030301010803" pitchFamily="18" charset="0"/>
              </a:rPr>
              <a:t>   </a:t>
            </a:r>
            <a:endParaRPr lang="en-GB" sz="1200" dirty="0">
              <a:latin typeface="Garamond" panose="02020404030301010803" pitchFamily="18" charset="0"/>
            </a:endParaRPr>
          </a:p>
          <a:p>
            <a:pPr algn="ctr"/>
            <a:r>
              <a:rPr lang="en-GB" sz="1200" dirty="0">
                <a:latin typeface="Garamond" panose="02020404030301010803" pitchFamily="18" charset="0"/>
              </a:rPr>
              <a:t>    </a:t>
            </a:r>
          </a:p>
          <a:p>
            <a:pPr algn="ctr"/>
            <a:r>
              <a:rPr lang="en-GB" sz="3600" dirty="0">
                <a:latin typeface="Garamond" panose="02020404030301010803" pitchFamily="18" charset="0"/>
              </a:rPr>
              <a:t>In the Gospel of John,                         Jesus tells his friends : </a:t>
            </a:r>
          </a:p>
          <a:p>
            <a:pPr algn="ctr"/>
            <a:endParaRPr lang="en-GB" sz="1600" dirty="0">
              <a:latin typeface="Garamond" panose="02020404030301010803" pitchFamily="18" charset="0"/>
            </a:endParaRPr>
          </a:p>
          <a:p>
            <a:pPr algn="ctr"/>
            <a:r>
              <a:rPr lang="en-GB" sz="4800" dirty="0">
                <a:latin typeface="Garamond" panose="02020404030301010803" pitchFamily="18" charset="0"/>
              </a:rPr>
              <a:t>“Receive the Holy Spirit.”</a:t>
            </a:r>
            <a:endParaRPr lang="en-GB" sz="3600" dirty="0">
              <a:latin typeface="Garamond" panose="02020404030301010803" pitchFamily="18" charset="0"/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E7F604-B5F7-5724-C91E-777519AAD9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11" t="29163" r="44166" b="20125"/>
          <a:stretch/>
        </p:blipFill>
        <p:spPr>
          <a:xfrm>
            <a:off x="653143" y="2203451"/>
            <a:ext cx="4759366" cy="408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88138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44099" y="6143316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54232" y="341812"/>
            <a:ext cx="11358561" cy="15919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Reflection 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973" y="5836945"/>
            <a:ext cx="771525" cy="914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03246" y="2219930"/>
            <a:ext cx="463026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Garamond" panose="02020404030301010803" pitchFamily="18" charset="0"/>
              </a:rPr>
              <a:t>Welcome the Stranger</a:t>
            </a:r>
            <a:endParaRPr lang="en-GB" sz="1200" b="1" dirty="0">
              <a:latin typeface="Garamond" panose="02020404030301010803" pitchFamily="18" charset="0"/>
            </a:endParaRPr>
          </a:p>
          <a:p>
            <a:pPr algn="ctr"/>
            <a:endParaRPr lang="en-GB" sz="1200" b="1" dirty="0">
              <a:latin typeface="Garamond" panose="02020404030301010803" pitchFamily="18" charset="0"/>
            </a:endParaRPr>
          </a:p>
          <a:p>
            <a:pPr algn="ctr"/>
            <a:r>
              <a:rPr lang="en-US" sz="3600" b="0" i="0" dirty="0">
                <a:solidFill>
                  <a:srgbClr val="001320"/>
                </a:solidFill>
                <a:effectLst/>
                <a:latin typeface="Garamond" panose="02020404030301010803" pitchFamily="18" charset="0"/>
              </a:rPr>
              <a:t>“</a:t>
            </a:r>
            <a:r>
              <a:rPr lang="en-US" sz="36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</a:rPr>
              <a:t>The stranger who resides with you shall be to you as one of your citizens; you shall love him as yourself.”</a:t>
            </a:r>
            <a:endParaRPr lang="en-US" sz="3600" b="0" i="0" dirty="0">
              <a:solidFill>
                <a:srgbClr val="001320"/>
              </a:solidFill>
              <a:effectLst/>
              <a:latin typeface="Garamond" panose="02020404030301010803" pitchFamily="18" charset="0"/>
            </a:endParaRPr>
          </a:p>
          <a:p>
            <a:pPr algn="ctr"/>
            <a:endParaRPr lang="en-US" dirty="0">
              <a:solidFill>
                <a:srgbClr val="001320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2400" b="0" i="0" dirty="0">
                <a:solidFill>
                  <a:srgbClr val="001320"/>
                </a:solidFill>
                <a:effectLst/>
                <a:latin typeface="Garamond" panose="02020404030301010803" pitchFamily="18" charset="0"/>
              </a:rPr>
              <a:t>(Leviticus 19 : 34)</a:t>
            </a:r>
            <a:r>
              <a:rPr lang="en-US" sz="3600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/>
            </a:r>
            <a:br>
              <a:rPr lang="en-US" sz="3600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</a:br>
            <a:endParaRPr lang="en-GB" sz="3600" dirty="0">
              <a:latin typeface="Garamond" panose="02020404030301010803" pitchFamily="18" charset="0"/>
            </a:endParaRPr>
          </a:p>
        </p:txBody>
      </p:sp>
      <p:pic>
        <p:nvPicPr>
          <p:cNvPr id="2052" name="Picture 4" descr="Classes — Welcoming the Stranger">
            <a:extLst>
              <a:ext uri="{FF2B5EF4-FFF2-40B4-BE49-F238E27FC236}">
                <a16:creationId xmlns:a16="http://schemas.microsoft.com/office/drawing/2014/main" id="{4956C979-2C89-8525-7BED-443496C6D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512" y="2401454"/>
            <a:ext cx="4160029" cy="419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33815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29343" y="254646"/>
            <a:ext cx="11010220" cy="13226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54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Preparing for World Youth Day 2027</a:t>
            </a:r>
            <a:endParaRPr lang="en-GB" sz="5400" dirty="0">
              <a:solidFill>
                <a:schemeClr val="accent5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44100" y="6063737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69711" y="2040130"/>
            <a:ext cx="7122290" cy="4345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5400" dirty="0">
                <a:latin typeface="Garamond" panose="02020404030301010803" pitchFamily="18" charset="0"/>
              </a:rPr>
              <a:t>“</a:t>
            </a:r>
            <a:r>
              <a:rPr lang="en-GB" sz="5400" dirty="0">
                <a:solidFill>
                  <a:srgbClr val="373737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 us invoke the Spirit daily upon our whole world!”</a:t>
            </a:r>
            <a:endParaRPr lang="en-GB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Clr>
                <a:srgbClr val="212121"/>
              </a:buClr>
            </a:pPr>
            <a:endParaRPr lang="en-GB" sz="24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3200" dirty="0">
                <a:latin typeface="Garamond" panose="02020404030301010803" pitchFamily="18" charset="0"/>
              </a:rPr>
              <a:t> </a:t>
            </a:r>
            <a:r>
              <a:rPr lang="en-GB" sz="3200" dirty="0">
                <a:solidFill>
                  <a:srgbClr val="333333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- Pope Francis, </a:t>
            </a:r>
          </a:p>
          <a:p>
            <a:pPr algn="ctr"/>
            <a:r>
              <a:rPr lang="en-GB" sz="32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Open Sans" panose="020B0606030504020204" pitchFamily="34" charset="0"/>
              </a:rPr>
              <a:t>Pentecost, 2023</a:t>
            </a:r>
            <a:endParaRPr lang="en-GB" sz="3200" dirty="0">
              <a:latin typeface="Garamond" panose="02020404030301010803" pitchFamily="18" charset="0"/>
            </a:endParaRPr>
          </a:p>
        </p:txBody>
      </p:sp>
      <p:pic>
        <p:nvPicPr>
          <p:cNvPr id="3" name="Picture 2" descr="World Youth Day - The next World Youth Day will be in Seoul, South Korea!  🇰🇷 See you in 2027! #WYD #Seoul2027 🇰🇷 🫰 Dicastery for Laity, Family  and Life | Facebook">
            <a:extLst>
              <a:ext uri="{FF2B5EF4-FFF2-40B4-BE49-F238E27FC236}">
                <a16:creationId xmlns:a16="http://schemas.microsoft.com/office/drawing/2014/main" id="{8D0F55F0-CD72-251A-5BC3-B5CEEC5F1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43" y="1833339"/>
            <a:ext cx="4340368" cy="469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42909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76C85E-7A65-2D6E-B6D0-334F69D232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60" t="28085" r="19574" b="5673"/>
          <a:stretch/>
        </p:blipFill>
        <p:spPr>
          <a:xfrm>
            <a:off x="0" y="-1"/>
            <a:ext cx="12182905" cy="695527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B8653D6-B5C1-04E2-3E8C-A159CCC8D239}"/>
              </a:ext>
            </a:extLst>
          </p:cNvPr>
          <p:cNvSpPr/>
          <p:nvPr/>
        </p:nvSpPr>
        <p:spPr>
          <a:xfrm>
            <a:off x="10195718" y="5849091"/>
            <a:ext cx="997979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936" y="5849091"/>
            <a:ext cx="771525" cy="914400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700791" y="5934100"/>
            <a:ext cx="4201907" cy="744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altLang="en-US" dirty="0">
              <a:latin typeface="Garamond" panose="02020404030301010803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95718" y="6044681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11F5D1-DA6A-95EA-3A7F-785DDC5EFC31}"/>
              </a:ext>
            </a:extLst>
          </p:cNvPr>
          <p:cNvSpPr txBox="1"/>
          <p:nvPr/>
        </p:nvSpPr>
        <p:spPr>
          <a:xfrm>
            <a:off x="369651" y="3057354"/>
            <a:ext cx="30739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Garamond" panose="02020404030301010803" pitchFamily="18" charset="0"/>
              </a:rPr>
              <a:t>Solemnity of Pentecost</a:t>
            </a:r>
            <a:endParaRPr lang="en-GB" sz="48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4286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elebrating God's Bounty">
            <a:extLst>
              <a:ext uri="{FF2B5EF4-FFF2-40B4-BE49-F238E27FC236}">
                <a16:creationId xmlns:a16="http://schemas.microsoft.com/office/drawing/2014/main" id="{35882D8E-9832-83DB-4937-071AE8338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96" y="1929687"/>
            <a:ext cx="11576481" cy="402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</p:spPr>
      </p:pic>
      <p:sp>
        <p:nvSpPr>
          <p:cNvPr id="6" name="TextBox 5"/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3DEF37-16B6-88F0-0DD2-27EC9E80D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697" y="466397"/>
            <a:ext cx="11576482" cy="1325563"/>
          </a:xfr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altLang="en-US" sz="6000" b="1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Grace After Meals</a:t>
            </a:r>
            <a:endParaRPr lang="en-GB" sz="6000" b="1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531000-85C1-27F4-641E-EAD5440E4FE7}"/>
              </a:ext>
            </a:extLst>
          </p:cNvPr>
          <p:cNvSpPr txBox="1"/>
          <p:nvPr/>
        </p:nvSpPr>
        <p:spPr>
          <a:xfrm>
            <a:off x="2454138" y="2663315"/>
            <a:ext cx="7147595" cy="25545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Garamond" panose="02020404030301010803" pitchFamily="18" charset="0"/>
              </a:rPr>
              <a:t>We give you thanks, Almighty God, </a:t>
            </a:r>
          </a:p>
          <a:p>
            <a:pPr algn="ctr"/>
            <a:r>
              <a:rPr lang="en-US" sz="3200" dirty="0">
                <a:latin typeface="Garamond" panose="02020404030301010803" pitchFamily="18" charset="0"/>
              </a:rPr>
              <a:t>for all your benefits, </a:t>
            </a:r>
          </a:p>
          <a:p>
            <a:pPr algn="ctr"/>
            <a:r>
              <a:rPr lang="en-US" sz="3200" dirty="0">
                <a:latin typeface="Garamond" panose="02020404030301010803" pitchFamily="18" charset="0"/>
              </a:rPr>
              <a:t>who live and reign, </a:t>
            </a:r>
          </a:p>
          <a:p>
            <a:pPr algn="ctr"/>
            <a:r>
              <a:rPr lang="en-US" sz="3200" dirty="0">
                <a:latin typeface="Garamond" panose="02020404030301010803" pitchFamily="18" charset="0"/>
              </a:rPr>
              <a:t>world without end. </a:t>
            </a:r>
          </a:p>
          <a:p>
            <a:pPr algn="ctr"/>
            <a:r>
              <a:rPr lang="en-US" sz="3200" dirty="0">
                <a:latin typeface="Garamond" panose="02020404030301010803" pitchFamily="18" charset="0"/>
              </a:rPr>
              <a:t>Amen.</a:t>
            </a:r>
            <a:endParaRPr lang="en-GB" sz="3200" dirty="0">
              <a:latin typeface="Garamond" panose="02020404030301010803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B60293B-B096-F642-C709-CD5A1DF0D6BB}"/>
              </a:ext>
            </a:extLst>
          </p:cNvPr>
          <p:cNvSpPr/>
          <p:nvPr/>
        </p:nvSpPr>
        <p:spPr>
          <a:xfrm>
            <a:off x="0" y="5306755"/>
            <a:ext cx="1650775" cy="16169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E1D140-8ACC-687C-5941-1411C82DDC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432" t="76635" r="47864" b="5890"/>
          <a:stretch/>
        </p:blipFill>
        <p:spPr>
          <a:xfrm>
            <a:off x="45205" y="5372351"/>
            <a:ext cx="1560364" cy="143298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86973667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7" y="5700381"/>
            <a:ext cx="9144000" cy="165576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Monday 20</a:t>
            </a:r>
            <a:r>
              <a:rPr lang="en-GB" sz="2800" baseline="300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th</a:t>
            </a:r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 May 2024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637" y="5816600"/>
            <a:ext cx="771525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48143" y="6352124"/>
            <a:ext cx="446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Brentwood Diocese Education Service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3997" y="256903"/>
            <a:ext cx="9144000" cy="1466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Walking the Path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145175" y="5057007"/>
            <a:ext cx="1011171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>
                <a:latin typeface="Garamond" panose="02020404030301010803" pitchFamily="18" charset="0"/>
              </a:rPr>
              <a:t>~ Walking the Path of Joy~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" y="5029200"/>
            <a:ext cx="1865376" cy="1828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45DB55-8CA6-3255-5B7D-6A6D2A0FA4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515" t="35858" r="34466" b="35515"/>
          <a:stretch/>
        </p:blipFill>
        <p:spPr>
          <a:xfrm>
            <a:off x="1523997" y="1832142"/>
            <a:ext cx="9144000" cy="319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55717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74C4D908A1454EA680D99890B63DD8" ma:contentTypeVersion="11" ma:contentTypeDescription="Create a new document." ma:contentTypeScope="" ma:versionID="9402c1d68d3900ee211fc7516b8e0b3d">
  <xsd:schema xmlns:xsd="http://www.w3.org/2001/XMLSchema" xmlns:xs="http://www.w3.org/2001/XMLSchema" xmlns:p="http://schemas.microsoft.com/office/2006/metadata/properties" xmlns:ns3="66f78821-969e-443f-8b7e-99ce487fda93" targetNamespace="http://schemas.microsoft.com/office/2006/metadata/properties" ma:root="true" ma:fieldsID="41d38482d1c0efd77029f8be5c83b58b" ns3:_="">
    <xsd:import namespace="66f78821-969e-443f-8b7e-99ce487fda9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f78821-969e-443f-8b7e-99ce487fda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51E2457-5AA8-4476-B0FB-665F6FA191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f78821-969e-443f-8b7e-99ce487fda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471895A-9627-4D5A-93F3-5760510F59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F5F0585-C9A4-4F37-BF45-19570350497D}">
  <ds:schemaRefs>
    <ds:schemaRef ds:uri="66f78821-969e-443f-8b7e-99ce487fda93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9330</TotalTime>
  <Words>238</Words>
  <Application>Microsoft Office PowerPoint</Application>
  <PresentationFormat>Widescreen</PresentationFormat>
  <Paragraphs>52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Garamond</vt:lpstr>
      <vt:lpstr>Open Sans</vt:lpstr>
      <vt:lpstr>Roboto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Grace After Meals</vt:lpstr>
      <vt:lpstr>PowerPoint Presentation</vt:lpstr>
    </vt:vector>
  </TitlesOfParts>
  <Company>Diocese Of Brentwood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Sophie Russell</dc:creator>
  <cp:lastModifiedBy>Catherine McKenna</cp:lastModifiedBy>
  <cp:revision>638</cp:revision>
  <dcterms:created xsi:type="dcterms:W3CDTF">2019-09-06T14:56:38Z</dcterms:created>
  <dcterms:modified xsi:type="dcterms:W3CDTF">2024-04-30T16:40:28Z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0x0101001674C4D908A1454EA680D99890B63DD8</vt:lpwstr>
  </property>
</Properties>
</file>