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82" r:id="rId5"/>
    <p:sldId id="377" r:id="rId6"/>
    <p:sldId id="297" r:id="rId7"/>
    <p:sldId id="333" r:id="rId8"/>
    <p:sldId id="360" r:id="rId9"/>
    <p:sldId id="383" r:id="rId10"/>
    <p:sldId id="384" r:id="rId11"/>
    <p:sldId id="38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0087A9-6781-471A-B73D-00801917339A}" v="14" dt="2024-05-22T06:08:42.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1" autoAdjust="0"/>
    <p:restoredTop sz="94660"/>
  </p:normalViewPr>
  <p:slideViewPr>
    <p:cSldViewPr snapToGrid="0">
      <p:cViewPr varScale="1">
        <p:scale>
          <a:sx n="66" d="100"/>
          <a:sy n="66" d="100"/>
        </p:scale>
        <p:origin x="665"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7B0087A9-6781-471A-B73D-00801917339A}"/>
    <pc:docChg chg="custSel modSld">
      <pc:chgData name="John Adams" userId="1143faee-bb16-416e-8056-0ed4c730fe93" providerId="ADAL" clId="{7B0087A9-6781-471A-B73D-00801917339A}" dt="2024-05-22T06:49:48.209" v="65" actId="6549"/>
      <pc:docMkLst>
        <pc:docMk/>
      </pc:docMkLst>
      <pc:sldChg chg="modSp mod">
        <pc:chgData name="John Adams" userId="1143faee-bb16-416e-8056-0ed4c730fe93" providerId="ADAL" clId="{7B0087A9-6781-471A-B73D-00801917339A}" dt="2024-05-22T06:13:29.674" v="63" actId="404"/>
        <pc:sldMkLst>
          <pc:docMk/>
          <pc:sldMk cId="798404022" sldId="377"/>
        </pc:sldMkLst>
        <pc:spChg chg="mod">
          <ac:chgData name="John Adams" userId="1143faee-bb16-416e-8056-0ed4c730fe93" providerId="ADAL" clId="{7B0087A9-6781-471A-B73D-00801917339A}" dt="2024-05-22T06:13:29.674" v="63" actId="404"/>
          <ac:spMkLst>
            <pc:docMk/>
            <pc:sldMk cId="798404022" sldId="377"/>
            <ac:spMk id="10" creationId="{00000000-0000-0000-0000-000000000000}"/>
          </ac:spMkLst>
        </pc:spChg>
        <pc:spChg chg="mod">
          <ac:chgData name="John Adams" userId="1143faee-bb16-416e-8056-0ed4c730fe93" providerId="ADAL" clId="{7B0087A9-6781-471A-B73D-00801917339A}" dt="2024-05-22T06:10:46.152" v="51" actId="255"/>
          <ac:spMkLst>
            <pc:docMk/>
            <pc:sldMk cId="798404022" sldId="377"/>
            <ac:spMk id="11" creationId="{00000000-0000-0000-0000-000000000000}"/>
          </ac:spMkLst>
        </pc:spChg>
      </pc:sldChg>
      <pc:sldChg chg="modSp mod">
        <pc:chgData name="John Adams" userId="1143faee-bb16-416e-8056-0ed4c730fe93" providerId="ADAL" clId="{7B0087A9-6781-471A-B73D-00801917339A}" dt="2024-05-22T06:49:48.209" v="65" actId="6549"/>
        <pc:sldMkLst>
          <pc:docMk/>
          <pc:sldMk cId="1522947247" sldId="383"/>
        </pc:sldMkLst>
        <pc:spChg chg="mod">
          <ac:chgData name="John Adams" userId="1143faee-bb16-416e-8056-0ed4c730fe93" providerId="ADAL" clId="{7B0087A9-6781-471A-B73D-00801917339A}" dt="2024-05-22T06:49:48.209" v="65" actId="6549"/>
          <ac:spMkLst>
            <pc:docMk/>
            <pc:sldMk cId="1522947247" sldId="383"/>
            <ac:spMk id="3" creationId="{00000000-0000-0000-0000-000000000000}"/>
          </ac:spMkLst>
        </pc:spChg>
      </pc:sldChg>
      <pc:sldChg chg="addSp delSp modSp mod">
        <pc:chgData name="John Adams" userId="1143faee-bb16-416e-8056-0ed4c730fe93" providerId="ADAL" clId="{7B0087A9-6781-471A-B73D-00801917339A}" dt="2024-05-22T06:08:42.531" v="47" actId="732"/>
        <pc:sldMkLst>
          <pc:docMk/>
          <pc:sldMk cId="2107231878" sldId="384"/>
        </pc:sldMkLst>
        <pc:spChg chg="add mod">
          <ac:chgData name="John Adams" userId="1143faee-bb16-416e-8056-0ed4c730fe93" providerId="ADAL" clId="{7B0087A9-6781-471A-B73D-00801917339A}" dt="2024-05-22T06:08:05.995" v="42" actId="20577"/>
          <ac:spMkLst>
            <pc:docMk/>
            <pc:sldMk cId="2107231878" sldId="384"/>
            <ac:spMk id="7" creationId="{71529BE9-2BD5-6834-CB76-4D6D95E6FC48}"/>
          </ac:spMkLst>
        </pc:spChg>
        <pc:spChg chg="add mod">
          <ac:chgData name="John Adams" userId="1143faee-bb16-416e-8056-0ed4c730fe93" providerId="ADAL" clId="{7B0087A9-6781-471A-B73D-00801917339A}" dt="2024-05-22T06:04:55.929" v="33" actId="1582"/>
          <ac:spMkLst>
            <pc:docMk/>
            <pc:sldMk cId="2107231878" sldId="384"/>
            <ac:spMk id="9" creationId="{5028F282-412C-C9D3-C71A-D2F2934BECA4}"/>
          </ac:spMkLst>
        </pc:spChg>
        <pc:picChg chg="ord">
          <ac:chgData name="John Adams" userId="1143faee-bb16-416e-8056-0ed4c730fe93" providerId="ADAL" clId="{7B0087A9-6781-471A-B73D-00801917339A}" dt="2024-05-22T06:05:03.771" v="34" actId="166"/>
          <ac:picMkLst>
            <pc:docMk/>
            <pc:sldMk cId="2107231878" sldId="384"/>
            <ac:picMk id="3" creationId="{E791E4BB-7E3F-BF1C-715E-4C4DC4C3F1F7}"/>
          </ac:picMkLst>
        </pc:picChg>
        <pc:picChg chg="del">
          <ac:chgData name="John Adams" userId="1143faee-bb16-416e-8056-0ed4c730fe93" providerId="ADAL" clId="{7B0087A9-6781-471A-B73D-00801917339A}" dt="2024-05-22T05:59:59.589" v="0" actId="478"/>
          <ac:picMkLst>
            <pc:docMk/>
            <pc:sldMk cId="2107231878" sldId="384"/>
            <ac:picMk id="8" creationId="{00000000-0000-0000-0000-000000000000}"/>
          </ac:picMkLst>
        </pc:picChg>
        <pc:picChg chg="add mod">
          <ac:chgData name="John Adams" userId="1143faee-bb16-416e-8056-0ed4c730fe93" providerId="ADAL" clId="{7B0087A9-6781-471A-B73D-00801917339A}" dt="2024-05-22T06:08:42.531" v="47" actId="732"/>
          <ac:picMkLst>
            <pc:docMk/>
            <pc:sldMk cId="2107231878" sldId="384"/>
            <ac:picMk id="2050" creationId="{C859412E-6A62-3A8B-BC06-1FFABB2FDF7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22/05/2024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22/05/2024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June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the Spirit~</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37846" y="1933112"/>
            <a:ext cx="4115007" cy="288599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spTree>
    <p:extLst>
      <p:ext uri="{BB962C8B-B14F-4D97-AF65-F5344CB8AC3E}">
        <p14:creationId xmlns:p14="http://schemas.microsoft.com/office/powerpoint/2010/main" val="261550847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4250493" y="1657710"/>
            <a:ext cx="7404727" cy="458564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3200" b="1" dirty="0">
                <a:latin typeface="Garamond" panose="02020404030301010803" pitchFamily="18" charset="0"/>
              </a:rPr>
              <a:t>Praying to the Holy Spirit</a:t>
            </a:r>
          </a:p>
          <a:p>
            <a:pPr algn="ctr"/>
            <a:r>
              <a:rPr lang="en-GB" sz="3200" dirty="0">
                <a:latin typeface="Garamond" panose="02020404030301010803" pitchFamily="18" charset="0"/>
              </a:rPr>
              <a:t>He teaches us the path, the way. </a:t>
            </a:r>
          </a:p>
          <a:p>
            <a:pPr algn="ctr"/>
            <a:r>
              <a:rPr lang="en-GB" sz="3200" dirty="0">
                <a:latin typeface="Garamond" panose="02020404030301010803" pitchFamily="18" charset="0"/>
              </a:rPr>
              <a:t>In the early times of the Church, </a:t>
            </a:r>
          </a:p>
          <a:p>
            <a:pPr algn="ctr"/>
            <a:r>
              <a:rPr lang="en-GB" sz="3200" dirty="0">
                <a:latin typeface="Garamond" panose="02020404030301010803" pitchFamily="18" charset="0"/>
              </a:rPr>
              <a:t>Christianity was called “the way” (Acts 9:2), and Jesus himself is the Way. </a:t>
            </a:r>
          </a:p>
          <a:p>
            <a:pPr algn="ctr"/>
            <a:r>
              <a:rPr lang="en-GB" sz="3200" dirty="0">
                <a:latin typeface="Garamond" panose="02020404030301010803" pitchFamily="18" charset="0"/>
              </a:rPr>
              <a:t>The Holy Spirit teaches us to follow him, </a:t>
            </a:r>
          </a:p>
          <a:p>
            <a:pPr algn="ctr"/>
            <a:r>
              <a:rPr lang="en-GB" sz="3200" dirty="0">
                <a:latin typeface="Garamond" panose="02020404030301010803" pitchFamily="18" charset="0"/>
              </a:rPr>
              <a:t>to walk in his footprints.</a:t>
            </a:r>
          </a:p>
          <a:p>
            <a:pPr algn="ctr"/>
            <a:r>
              <a:rPr lang="en-GB" sz="2000" dirty="0">
                <a:effectLst/>
                <a:latin typeface="Garamond" panose="02020404030301010803" pitchFamily="18" charset="0"/>
                <a:ea typeface="Calibri" panose="020F0502020204030204" pitchFamily="34" charset="0"/>
                <a:cs typeface="Times New Roman" panose="02020603050405020304" pitchFamily="18" charset="0"/>
              </a:rPr>
              <a:t>(from Hallow)</a:t>
            </a:r>
          </a:p>
          <a:p>
            <a:pPr algn="ctr"/>
            <a:endParaRPr lang="en-GB" sz="12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2400" b="1" dirty="0">
                <a:latin typeface="Garamond" panose="02020404030301010803" pitchFamily="18" charset="0"/>
                <a:ea typeface="Calibri" panose="020F0502020204030204" pitchFamily="34" charset="0"/>
                <a:cs typeface="Times New Roman" panose="02020603050405020304" pitchFamily="18" charset="0"/>
              </a:rPr>
              <a:t>J.O.Y.  </a:t>
            </a:r>
            <a:r>
              <a:rPr lang="en-GB" sz="2400" dirty="0">
                <a:latin typeface="Garamond" panose="02020404030301010803" pitchFamily="18" charset="0"/>
                <a:ea typeface="Calibri" panose="020F0502020204030204" pitchFamily="34" charset="0"/>
                <a:cs typeface="Times New Roman" panose="02020603050405020304" pitchFamily="18" charset="0"/>
              </a:rPr>
              <a:t>~ Loving </a:t>
            </a:r>
            <a:r>
              <a:rPr lang="en-GB" sz="2400" b="1" dirty="0">
                <a:latin typeface="Garamond" panose="02020404030301010803" pitchFamily="18" charset="0"/>
                <a:ea typeface="Calibri" panose="020F0502020204030204" pitchFamily="34" charset="0"/>
                <a:cs typeface="Times New Roman" panose="02020603050405020304" pitchFamily="18" charset="0"/>
              </a:rPr>
              <a:t>J</a:t>
            </a:r>
            <a:r>
              <a:rPr lang="en-GB" sz="2400" dirty="0">
                <a:latin typeface="Garamond" panose="02020404030301010803" pitchFamily="18" charset="0"/>
                <a:ea typeface="Calibri" panose="020F0502020204030204" pitchFamily="34" charset="0"/>
                <a:cs typeface="Times New Roman" panose="02020603050405020304" pitchFamily="18" charset="0"/>
              </a:rPr>
              <a:t>esus, Loving </a:t>
            </a:r>
            <a:r>
              <a:rPr lang="en-GB" sz="2400" b="1" dirty="0">
                <a:latin typeface="Garamond" panose="02020404030301010803" pitchFamily="18" charset="0"/>
                <a:ea typeface="Calibri" panose="020F0502020204030204" pitchFamily="34" charset="0"/>
                <a:cs typeface="Times New Roman" panose="02020603050405020304" pitchFamily="18" charset="0"/>
              </a:rPr>
              <a:t>O</a:t>
            </a:r>
            <a:r>
              <a:rPr lang="en-GB" sz="2400" dirty="0">
                <a:latin typeface="Garamond" panose="02020404030301010803" pitchFamily="18" charset="0"/>
                <a:ea typeface="Calibri" panose="020F0502020204030204" pitchFamily="34" charset="0"/>
                <a:cs typeface="Times New Roman" panose="02020603050405020304" pitchFamily="18" charset="0"/>
              </a:rPr>
              <a:t>thers, Loving </a:t>
            </a:r>
            <a:r>
              <a:rPr lang="en-GB" sz="2400" b="1" dirty="0">
                <a:latin typeface="Garamond" panose="02020404030301010803" pitchFamily="18" charset="0"/>
                <a:ea typeface="Calibri" panose="020F0502020204030204" pitchFamily="34" charset="0"/>
                <a:cs typeface="Times New Roman" panose="02020603050405020304" pitchFamily="18" charset="0"/>
              </a:rPr>
              <a:t>Y</a:t>
            </a:r>
            <a:r>
              <a:rPr lang="en-GB" sz="2400" dirty="0">
                <a:latin typeface="Garamond" panose="02020404030301010803" pitchFamily="18" charset="0"/>
                <a:ea typeface="Calibri" panose="020F0502020204030204" pitchFamily="34" charset="0"/>
                <a:cs typeface="Times New Roman" panose="02020603050405020304" pitchFamily="18" charset="0"/>
              </a:rPr>
              <a:t>ourself..</a:t>
            </a:r>
            <a:endParaRPr lang="en-GB" sz="24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64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the Spirit</a:t>
            </a:r>
            <a:endParaRPr lang="en-GB" sz="64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334" y="1954131"/>
            <a:ext cx="3135372" cy="4172768"/>
          </a:xfrm>
          <a:prstGeom prst="rect">
            <a:avLst/>
          </a:prstGeom>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6070939" y="2203451"/>
            <a:ext cx="6300066" cy="3939540"/>
          </a:xfrm>
          <a:prstGeom prst="rect">
            <a:avLst/>
          </a:prstGeom>
        </p:spPr>
        <p:txBody>
          <a:bodyPr wrap="square">
            <a:spAutoFit/>
          </a:bodyPr>
          <a:lstStyle/>
          <a:p>
            <a:pPr algn="ctr"/>
            <a:r>
              <a:rPr lang="en-GB" sz="3600" b="1" dirty="0">
                <a:latin typeface="Garamond" panose="02020404030301010803" pitchFamily="18" charset="0"/>
              </a:rPr>
              <a:t>The Most Holy </a:t>
            </a:r>
          </a:p>
          <a:p>
            <a:pPr algn="ctr"/>
            <a:r>
              <a:rPr lang="en-GB" sz="3600" b="1" dirty="0">
                <a:latin typeface="Garamond" panose="02020404030301010803" pitchFamily="18" charset="0"/>
              </a:rPr>
              <a:t>Body and Blood of Christ:</a:t>
            </a:r>
          </a:p>
          <a:p>
            <a:pPr algn="ctr"/>
            <a:r>
              <a:rPr lang="en-GB" sz="3600" b="1" dirty="0">
                <a:latin typeface="Garamond" panose="02020404030301010803" pitchFamily="18" charset="0"/>
              </a:rPr>
              <a:t>2</a:t>
            </a:r>
            <a:r>
              <a:rPr lang="en-GB" sz="3600" b="1" baseline="30000" dirty="0">
                <a:latin typeface="Garamond" panose="02020404030301010803" pitchFamily="18" charset="0"/>
              </a:rPr>
              <a:t>nd</a:t>
            </a:r>
            <a:r>
              <a:rPr lang="en-GB" sz="3600" b="1" dirty="0">
                <a:latin typeface="Garamond" panose="02020404030301010803" pitchFamily="18" charset="0"/>
              </a:rPr>
              <a:t> June 2024</a:t>
            </a:r>
            <a:r>
              <a:rPr lang="en-GB" sz="3600" dirty="0">
                <a:latin typeface="Garamond" panose="02020404030301010803" pitchFamily="18" charset="0"/>
              </a:rPr>
              <a:t> :  </a:t>
            </a:r>
            <a:endParaRPr lang="en-GB" sz="1400" dirty="0">
              <a:latin typeface="Garamond" panose="02020404030301010803" pitchFamily="18" charset="0"/>
            </a:endParaRPr>
          </a:p>
          <a:p>
            <a:pPr algn="ctr"/>
            <a:r>
              <a:rPr lang="en-GB" sz="1400" dirty="0">
                <a:latin typeface="Garamond" panose="02020404030301010803" pitchFamily="18" charset="0"/>
              </a:rPr>
              <a:t>    </a:t>
            </a:r>
          </a:p>
          <a:p>
            <a:pPr algn="ctr"/>
            <a:r>
              <a:rPr lang="en-GB" sz="3600" dirty="0">
                <a:latin typeface="Garamond" panose="02020404030301010803" pitchFamily="18" charset="0"/>
              </a:rPr>
              <a:t>In the Gospel,                             Christ tells his friends : </a:t>
            </a:r>
            <a:r>
              <a:rPr lang="en-GB" sz="1400" dirty="0">
                <a:latin typeface="Garamond" panose="02020404030301010803" pitchFamily="18" charset="0"/>
              </a:rPr>
              <a:t>:                                                  </a:t>
            </a:r>
          </a:p>
          <a:p>
            <a:pPr algn="ctr"/>
            <a:r>
              <a:rPr lang="en-GB" sz="1400" dirty="0">
                <a:latin typeface="Garamond" panose="02020404030301010803" pitchFamily="18" charset="0"/>
              </a:rPr>
              <a:t>                                         </a:t>
            </a:r>
          </a:p>
          <a:p>
            <a:pPr algn="ctr"/>
            <a:r>
              <a:rPr lang="en-GB" sz="3600" dirty="0">
                <a:latin typeface="Garamond" panose="02020404030301010803" pitchFamily="18" charset="0"/>
              </a:rPr>
              <a:t>“This is my Body.”</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69312" y="2543859"/>
            <a:ext cx="5887640" cy="3310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4232" y="341812"/>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9" name="Picture 2">
            <a:extLst>
              <a:ext uri="{FF2B5EF4-FFF2-40B4-BE49-F238E27FC236}">
                <a16:creationId xmlns:a16="http://schemas.microsoft.com/office/drawing/2014/main" id="{D736DD35-163A-AD67-4407-49B1F324087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361382" y="2218382"/>
            <a:ext cx="3741591" cy="374159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3" name="Rectangle 2"/>
          <p:cNvSpPr/>
          <p:nvPr/>
        </p:nvSpPr>
        <p:spPr>
          <a:xfrm>
            <a:off x="493857" y="2497777"/>
            <a:ext cx="6867525" cy="3000821"/>
          </a:xfrm>
          <a:prstGeom prst="rect">
            <a:avLst/>
          </a:prstGeom>
        </p:spPr>
        <p:txBody>
          <a:bodyPr wrap="square">
            <a:spAutoFit/>
          </a:bodyPr>
          <a:lstStyle/>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4000" dirty="0">
                <a:solidFill>
                  <a:srgbClr val="1F1F1F"/>
                </a:solidFill>
                <a:latin typeface="Garamond" panose="02020404030301010803" pitchFamily="18" charset="0"/>
                <a:ea typeface="Times New Roman" panose="02020603050405020304" pitchFamily="18" charset="0"/>
                <a:cs typeface="Courier New" panose="02070309020205020404" pitchFamily="49" charset="0"/>
              </a:rPr>
              <a:t>Consider the virtue of FAITH.</a:t>
            </a:r>
          </a:p>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4000" dirty="0">
              <a:solidFill>
                <a:srgbClr val="1F1F1F"/>
              </a:solidFill>
              <a:latin typeface="Garamond" panose="02020404030301010803" pitchFamily="18" charset="0"/>
              <a:ea typeface="Times New Roman" panose="02020603050405020304" pitchFamily="18" charset="0"/>
              <a:cs typeface="Courier New" panose="02070309020205020404" pitchFamily="49" charset="0"/>
            </a:endParaRPr>
          </a:p>
          <a:p>
            <a:pPr algn="ctr"/>
            <a:r>
              <a:rPr lang="en-GB" sz="4000" dirty="0">
                <a:latin typeface="Garamond" panose="02020404030301010803" pitchFamily="18" charset="0"/>
                <a:ea typeface="Calibri" panose="020F0502020204030204" pitchFamily="34" charset="0"/>
                <a:cs typeface="Times New Roman" panose="02020603050405020304" pitchFamily="18" charset="0"/>
              </a:rPr>
              <a:t>Let us be faithful to Jesus.</a:t>
            </a:r>
          </a:p>
          <a:p>
            <a:pPr algn="ctr"/>
            <a:endParaRPr lang="en-GB" sz="2400" dirty="0">
              <a:latin typeface="Garamond" panose="02020404030301010803" pitchFamily="18" charset="0"/>
              <a:ea typeface="Calibri" panose="020F0502020204030204" pitchFamily="34" charset="0"/>
              <a:cs typeface="Times New Roman" panose="02020603050405020304" pitchFamily="18" charset="0"/>
            </a:endParaRPr>
          </a:p>
          <a:p>
            <a:pPr algn="ctr"/>
            <a:r>
              <a:rPr lang="en-GB" sz="4000" dirty="0">
                <a:latin typeface="Garamond" panose="02020404030301010803" pitchFamily="18" charset="0"/>
                <a:ea typeface="Calibri" panose="020F0502020204030204" pitchFamily="34" charset="0"/>
                <a:cs typeface="Times New Roman" panose="02020603050405020304" pitchFamily="18" charset="0"/>
              </a:rPr>
              <a:t>Let us have faith </a:t>
            </a:r>
          </a:p>
          <a:p>
            <a:pPr algn="ctr"/>
            <a:r>
              <a:rPr lang="en-GB" sz="4000" dirty="0">
                <a:latin typeface="Garamond" panose="02020404030301010803" pitchFamily="18" charset="0"/>
                <a:ea typeface="Calibri" panose="020F0502020204030204" pitchFamily="34" charset="0"/>
                <a:cs typeface="Times New Roman" panose="02020603050405020304" pitchFamily="18" charset="0"/>
              </a:rPr>
              <a:t>in others and ourselves.</a:t>
            </a:r>
          </a:p>
        </p:txBody>
      </p:sp>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588715" y="1868554"/>
            <a:ext cx="6289965" cy="4074000"/>
          </a:xfrm>
          <a:prstGeom prst="rect">
            <a:avLst/>
          </a:prstGeom>
          <a:noFill/>
        </p:spPr>
        <p:txBody>
          <a:bodyPr wrap="square" rtlCol="0">
            <a:spAutoFit/>
          </a:bodyPr>
          <a:lstStyle/>
          <a:p>
            <a:pPr algn="ctr"/>
            <a:r>
              <a:rPr lang="en-GB" sz="6000" dirty="0">
                <a:latin typeface="Garamond" panose="02020404030301010803" pitchFamily="18" charset="0"/>
              </a:rPr>
              <a:t>“Let us start anew                      from                     the Holy Spirit</a:t>
            </a:r>
            <a:r>
              <a:rPr lang="en-GB" sz="6000" dirty="0">
                <a:solidFill>
                  <a:srgbClr val="1F1F1F"/>
                </a:solidFill>
                <a:latin typeface="Garamond" panose="02020404030301010803" pitchFamily="18" charset="0"/>
                <a:ea typeface="Times New Roman" panose="02020603050405020304" pitchFamily="18" charset="0"/>
                <a:cs typeface="Courier New" panose="02070309020205020404" pitchFamily="49" charset="0"/>
              </a:rPr>
              <a:t>.</a:t>
            </a:r>
            <a:r>
              <a:rPr lang="en-GB" sz="6000" dirty="0">
                <a:latin typeface="Garamond" panose="02020404030301010803" pitchFamily="18" charset="0"/>
              </a:rPr>
              <a:t>”</a:t>
            </a:r>
          </a:p>
          <a:p>
            <a:pPr>
              <a:lnSpc>
                <a:spcPct val="107000"/>
              </a:lnSpc>
              <a:spcAft>
                <a:spcPts val="800"/>
              </a:spcAft>
              <a:buClr>
                <a:srgbClr val="212121"/>
              </a:buClr>
            </a:pPr>
            <a:endParaRPr lang="en-GB" sz="1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 </a:t>
            </a:r>
            <a:endParaRPr lang="en-GB" sz="2000" dirty="0">
              <a:solidFill>
                <a:srgbClr val="333333"/>
              </a:solidFill>
              <a:latin typeface="Garamond" panose="02020404030301010803" pitchFamily="18" charset="0"/>
              <a:cs typeface="Times New Roman" panose="02020603050405020304" pitchFamily="18" charset="0"/>
            </a:endParaRPr>
          </a:p>
          <a:p>
            <a:pPr algn="ctr"/>
            <a:endParaRPr lang="en-GB" sz="600" dirty="0">
              <a:solidFill>
                <a:srgbClr val="333333"/>
              </a:solidFill>
              <a:latin typeface="Garamond" panose="02020404030301010803" pitchFamily="18" charset="0"/>
              <a:cs typeface="Times New Roman" panose="02020603050405020304" pitchFamily="18" charset="0"/>
            </a:endParaRPr>
          </a:p>
          <a:p>
            <a:pPr algn="ctr"/>
            <a:r>
              <a:rPr lang="en-GB" sz="3200" i="1" dirty="0">
                <a:latin typeface="Garamond" panose="02020404030301010803" pitchFamily="18" charset="0"/>
              </a:rPr>
              <a:t>(General Audience, 22</a:t>
            </a:r>
            <a:r>
              <a:rPr lang="en-GB" sz="3200" i="1" baseline="30000" dirty="0">
                <a:latin typeface="Garamond" panose="02020404030301010803" pitchFamily="18" charset="0"/>
              </a:rPr>
              <a:t>nd</a:t>
            </a:r>
            <a:r>
              <a:rPr lang="en-GB" sz="3200" i="1" dirty="0">
                <a:latin typeface="Garamond" panose="02020404030301010803" pitchFamily="18" charset="0"/>
              </a:rPr>
              <a:t> February 2023)</a:t>
            </a:r>
            <a:endParaRPr lang="en-GB" sz="3200" i="1" dirty="0">
              <a:solidFill>
                <a:srgbClr val="333333"/>
              </a:solidFill>
              <a:latin typeface="Garamond" panose="02020404030301010803" pitchFamily="18" charset="0"/>
              <a:cs typeface="Times New Roman" panose="02020603050405020304"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20DA52-60C3-4862-B51D-C475A068156E}"/>
              </a:ext>
            </a:extLst>
          </p:cNvPr>
          <p:cNvSpPr txBox="1"/>
          <p:nvPr/>
        </p:nvSpPr>
        <p:spPr>
          <a:xfrm>
            <a:off x="451645" y="2603764"/>
            <a:ext cx="6466582" cy="523220"/>
          </a:xfrm>
          <a:prstGeom prst="rect">
            <a:avLst/>
          </a:prstGeom>
          <a:noFill/>
        </p:spPr>
        <p:txBody>
          <a:bodyPr wrap="square" rtlCol="0">
            <a:spAutoFit/>
          </a:bodyPr>
          <a:lstStyle/>
          <a:p>
            <a:pPr algn="l"/>
            <a:endParaRPr lang="en-US" sz="800" b="0" i="0" dirty="0">
              <a:effectLst/>
              <a:latin typeface="Garamond" panose="02020404030301010803" pitchFamily="18" charset="0"/>
            </a:endParaRPr>
          </a:p>
          <a:p>
            <a:pPr algn="just"/>
            <a:endParaRPr lang="en-US" sz="2000" b="0" i="0" dirty="0">
              <a:solidFill>
                <a:srgbClr val="333333"/>
              </a:solidFill>
              <a:effectLst/>
              <a:latin typeface="Garamond" panose="02020404030301010803" pitchFamily="18" charset="0"/>
            </a:endParaRPr>
          </a:p>
        </p:txBody>
      </p:sp>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1379563" y="331619"/>
            <a:ext cx="9588473" cy="221761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1">
                    <a:lumMod val="75000"/>
                  </a:schemeClr>
                </a:solidFill>
                <a:latin typeface="Garamond" panose="02020404030301010803" pitchFamily="18" charset="0"/>
              </a:rPr>
              <a:t>Solemnity of the</a:t>
            </a:r>
          </a:p>
          <a:p>
            <a:pPr algn="ctr"/>
            <a:endParaRPr lang="en-GB" altLang="en-US" sz="700" dirty="0">
              <a:solidFill>
                <a:schemeClr val="accent1">
                  <a:lumMod val="75000"/>
                </a:schemeClr>
              </a:solidFill>
              <a:latin typeface="Garamond" panose="02020404030301010803" pitchFamily="18" charset="0"/>
            </a:endParaRPr>
          </a:p>
          <a:p>
            <a:pPr algn="ctr"/>
            <a:endParaRPr lang="en-GB" altLang="en-US" sz="400" dirty="0">
              <a:solidFill>
                <a:schemeClr val="accent1">
                  <a:lumMod val="75000"/>
                </a:schemeClr>
              </a:solidFill>
              <a:latin typeface="Garamond" panose="02020404030301010803" pitchFamily="18" charset="0"/>
            </a:endParaRPr>
          </a:p>
          <a:p>
            <a:pPr algn="ctr"/>
            <a:endParaRPr lang="en-GB" altLang="en-US" sz="400" dirty="0">
              <a:solidFill>
                <a:schemeClr val="accent1">
                  <a:lumMod val="75000"/>
                </a:schemeClr>
              </a:solidFill>
              <a:latin typeface="Garamond" panose="02020404030301010803" pitchFamily="18" charset="0"/>
            </a:endParaRPr>
          </a:p>
          <a:p>
            <a:pPr algn="ctr"/>
            <a:r>
              <a:rPr lang="en-GB" altLang="en-US" sz="6600" dirty="0">
                <a:solidFill>
                  <a:schemeClr val="accent1">
                    <a:lumMod val="75000"/>
                  </a:schemeClr>
                </a:solidFill>
                <a:latin typeface="Garamond" panose="02020404030301010803" pitchFamily="18" charset="0"/>
              </a:rPr>
              <a:t>~ Sacred Heart of Jesus ~</a:t>
            </a:r>
            <a:endParaRPr lang="en-GB" sz="6600" dirty="0">
              <a:solidFill>
                <a:schemeClr val="accent1">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Rectangle 2"/>
          <p:cNvSpPr/>
          <p:nvPr/>
        </p:nvSpPr>
        <p:spPr>
          <a:xfrm>
            <a:off x="310718" y="2834022"/>
            <a:ext cx="7097079" cy="3816429"/>
          </a:xfrm>
          <a:prstGeom prst="rect">
            <a:avLst/>
          </a:prstGeom>
        </p:spPr>
        <p:txBody>
          <a:bodyPr wrap="square">
            <a:spAutoFit/>
          </a:bodyPr>
          <a:lstStyle/>
          <a:p>
            <a:pPr algn="just"/>
            <a:r>
              <a:rPr lang="en-GB" sz="2200" dirty="0">
                <a:latin typeface="Garamond" panose="02020404030301010803" pitchFamily="18" charset="0"/>
              </a:rPr>
              <a:t>The </a:t>
            </a:r>
            <a:r>
              <a:rPr lang="en-GB" sz="2200" b="1" dirty="0">
                <a:latin typeface="Garamond" panose="02020404030301010803" pitchFamily="18" charset="0"/>
              </a:rPr>
              <a:t>Most Sacred Heart of Jesus</a:t>
            </a:r>
            <a:r>
              <a:rPr lang="en-GB" sz="2200" dirty="0">
                <a:latin typeface="Garamond" panose="02020404030301010803" pitchFamily="18" charset="0"/>
              </a:rPr>
              <a:t> is where the heart of Jesus Christ is viewed as a symbol of “God's boundless and passionate love for mankind”. The Solemnity of the Most Sacred Heart of Jesus is celebrated on the third Friday after Pentecost. The devotion is especially concerned with what the church deems to be the long-suffering love and compassion of the heart of Christ towards humanity. </a:t>
            </a:r>
            <a:r>
              <a:rPr lang="en-GB" sz="2200">
                <a:latin typeface="Garamond" panose="02020404030301010803" pitchFamily="18" charset="0"/>
              </a:rPr>
              <a:t>The popularisation </a:t>
            </a:r>
            <a:r>
              <a:rPr lang="en-GB" sz="2200" dirty="0">
                <a:latin typeface="Garamond" panose="02020404030301010803" pitchFamily="18" charset="0"/>
              </a:rPr>
              <a:t>of this devotion in its modern form is derived from a Roman Catholic nun from France, Margaret Mary </a:t>
            </a:r>
            <a:r>
              <a:rPr lang="en-GB" sz="2200" dirty="0" err="1">
                <a:latin typeface="Garamond" panose="02020404030301010803" pitchFamily="18" charset="0"/>
              </a:rPr>
              <a:t>Alacoque</a:t>
            </a:r>
            <a:r>
              <a:rPr lang="en-GB" sz="2200" dirty="0">
                <a:latin typeface="Garamond" panose="02020404030301010803" pitchFamily="18" charset="0"/>
              </a:rPr>
              <a:t>, and later, in the 19th century, from the mystical revelations of another Catholic nun in Portugal, Mary of the Divine Heart.</a:t>
            </a:r>
          </a:p>
        </p:txBody>
      </p:sp>
      <p:pic>
        <p:nvPicPr>
          <p:cNvPr id="1028" name="Picture 4">
            <a:extLst>
              <a:ext uri="{FF2B5EF4-FFF2-40B4-BE49-F238E27FC236}">
                <a16:creationId xmlns:a16="http://schemas.microsoft.com/office/drawing/2014/main" id="{74592CDA-D34D-AB78-5DE8-B9ADACF4DBB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201" r="12895"/>
          <a:stretch/>
        </p:blipFill>
        <p:spPr bwMode="auto">
          <a:xfrm>
            <a:off x="7888354" y="2862845"/>
            <a:ext cx="3681344" cy="3071255"/>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94724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466397"/>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GB" sz="6000" b="1" dirty="0">
                <a:solidFill>
                  <a:schemeClr val="accent1">
                    <a:lumMod val="75000"/>
                  </a:schemeClr>
                </a:solidFill>
                <a:latin typeface="Garamond" panose="02020404030301010803" pitchFamily="18" charset="0"/>
              </a:rPr>
              <a:t>The Apostles’ Creed</a:t>
            </a:r>
          </a:p>
        </p:txBody>
      </p:sp>
      <p:sp>
        <p:nvSpPr>
          <p:cNvPr id="4" name="Oval 3">
            <a:extLst>
              <a:ext uri="{FF2B5EF4-FFF2-40B4-BE49-F238E27FC236}">
                <a16:creationId xmlns:a16="http://schemas.microsoft.com/office/drawing/2014/main" id="{7E6BBF37-23E2-473D-3C17-594CD481E745}"/>
              </a:ext>
            </a:extLst>
          </p:cNvPr>
          <p:cNvSpPr/>
          <p:nvPr/>
        </p:nvSpPr>
        <p:spPr>
          <a:xfrm>
            <a:off x="168676" y="5131293"/>
            <a:ext cx="1713390" cy="1637807"/>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71529BE9-2BD5-6834-CB76-4D6D95E6FC48}"/>
              </a:ext>
            </a:extLst>
          </p:cNvPr>
          <p:cNvSpPr txBox="1"/>
          <p:nvPr/>
        </p:nvSpPr>
        <p:spPr>
          <a:xfrm>
            <a:off x="239698" y="1930549"/>
            <a:ext cx="5357538" cy="3046988"/>
          </a:xfrm>
          <a:prstGeom prst="rect">
            <a:avLst/>
          </a:prstGeom>
          <a:noFill/>
          <a:ln w="28575">
            <a:solidFill>
              <a:schemeClr val="tx1"/>
            </a:solidFill>
          </a:ln>
        </p:spPr>
        <p:txBody>
          <a:bodyPr wrap="square" rtlCol="0">
            <a:spAutoFit/>
          </a:bodyPr>
          <a:lstStyle/>
          <a:p>
            <a:r>
              <a:rPr lang="en-US" sz="2400" b="0" i="0" dirty="0">
                <a:solidFill>
                  <a:srgbClr val="333333"/>
                </a:solidFill>
                <a:effectLst/>
                <a:highlight>
                  <a:srgbClr val="FFFFFF"/>
                </a:highlight>
                <a:latin typeface="Garamond" panose="02020404030301010803" pitchFamily="18" charset="0"/>
              </a:rPr>
              <a:t>I believe in God, the Father Almighty,</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Creator of heaven and earth,</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and in Jesus Christ, His only Son, our Lord,</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who was conceived by the Holy Spirit,</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born of the Virgin Mary,</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suffered under Pontius Pilate,</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was crucified, died and was buried;</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He descended into hell;</a:t>
            </a:r>
            <a:endParaRPr lang="en-GB" sz="2400" dirty="0">
              <a:latin typeface="Garamond" panose="02020404030301010803" pitchFamily="18" charset="0"/>
            </a:endParaRPr>
          </a:p>
        </p:txBody>
      </p:sp>
      <p:sp>
        <p:nvSpPr>
          <p:cNvPr id="9" name="TextBox 8">
            <a:extLst>
              <a:ext uri="{FF2B5EF4-FFF2-40B4-BE49-F238E27FC236}">
                <a16:creationId xmlns:a16="http://schemas.microsoft.com/office/drawing/2014/main" id="{5028F282-412C-C9D3-C71A-D2F2934BECA4}"/>
              </a:ext>
            </a:extLst>
          </p:cNvPr>
          <p:cNvSpPr txBox="1"/>
          <p:nvPr/>
        </p:nvSpPr>
        <p:spPr>
          <a:xfrm>
            <a:off x="6096000" y="1930549"/>
            <a:ext cx="5720179" cy="4893647"/>
          </a:xfrm>
          <a:prstGeom prst="rect">
            <a:avLst/>
          </a:prstGeom>
          <a:noFill/>
          <a:ln w="28575">
            <a:solidFill>
              <a:schemeClr val="tx1"/>
            </a:solidFill>
          </a:ln>
        </p:spPr>
        <p:txBody>
          <a:bodyPr wrap="square" rtlCol="0">
            <a:spAutoFit/>
          </a:bodyPr>
          <a:lstStyle/>
          <a:p>
            <a:r>
              <a:rPr lang="en-US" sz="2400" b="0" i="0" dirty="0">
                <a:solidFill>
                  <a:srgbClr val="333333"/>
                </a:solidFill>
                <a:effectLst/>
                <a:highlight>
                  <a:srgbClr val="FFFFFF"/>
                </a:highlight>
                <a:latin typeface="Garamond" panose="02020404030301010803" pitchFamily="18" charset="0"/>
              </a:rPr>
              <a:t>on the third day He rose again from the dead;</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He ascended into heaven,</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and is seated at the right hand of </a:t>
            </a:r>
          </a:p>
          <a:p>
            <a:r>
              <a:rPr lang="en-US" sz="2400" b="0" i="0" dirty="0">
                <a:solidFill>
                  <a:srgbClr val="333333"/>
                </a:solidFill>
                <a:effectLst/>
                <a:highlight>
                  <a:srgbClr val="FFFFFF"/>
                </a:highlight>
                <a:latin typeface="Garamond" panose="02020404030301010803" pitchFamily="18" charset="0"/>
              </a:rPr>
              <a:t>God the Father Almighty;</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from there He will come to judge </a:t>
            </a:r>
          </a:p>
          <a:p>
            <a:r>
              <a:rPr lang="en-US" sz="2400" b="0" i="0" dirty="0">
                <a:solidFill>
                  <a:srgbClr val="333333"/>
                </a:solidFill>
                <a:effectLst/>
                <a:highlight>
                  <a:srgbClr val="FFFFFF"/>
                </a:highlight>
                <a:latin typeface="Garamond" panose="02020404030301010803" pitchFamily="18" charset="0"/>
              </a:rPr>
              <a:t>the living and the dead.</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I believe in the Holy Spirit,</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the Holy Catholic Church,</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the communion of Saints,</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the forgiveness of sins,</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the resurrection of the body,</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and life everlasting.</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highlight>
                  <a:srgbClr val="FFFFFF"/>
                </a:highlight>
                <a:latin typeface="Garamond" panose="02020404030301010803" pitchFamily="18" charset="0"/>
              </a:rPr>
              <a:t>Amen</a:t>
            </a:r>
            <a:endParaRPr lang="en-GB" sz="2400" dirty="0">
              <a:latin typeface="Garamond" panose="02020404030301010803" pitchFamily="18" charset="0"/>
            </a:endParaRPr>
          </a:p>
        </p:txBody>
      </p:sp>
      <p:pic>
        <p:nvPicPr>
          <p:cNvPr id="3" name="Picture 2">
            <a:extLst>
              <a:ext uri="{FF2B5EF4-FFF2-40B4-BE49-F238E27FC236}">
                <a16:creationId xmlns:a16="http://schemas.microsoft.com/office/drawing/2014/main" id="{E791E4BB-7E3F-BF1C-715E-4C4DC4C3F1F7}"/>
              </a:ext>
            </a:extLst>
          </p:cNvPr>
          <p:cNvPicPr>
            <a:picLocks noChangeAspect="1"/>
          </p:cNvPicPr>
          <p:nvPr/>
        </p:nvPicPr>
        <p:blipFill rotWithShape="1">
          <a:blip r:embed="rId3"/>
          <a:srcRect l="41432" t="76635" r="47864" b="5890"/>
          <a:stretch/>
        </p:blipFill>
        <p:spPr>
          <a:xfrm>
            <a:off x="245189" y="5189510"/>
            <a:ext cx="1560364" cy="1432985"/>
          </a:xfrm>
          <a:prstGeom prst="ellipse">
            <a:avLst/>
          </a:prstGeom>
        </p:spPr>
      </p:pic>
      <p:pic>
        <p:nvPicPr>
          <p:cNvPr id="2050" name="Picture 2" descr="Detail of">
            <a:extLst>
              <a:ext uri="{FF2B5EF4-FFF2-40B4-BE49-F238E27FC236}">
                <a16:creationId xmlns:a16="http://schemas.microsoft.com/office/drawing/2014/main" id="{C859412E-6A62-3A8B-BC06-1FFABB2FDF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07" t="13940" r="17391" b="35089"/>
          <a:stretch/>
        </p:blipFill>
        <p:spPr bwMode="auto">
          <a:xfrm>
            <a:off x="2121763" y="5066041"/>
            <a:ext cx="3475474" cy="1637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23187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June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the Spirit~</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37846" y="1933112"/>
            <a:ext cx="4115007" cy="288599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spTree>
    <p:extLst>
      <p:ext uri="{BB962C8B-B14F-4D97-AF65-F5344CB8AC3E}">
        <p14:creationId xmlns:p14="http://schemas.microsoft.com/office/powerpoint/2010/main" val="167568272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F0585-C9A4-4F37-BF45-19570350497D}">
  <ds:schemaRefs>
    <ds:schemaRef ds:uri="http://schemas.microsoft.com/office/2006/documentManagement/types"/>
    <ds:schemaRef ds:uri="http://purl.org/dc/dcmitype/"/>
    <ds:schemaRef ds:uri="http://schemas.microsoft.com/office/infopath/2007/PartnerControls"/>
    <ds:schemaRef ds:uri="66f78821-969e-443f-8b7e-99ce487fda93"/>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71895A-9627-4D5A-93F3-5760510F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9389</TotalTime>
  <Words>503</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Courier New</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The Apostles’ Creed</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649</cp:revision>
  <dcterms:created xsi:type="dcterms:W3CDTF">2019-09-06T14:56:38Z</dcterms:created>
  <dcterms:modified xsi:type="dcterms:W3CDTF">2024-05-22T10:06:20Z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