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66" r:id="rId5"/>
    <p:sldId id="377" r:id="rId6"/>
    <p:sldId id="297" r:id="rId7"/>
    <p:sldId id="333" r:id="rId8"/>
    <p:sldId id="360" r:id="rId9"/>
    <p:sldId id="272" r:id="rId10"/>
    <p:sldId id="945" r:id="rId11"/>
    <p:sldId id="94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CCFF"/>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7DBC81-DA59-4300-AFA0-D5E28C680640}" v="28" dt="2024-06-04T08:44:55.7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5" autoAdjust="0"/>
    <p:restoredTop sz="94660"/>
  </p:normalViewPr>
  <p:slideViewPr>
    <p:cSldViewPr snapToGrid="0">
      <p:cViewPr varScale="1">
        <p:scale>
          <a:sx n="66" d="100"/>
          <a:sy n="66" d="100"/>
        </p:scale>
        <p:origin x="641"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347DBC81-DA59-4300-AFA0-D5E28C680640}"/>
    <pc:docChg chg="undo custSel addSld delSld modSld">
      <pc:chgData name="John Adams" userId="1143faee-bb16-416e-8056-0ed4c730fe93" providerId="ADAL" clId="{347DBC81-DA59-4300-AFA0-D5E28C680640}" dt="2024-06-04T08:44:59.091" v="276" actId="47"/>
      <pc:docMkLst>
        <pc:docMk/>
      </pc:docMkLst>
      <pc:sldChg chg="modSp add mod">
        <pc:chgData name="John Adams" userId="1143faee-bb16-416e-8056-0ed4c730fe93" providerId="ADAL" clId="{347DBC81-DA59-4300-AFA0-D5E28C680640}" dt="2024-06-04T08:36:15.102" v="222" actId="14100"/>
        <pc:sldMkLst>
          <pc:docMk/>
          <pc:sldMk cId="2339235338" sldId="272"/>
        </pc:sldMkLst>
        <pc:spChg chg="mod">
          <ac:chgData name="John Adams" userId="1143faee-bb16-416e-8056-0ed4c730fe93" providerId="ADAL" clId="{347DBC81-DA59-4300-AFA0-D5E28C680640}" dt="2024-06-04T08:36:10.267" v="221" actId="1076"/>
          <ac:spMkLst>
            <pc:docMk/>
            <pc:sldMk cId="2339235338" sldId="272"/>
            <ac:spMk id="8" creationId="{00000000-0000-0000-0000-000000000000}"/>
          </ac:spMkLst>
        </pc:spChg>
        <pc:picChg chg="mod">
          <ac:chgData name="John Adams" userId="1143faee-bb16-416e-8056-0ed4c730fe93" providerId="ADAL" clId="{347DBC81-DA59-4300-AFA0-D5E28C680640}" dt="2024-06-04T08:36:15.102" v="222" actId="14100"/>
          <ac:picMkLst>
            <pc:docMk/>
            <pc:sldMk cId="2339235338" sldId="272"/>
            <ac:picMk id="4098" creationId="{00000000-0000-0000-0000-000000000000}"/>
          </ac:picMkLst>
        </pc:picChg>
      </pc:sldChg>
      <pc:sldChg chg="addSp delSp modSp mod">
        <pc:chgData name="John Adams" userId="1143faee-bb16-416e-8056-0ed4c730fe93" providerId="ADAL" clId="{347DBC81-DA59-4300-AFA0-D5E28C680640}" dt="2024-06-04T08:28:25.502" v="117" actId="14100"/>
        <pc:sldMkLst>
          <pc:docMk/>
          <pc:sldMk cId="2058881387" sldId="297"/>
        </pc:sldMkLst>
        <pc:spChg chg="mod">
          <ac:chgData name="John Adams" userId="1143faee-bb16-416e-8056-0ed4c730fe93" providerId="ADAL" clId="{347DBC81-DA59-4300-AFA0-D5E28C680640}" dt="2024-06-04T08:27:45.988" v="113" actId="1076"/>
          <ac:spMkLst>
            <pc:docMk/>
            <pc:sldMk cId="2058881387" sldId="297"/>
            <ac:spMk id="3" creationId="{00000000-0000-0000-0000-000000000000}"/>
          </ac:spMkLst>
        </pc:spChg>
        <pc:picChg chg="del">
          <ac:chgData name="John Adams" userId="1143faee-bb16-416e-8056-0ed4c730fe93" providerId="ADAL" clId="{347DBC81-DA59-4300-AFA0-D5E28C680640}" dt="2024-06-04T08:27:49.514" v="114" actId="478"/>
          <ac:picMkLst>
            <pc:docMk/>
            <pc:sldMk cId="2058881387" sldId="297"/>
            <ac:picMk id="10" creationId="{82E7F604-B5F7-5724-C91E-777519AAD906}"/>
          </ac:picMkLst>
        </pc:picChg>
        <pc:picChg chg="add mod">
          <ac:chgData name="John Adams" userId="1143faee-bb16-416e-8056-0ed4c730fe93" providerId="ADAL" clId="{347DBC81-DA59-4300-AFA0-D5E28C680640}" dt="2024-06-04T08:28:25.502" v="117" actId="14100"/>
          <ac:picMkLst>
            <pc:docMk/>
            <pc:sldMk cId="2058881387" sldId="297"/>
            <ac:picMk id="2050" creationId="{16CF6941-6B02-2C31-9F93-75891105361B}"/>
          </ac:picMkLst>
        </pc:picChg>
      </pc:sldChg>
      <pc:sldChg chg="addSp delSp modSp mod">
        <pc:chgData name="John Adams" userId="1143faee-bb16-416e-8056-0ed4c730fe93" providerId="ADAL" clId="{347DBC81-DA59-4300-AFA0-D5E28C680640}" dt="2024-06-04T08:33:25.497" v="176" actId="1076"/>
        <pc:sldMkLst>
          <pc:docMk/>
          <pc:sldMk cId="2697338157" sldId="333"/>
        </pc:sldMkLst>
        <pc:spChg chg="mod">
          <ac:chgData name="John Adams" userId="1143faee-bb16-416e-8056-0ed4c730fe93" providerId="ADAL" clId="{347DBC81-DA59-4300-AFA0-D5E28C680640}" dt="2024-06-04T08:30:55.716" v="174" actId="1076"/>
          <ac:spMkLst>
            <pc:docMk/>
            <pc:sldMk cId="2697338157" sldId="333"/>
            <ac:spMk id="2" creationId="{00000000-0000-0000-0000-000000000000}"/>
          </ac:spMkLst>
        </pc:spChg>
        <pc:spChg chg="mod">
          <ac:chgData name="John Adams" userId="1143faee-bb16-416e-8056-0ed4c730fe93" providerId="ADAL" clId="{347DBC81-DA59-4300-AFA0-D5E28C680640}" dt="2024-06-04T08:29:05.715" v="147" actId="20577"/>
          <ac:spMkLst>
            <pc:docMk/>
            <pc:sldMk cId="2697338157" sldId="333"/>
            <ac:spMk id="8" creationId="{00000000-0000-0000-0000-000000000000}"/>
          </ac:spMkLst>
        </pc:spChg>
        <pc:picChg chg="del">
          <ac:chgData name="John Adams" userId="1143faee-bb16-416e-8056-0ed4c730fe93" providerId="ADAL" clId="{347DBC81-DA59-4300-AFA0-D5E28C680640}" dt="2024-06-04T08:29:15.150" v="152" actId="478"/>
          <ac:picMkLst>
            <pc:docMk/>
            <pc:sldMk cId="2697338157" sldId="333"/>
            <ac:picMk id="2052" creationId="{4956C979-2C89-8525-7BED-443496C6D48C}"/>
          </ac:picMkLst>
        </pc:picChg>
        <pc:picChg chg="add mod">
          <ac:chgData name="John Adams" userId="1143faee-bb16-416e-8056-0ed4c730fe93" providerId="ADAL" clId="{347DBC81-DA59-4300-AFA0-D5E28C680640}" dt="2024-06-04T08:33:25.497" v="176" actId="1076"/>
          <ac:picMkLst>
            <pc:docMk/>
            <pc:sldMk cId="2697338157" sldId="333"/>
            <ac:picMk id="3074" creationId="{CEBCFED5-5B07-2BFF-A590-75789959050F}"/>
          </ac:picMkLst>
        </pc:picChg>
      </pc:sldChg>
      <pc:sldChg chg="del">
        <pc:chgData name="John Adams" userId="1143faee-bb16-416e-8056-0ed4c730fe93" providerId="ADAL" clId="{347DBC81-DA59-4300-AFA0-D5E28C680640}" dt="2024-06-04T08:35:59.026" v="219" actId="47"/>
        <pc:sldMkLst>
          <pc:docMk/>
          <pc:sldMk cId="355942861" sldId="353"/>
        </pc:sldMkLst>
      </pc:sldChg>
      <pc:sldChg chg="modSp mod">
        <pc:chgData name="John Adams" userId="1143faee-bb16-416e-8056-0ed4c730fe93" providerId="ADAL" clId="{347DBC81-DA59-4300-AFA0-D5E28C680640}" dt="2024-06-04T08:34:52.924" v="218" actId="404"/>
        <pc:sldMkLst>
          <pc:docMk/>
          <pc:sldMk cId="3373429092" sldId="360"/>
        </pc:sldMkLst>
        <pc:spChg chg="mod">
          <ac:chgData name="John Adams" userId="1143faee-bb16-416e-8056-0ed4c730fe93" providerId="ADAL" clId="{347DBC81-DA59-4300-AFA0-D5E28C680640}" dt="2024-06-04T08:34:52.924" v="218" actId="404"/>
          <ac:spMkLst>
            <pc:docMk/>
            <pc:sldMk cId="3373429092" sldId="360"/>
            <ac:spMk id="4" creationId="{00000000-0000-0000-0000-000000000000}"/>
          </ac:spMkLst>
        </pc:spChg>
      </pc:sldChg>
      <pc:sldChg chg="addSp delSp modSp mod">
        <pc:chgData name="John Adams" userId="1143faee-bb16-416e-8056-0ed4c730fe93" providerId="ADAL" clId="{347DBC81-DA59-4300-AFA0-D5E28C680640}" dt="2024-06-04T08:44:22.961" v="274" actId="732"/>
        <pc:sldMkLst>
          <pc:docMk/>
          <pc:sldMk cId="628232970" sldId="366"/>
        </pc:sldMkLst>
        <pc:spChg chg="mod">
          <ac:chgData name="John Adams" userId="1143faee-bb16-416e-8056-0ed4c730fe93" providerId="ADAL" clId="{347DBC81-DA59-4300-AFA0-D5E28C680640}" dt="2024-06-04T08:20:17.254" v="16" actId="20577"/>
          <ac:spMkLst>
            <pc:docMk/>
            <pc:sldMk cId="628232970" sldId="366"/>
            <ac:spMk id="3" creationId="{00000000-0000-0000-0000-000000000000}"/>
          </ac:spMkLst>
        </pc:spChg>
        <pc:spChg chg="mod">
          <ac:chgData name="John Adams" userId="1143faee-bb16-416e-8056-0ed4c730fe93" providerId="ADAL" clId="{347DBC81-DA59-4300-AFA0-D5E28C680640}" dt="2024-06-04T08:19:25.810" v="10" actId="20577"/>
          <ac:spMkLst>
            <pc:docMk/>
            <pc:sldMk cId="628232970" sldId="366"/>
            <ac:spMk id="9" creationId="{00000000-0000-0000-0000-000000000000}"/>
          </ac:spMkLst>
        </pc:spChg>
        <pc:picChg chg="del">
          <ac:chgData name="John Adams" userId="1143faee-bb16-416e-8056-0ed4c730fe93" providerId="ADAL" clId="{347DBC81-DA59-4300-AFA0-D5E28C680640}" dt="2024-06-04T08:43:21.468" v="270" actId="478"/>
          <ac:picMkLst>
            <pc:docMk/>
            <pc:sldMk cId="628232970" sldId="366"/>
            <ac:picMk id="8" creationId="{2645DB55-8CA6-3255-5B7D-6A6D2A0FA48D}"/>
          </ac:picMkLst>
        </pc:picChg>
        <pc:picChg chg="add mod">
          <ac:chgData name="John Adams" userId="1143faee-bb16-416e-8056-0ed4c730fe93" providerId="ADAL" clId="{347DBC81-DA59-4300-AFA0-D5E28C680640}" dt="2024-06-04T08:44:22.961" v="274" actId="732"/>
          <ac:picMkLst>
            <pc:docMk/>
            <pc:sldMk cId="628232970" sldId="366"/>
            <ac:picMk id="5122" creationId="{4937B694-4496-24E4-CEAD-00289709E424}"/>
          </ac:picMkLst>
        </pc:picChg>
      </pc:sldChg>
      <pc:sldChg chg="addSp modSp mod">
        <pc:chgData name="John Adams" userId="1143faee-bb16-416e-8056-0ed4c730fe93" providerId="ADAL" clId="{347DBC81-DA59-4300-AFA0-D5E28C680640}" dt="2024-06-04T08:26:00.394" v="72" actId="1076"/>
        <pc:sldMkLst>
          <pc:docMk/>
          <pc:sldMk cId="798404022" sldId="377"/>
        </pc:sldMkLst>
        <pc:spChg chg="mod">
          <ac:chgData name="John Adams" userId="1143faee-bb16-416e-8056-0ed4c730fe93" providerId="ADAL" clId="{347DBC81-DA59-4300-AFA0-D5E28C680640}" dt="2024-06-04T08:25:33.277" v="66" actId="1076"/>
          <ac:spMkLst>
            <pc:docMk/>
            <pc:sldMk cId="798404022" sldId="377"/>
            <ac:spMk id="10" creationId="{00000000-0000-0000-0000-000000000000}"/>
          </ac:spMkLst>
        </pc:spChg>
        <pc:spChg chg="mod">
          <ac:chgData name="John Adams" userId="1143faee-bb16-416e-8056-0ed4c730fe93" providerId="ADAL" clId="{347DBC81-DA59-4300-AFA0-D5E28C680640}" dt="2024-06-04T08:24:22.116" v="60" actId="20577"/>
          <ac:spMkLst>
            <pc:docMk/>
            <pc:sldMk cId="798404022" sldId="377"/>
            <ac:spMk id="11" creationId="{00000000-0000-0000-0000-000000000000}"/>
          </ac:spMkLst>
        </pc:spChg>
        <pc:picChg chg="add mod">
          <ac:chgData name="John Adams" userId="1143faee-bb16-416e-8056-0ed4c730fe93" providerId="ADAL" clId="{347DBC81-DA59-4300-AFA0-D5E28C680640}" dt="2024-06-04T08:26:00.394" v="72" actId="1076"/>
          <ac:picMkLst>
            <pc:docMk/>
            <pc:sldMk cId="798404022" sldId="377"/>
            <ac:picMk id="1026" creationId="{E5BCDFD3-5AE0-9F27-9F73-2C487F58535B}"/>
          </ac:picMkLst>
        </pc:picChg>
      </pc:sldChg>
      <pc:sldChg chg="del">
        <pc:chgData name="John Adams" userId="1143faee-bb16-416e-8056-0ed4c730fe93" providerId="ADAL" clId="{347DBC81-DA59-4300-AFA0-D5E28C680640}" dt="2024-06-04T08:44:59.091" v="276" actId="47"/>
        <pc:sldMkLst>
          <pc:docMk/>
          <pc:sldMk cId="2486557171" sldId="381"/>
        </pc:sldMkLst>
      </pc:sldChg>
      <pc:sldChg chg="addSp delSp modSp mod">
        <pc:chgData name="John Adams" userId="1143faee-bb16-416e-8056-0ed4c730fe93" providerId="ADAL" clId="{347DBC81-DA59-4300-AFA0-D5E28C680640}" dt="2024-06-04T08:42:58.120" v="269" actId="14100"/>
        <pc:sldMkLst>
          <pc:docMk/>
          <pc:sldMk cId="1869736670" sldId="945"/>
        </pc:sldMkLst>
        <pc:spChg chg="mod">
          <ac:chgData name="John Adams" userId="1143faee-bb16-416e-8056-0ed4c730fe93" providerId="ADAL" clId="{347DBC81-DA59-4300-AFA0-D5E28C680640}" dt="2024-06-04T08:42:58.120" v="269" actId="14100"/>
          <ac:spMkLst>
            <pc:docMk/>
            <pc:sldMk cId="1869736670" sldId="945"/>
            <ac:spMk id="2" creationId="{053DEF37-16B6-88F0-0DD2-27EC9E80DED5}"/>
          </ac:spMkLst>
        </pc:spChg>
        <pc:spChg chg="mod">
          <ac:chgData name="John Adams" userId="1143faee-bb16-416e-8056-0ed4c730fe93" providerId="ADAL" clId="{347DBC81-DA59-4300-AFA0-D5E28C680640}" dt="2024-06-04T08:42:54.480" v="268" actId="1076"/>
          <ac:spMkLst>
            <pc:docMk/>
            <pc:sldMk cId="1869736670" sldId="945"/>
            <ac:spMk id="7" creationId="{52531000-85C1-27F4-641E-EAD5440E4FE7}"/>
          </ac:spMkLst>
        </pc:spChg>
        <pc:spChg chg="add del">
          <ac:chgData name="John Adams" userId="1143faee-bb16-416e-8056-0ed4c730fe93" providerId="ADAL" clId="{347DBC81-DA59-4300-AFA0-D5E28C680640}" dt="2024-06-04T08:41:44.704" v="258" actId="11529"/>
          <ac:spMkLst>
            <pc:docMk/>
            <pc:sldMk cId="1869736670" sldId="945"/>
            <ac:spMk id="9" creationId="{5F27F986-DD4E-4C67-90EB-47C6DDEA6419}"/>
          </ac:spMkLst>
        </pc:spChg>
        <pc:picChg chg="add mod">
          <ac:chgData name="John Adams" userId="1143faee-bb16-416e-8056-0ed4c730fe93" providerId="ADAL" clId="{347DBC81-DA59-4300-AFA0-D5E28C680640}" dt="2024-06-04T08:42:04.316" v="260" actId="14100"/>
          <ac:picMkLst>
            <pc:docMk/>
            <pc:sldMk cId="1869736670" sldId="945"/>
            <ac:picMk id="3" creationId="{8673F588-B9B9-CC8D-CD37-207C330455C6}"/>
          </ac:picMkLst>
        </pc:picChg>
        <pc:picChg chg="ord">
          <ac:chgData name="John Adams" userId="1143faee-bb16-416e-8056-0ed4c730fe93" providerId="ADAL" clId="{347DBC81-DA59-4300-AFA0-D5E28C680640}" dt="2024-06-04T08:40:56.167" v="256" actId="166"/>
          <ac:picMkLst>
            <pc:docMk/>
            <pc:sldMk cId="1869736670" sldId="945"/>
            <ac:picMk id="8" creationId="{72E1D140-8ACC-687C-5941-1411C82DDC1D}"/>
          </ac:picMkLst>
        </pc:picChg>
        <pc:picChg chg="del">
          <ac:chgData name="John Adams" userId="1143faee-bb16-416e-8056-0ed4c730fe93" providerId="ADAL" clId="{347DBC81-DA59-4300-AFA0-D5E28C680640}" dt="2024-06-04T08:38:23.580" v="243" actId="478"/>
          <ac:picMkLst>
            <pc:docMk/>
            <pc:sldMk cId="1869736670" sldId="945"/>
            <ac:picMk id="4098" creationId="{35882D8E-9832-83DB-4937-071AE8338304}"/>
          </ac:picMkLst>
        </pc:picChg>
      </pc:sldChg>
      <pc:sldChg chg="add">
        <pc:chgData name="John Adams" userId="1143faee-bb16-416e-8056-0ed4c730fe93" providerId="ADAL" clId="{347DBC81-DA59-4300-AFA0-D5E28C680640}" dt="2024-06-04T08:44:55.744" v="275"/>
        <pc:sldMkLst>
          <pc:docMk/>
          <pc:sldMk cId="72693941" sldId="94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04/06/2024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04/06/2024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10</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June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the Spirit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5122" name="Picture 2" descr="468: Learning How to Follow Jesus in Real-Time - Leaving Laodicea">
            <a:extLst>
              <a:ext uri="{FF2B5EF4-FFF2-40B4-BE49-F238E27FC236}">
                <a16:creationId xmlns:a16="http://schemas.microsoft.com/office/drawing/2014/main" id="{4937B694-4496-24E4-CEAD-00289709E42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5863"/>
          <a:stretch/>
        </p:blipFill>
        <p:spPr bwMode="auto">
          <a:xfrm>
            <a:off x="1546709" y="1967344"/>
            <a:ext cx="9160934" cy="2890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823297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5233370" y="2243703"/>
            <a:ext cx="6770255" cy="287521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i="0" dirty="0">
                <a:solidFill>
                  <a:srgbClr val="000000"/>
                </a:solidFill>
                <a:effectLst/>
                <a:latin typeface="Garamond" panose="02020404030301010803" pitchFamily="18" charset="0"/>
              </a:rPr>
              <a:t>“</a:t>
            </a:r>
            <a:r>
              <a:rPr lang="en-US" sz="3200" b="0" i="0" dirty="0">
                <a:solidFill>
                  <a:srgbClr val="333333"/>
                </a:solidFill>
                <a:effectLst/>
                <a:highlight>
                  <a:srgbClr val="FFFFFF"/>
                </a:highlight>
                <a:latin typeface="Garamond" panose="02020404030301010803" pitchFamily="18" charset="0"/>
              </a:rPr>
              <a:t>Spirit of right judgment and courage, </a:t>
            </a: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b="0" i="0" dirty="0">
                <a:solidFill>
                  <a:srgbClr val="333333"/>
                </a:solidFill>
                <a:effectLst/>
                <a:highlight>
                  <a:srgbClr val="FFFFFF"/>
                </a:highlight>
                <a:latin typeface="Garamond" panose="02020404030301010803" pitchFamily="18" charset="0"/>
              </a:rPr>
              <a:t>guide us and </a:t>
            </a: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b="0" i="0" dirty="0">
                <a:solidFill>
                  <a:srgbClr val="333333"/>
                </a:solidFill>
                <a:effectLst/>
                <a:highlight>
                  <a:srgbClr val="FFFFFF"/>
                </a:highlight>
                <a:latin typeface="Garamond" panose="02020404030301010803" pitchFamily="18" charset="0"/>
              </a:rPr>
              <a:t>make us firm in our decision</a:t>
            </a: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b="0" i="0" dirty="0">
                <a:solidFill>
                  <a:srgbClr val="333333"/>
                </a:solidFill>
                <a:effectLst/>
                <a:highlight>
                  <a:srgbClr val="FFFFFF"/>
                </a:highlight>
                <a:latin typeface="Garamond" panose="02020404030301010803" pitchFamily="18" charset="0"/>
              </a:rPr>
              <a:t> to follow </a:t>
            </a: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b="0" i="0" dirty="0">
                <a:solidFill>
                  <a:srgbClr val="333333"/>
                </a:solidFill>
                <a:effectLst/>
                <a:highlight>
                  <a:srgbClr val="FFFFFF"/>
                </a:highlight>
                <a:latin typeface="Garamond" panose="02020404030301010803" pitchFamily="18" charset="0"/>
              </a:rPr>
              <a:t>Jesus’ way of love.”</a:t>
            </a:r>
            <a:endParaRPr lang="en-US" sz="3200" i="0" dirty="0">
              <a:solidFill>
                <a:srgbClr val="000000"/>
              </a:solidFill>
              <a:effectLst/>
              <a:latin typeface="Garamond" panose="02020404030301010803" pitchFamily="18" charset="0"/>
            </a:endParaRP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2000" i="0" dirty="0">
              <a:solidFill>
                <a:srgbClr val="000000"/>
              </a:solidFill>
              <a:effectLst/>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641765" y="284490"/>
            <a:ext cx="10976097" cy="1292003"/>
          </a:xfrm>
          <a:prstGeom prst="rect">
            <a:avLst/>
          </a:prstGeom>
          <a:solidFill>
            <a:schemeClr val="accent1">
              <a:lumMod val="20000"/>
              <a:lumOff val="80000"/>
            </a:schemeClr>
          </a:solidFill>
          <a:ln w="57150">
            <a:solidFill>
              <a:schemeClr val="accent4">
                <a:lumMod val="75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7200" dirty="0">
                <a:solidFill>
                  <a:schemeClr val="accent5">
                    <a:lumMod val="75000"/>
                  </a:schemeClr>
                </a:solidFill>
                <a:latin typeface="Garamond" panose="02020404030301010803" pitchFamily="18" charset="0"/>
                <a:ea typeface="Calibri" panose="020F0502020204030204" pitchFamily="34" charset="0"/>
                <a:cs typeface="Times New Roman" panose="02020603050405020304" pitchFamily="18" charset="0"/>
              </a:rPr>
              <a:t>Walking the Path of the Spirit</a:t>
            </a:r>
            <a:endParaRPr lang="en-GB" sz="7200" dirty="0">
              <a:solidFill>
                <a:schemeClr val="accent5">
                  <a:lumMod val="7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1026" name="Picture 2" descr="Led by the Spirit: Following the Prompting of the Holy Spirit — Harrison  House">
            <a:extLst>
              <a:ext uri="{FF2B5EF4-FFF2-40B4-BE49-F238E27FC236}">
                <a16:creationId xmlns:a16="http://schemas.microsoft.com/office/drawing/2014/main" id="{E5BCDFD3-5AE0-9F27-9F73-2C487F58535B}"/>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6654"/>
          <a:stretch/>
        </p:blipFill>
        <p:spPr bwMode="auto">
          <a:xfrm>
            <a:off x="520736" y="2436122"/>
            <a:ext cx="4712634" cy="361416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40402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In Sunday’s Gospel Reading  …</a:t>
            </a:r>
          </a:p>
        </p:txBody>
      </p:sp>
      <p:sp>
        <p:nvSpPr>
          <p:cNvPr id="3" name="Rectangle 2"/>
          <p:cNvSpPr/>
          <p:nvPr/>
        </p:nvSpPr>
        <p:spPr>
          <a:xfrm>
            <a:off x="5412509" y="2320915"/>
            <a:ext cx="6663660" cy="3416320"/>
          </a:xfrm>
          <a:prstGeom prst="rect">
            <a:avLst/>
          </a:prstGeom>
        </p:spPr>
        <p:txBody>
          <a:bodyPr wrap="square">
            <a:spAutoFit/>
          </a:bodyPr>
          <a:lstStyle/>
          <a:p>
            <a:pPr algn="ctr"/>
            <a:r>
              <a:rPr lang="en-GB" sz="3600" b="1" dirty="0">
                <a:latin typeface="Garamond" panose="02020404030301010803" pitchFamily="18" charset="0"/>
              </a:rPr>
              <a:t>9</a:t>
            </a:r>
            <a:r>
              <a:rPr lang="en-GB" sz="3600" b="1" baseline="30000" dirty="0">
                <a:latin typeface="Garamond" panose="02020404030301010803" pitchFamily="18" charset="0"/>
              </a:rPr>
              <a:t>th</a:t>
            </a:r>
            <a:r>
              <a:rPr lang="en-GB" sz="3600" b="1" dirty="0">
                <a:latin typeface="Garamond" panose="02020404030301010803" pitchFamily="18" charset="0"/>
              </a:rPr>
              <a:t> June 2024</a:t>
            </a:r>
            <a:r>
              <a:rPr lang="en-GB" sz="3600" dirty="0">
                <a:latin typeface="Garamond" panose="02020404030301010803" pitchFamily="18" charset="0"/>
              </a:rPr>
              <a:t>   </a:t>
            </a:r>
            <a:endParaRPr lang="en-GB" sz="1200" dirty="0">
              <a:latin typeface="Garamond" panose="02020404030301010803" pitchFamily="18" charset="0"/>
            </a:endParaRPr>
          </a:p>
          <a:p>
            <a:pPr algn="ctr"/>
            <a:r>
              <a:rPr lang="en-GB" sz="1200" dirty="0">
                <a:latin typeface="Garamond" panose="02020404030301010803" pitchFamily="18" charset="0"/>
              </a:rPr>
              <a:t>    </a:t>
            </a:r>
          </a:p>
          <a:p>
            <a:pPr algn="ctr"/>
            <a:r>
              <a:rPr lang="en-GB" sz="3600" dirty="0">
                <a:latin typeface="Garamond" panose="02020404030301010803" pitchFamily="18" charset="0"/>
              </a:rPr>
              <a:t>In the Gospel of Mark,                         Jesus tells his friends : </a:t>
            </a:r>
          </a:p>
          <a:p>
            <a:pPr algn="ctr"/>
            <a:endParaRPr lang="en-GB" sz="1600" dirty="0">
              <a:latin typeface="Garamond" panose="02020404030301010803" pitchFamily="18" charset="0"/>
            </a:endParaRPr>
          </a:p>
          <a:p>
            <a:pPr algn="ctr"/>
            <a:r>
              <a:rPr lang="en-GB" sz="4000" dirty="0">
                <a:latin typeface="Garamond" panose="02020404030301010803" pitchFamily="18" charset="0"/>
              </a:rPr>
              <a:t>“</a:t>
            </a:r>
            <a:r>
              <a:rPr lang="en-GB" sz="4000" dirty="0">
                <a:solidFill>
                  <a:srgbClr val="333333"/>
                </a:solidFill>
                <a:effectLst/>
                <a:highlight>
                  <a:srgbClr val="FFFFFF"/>
                </a:highlight>
                <a:latin typeface="Garamond" panose="02020404030301010803" pitchFamily="18" charset="0"/>
                <a:ea typeface="Calibri" panose="020F0502020204030204" pitchFamily="34" charset="0"/>
                <a:cs typeface="Times New Roman" panose="02020603050405020304" pitchFamily="18" charset="0"/>
              </a:rPr>
              <a:t>Whoever does the will of God is my brother and sister.”</a:t>
            </a:r>
            <a:endParaRPr lang="en-GB" sz="4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050" name="Picture 2">
            <a:extLst>
              <a:ext uri="{FF2B5EF4-FFF2-40B4-BE49-F238E27FC236}">
                <a16:creationId xmlns:a16="http://schemas.microsoft.com/office/drawing/2014/main" id="{16CF6941-6B02-2C31-9F93-7589110536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142" y="2503488"/>
            <a:ext cx="4860023" cy="3657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4232" y="341812"/>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Virtues for Catholic Schools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2" name="Rectangle 1"/>
          <p:cNvSpPr/>
          <p:nvPr/>
        </p:nvSpPr>
        <p:spPr>
          <a:xfrm>
            <a:off x="175491" y="2257807"/>
            <a:ext cx="5858021" cy="4493538"/>
          </a:xfrm>
          <a:prstGeom prst="rect">
            <a:avLst/>
          </a:prstGeom>
        </p:spPr>
        <p:txBody>
          <a:bodyPr wrap="square">
            <a:spAutoFit/>
          </a:bodyPr>
          <a:lstStyle/>
          <a:p>
            <a:pPr algn="ctr"/>
            <a:r>
              <a:rPr lang="en-GB" sz="3600" b="1" dirty="0">
                <a:latin typeface="Garamond" panose="02020404030301010803" pitchFamily="18" charset="0"/>
              </a:rPr>
              <a:t>HOPE</a:t>
            </a:r>
            <a:endParaRPr lang="en-GB" sz="1200" b="1" dirty="0">
              <a:latin typeface="Garamond" panose="02020404030301010803" pitchFamily="18" charset="0"/>
            </a:endParaRPr>
          </a:p>
          <a:p>
            <a:pPr algn="ctr"/>
            <a:endParaRPr lang="en-GB" sz="1200" b="1" dirty="0">
              <a:latin typeface="Garamond" panose="02020404030301010803" pitchFamily="18" charset="0"/>
            </a:endParaRPr>
          </a:p>
          <a:p>
            <a:pPr algn="ctr"/>
            <a:r>
              <a:rPr lang="en-US" sz="3200" b="0" i="0" dirty="0">
                <a:solidFill>
                  <a:srgbClr val="001320"/>
                </a:solidFill>
                <a:effectLst/>
                <a:latin typeface="Garamond" panose="02020404030301010803" pitchFamily="18" charset="0"/>
              </a:rPr>
              <a:t>“</a:t>
            </a:r>
            <a:r>
              <a:rPr lang="en-US" sz="3200" b="0" i="0" dirty="0">
                <a:solidFill>
                  <a:srgbClr val="000000"/>
                </a:solidFill>
                <a:effectLst/>
                <a:latin typeface="Garamond" panose="02020404030301010803" pitchFamily="18" charset="0"/>
              </a:rPr>
              <a:t>But those who hope in the Lord will renew their strength. They will soar on wings like eagles; they will run and not grow weary, they will walk and not be faint.</a:t>
            </a:r>
            <a:r>
              <a:rPr lang="en-US" sz="3200" b="0" i="0" dirty="0">
                <a:solidFill>
                  <a:srgbClr val="1F1F1F"/>
                </a:solidFill>
                <a:effectLst/>
                <a:highlight>
                  <a:srgbClr val="FFFFFF"/>
                </a:highlight>
                <a:latin typeface="Garamond" panose="02020404030301010803" pitchFamily="18" charset="0"/>
              </a:rPr>
              <a:t>”</a:t>
            </a:r>
            <a:endParaRPr lang="en-US" sz="3200" b="0" i="0" dirty="0">
              <a:solidFill>
                <a:srgbClr val="001320"/>
              </a:solidFill>
              <a:effectLst/>
              <a:latin typeface="Garamond" panose="02020404030301010803" pitchFamily="18" charset="0"/>
            </a:endParaRPr>
          </a:p>
          <a:p>
            <a:pPr algn="ctr"/>
            <a:endParaRPr lang="en-US" dirty="0">
              <a:solidFill>
                <a:srgbClr val="001320"/>
              </a:solidFill>
              <a:latin typeface="Garamond" panose="02020404030301010803" pitchFamily="18" charset="0"/>
            </a:endParaRPr>
          </a:p>
          <a:p>
            <a:pPr algn="ctr"/>
            <a:r>
              <a:rPr lang="en-US" sz="2400" b="0" i="0" dirty="0">
                <a:solidFill>
                  <a:srgbClr val="001320"/>
                </a:solidFill>
                <a:effectLst/>
                <a:latin typeface="Garamond" panose="02020404030301010803" pitchFamily="18" charset="0"/>
              </a:rPr>
              <a:t>(Isaiah 40 : 31)</a:t>
            </a:r>
            <a:r>
              <a:rPr lang="en-US" sz="3600" b="0" i="0" dirty="0">
                <a:solidFill>
                  <a:srgbClr val="001320"/>
                </a:solidFill>
                <a:effectLst/>
                <a:latin typeface="Roboto" panose="02000000000000000000" pitchFamily="2" charset="0"/>
              </a:rPr>
              <a:t/>
            </a:r>
            <a:br>
              <a:rPr lang="en-US" sz="3600" b="0" i="0" dirty="0">
                <a:solidFill>
                  <a:srgbClr val="001320"/>
                </a:solidFill>
                <a:effectLst/>
                <a:latin typeface="Roboto" panose="02000000000000000000" pitchFamily="2" charset="0"/>
              </a:rPr>
            </a:br>
            <a:endParaRPr lang="en-GB" sz="3600" dirty="0">
              <a:latin typeface="Garamond" panose="02020404030301010803" pitchFamily="18" charset="0"/>
            </a:endParaRPr>
          </a:p>
        </p:txBody>
      </p:sp>
      <p:pic>
        <p:nvPicPr>
          <p:cNvPr id="3074" name="Picture 2" descr="hope.screenshop[1]">
            <a:extLst>
              <a:ext uri="{FF2B5EF4-FFF2-40B4-BE49-F238E27FC236}">
                <a16:creationId xmlns:a16="http://schemas.microsoft.com/office/drawing/2014/main" id="{CEBCFED5-5B07-2BFF-A590-7578995905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694153"/>
            <a:ext cx="5715000" cy="267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Preparing for World Youth Day 2027</a:t>
            </a:r>
            <a:endParaRPr lang="en-GB" sz="5400" dirty="0">
              <a:solidFill>
                <a:schemeClr val="accent5">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5069711" y="2040130"/>
            <a:ext cx="7122290" cy="3891578"/>
          </a:xfrm>
          <a:prstGeom prst="rect">
            <a:avLst/>
          </a:prstGeom>
          <a:noFill/>
        </p:spPr>
        <p:txBody>
          <a:bodyPr wrap="square" rtlCol="0">
            <a:spAutoFit/>
          </a:bodyPr>
          <a:lstStyle/>
          <a:p>
            <a:pPr algn="ctr">
              <a:lnSpc>
                <a:spcPct val="107000"/>
              </a:lnSpc>
              <a:spcAft>
                <a:spcPts val="800"/>
              </a:spcAft>
            </a:pPr>
            <a:r>
              <a:rPr lang="en-GB" sz="4400" dirty="0">
                <a:latin typeface="Garamond" panose="02020404030301010803" pitchFamily="18" charset="0"/>
              </a:rPr>
              <a:t>“</a:t>
            </a:r>
            <a:r>
              <a:rPr lang="en-GB" sz="4400" dirty="0">
                <a:solidFill>
                  <a:srgbClr val="373737"/>
                </a:solidFill>
                <a:effectLst/>
                <a:highlight>
                  <a:srgbClr val="FFFFFF"/>
                </a:highlight>
                <a:latin typeface="Garamond" panose="02020404030301010803" pitchFamily="18" charset="0"/>
                <a:ea typeface="Calibri" panose="020F0502020204030204" pitchFamily="34" charset="0"/>
                <a:cs typeface="Times New Roman" panose="02020603050405020304" pitchFamily="18" charset="0"/>
              </a:rPr>
              <a:t>The Holy Spirit </a:t>
            </a:r>
          </a:p>
          <a:p>
            <a:pPr algn="ctr">
              <a:lnSpc>
                <a:spcPct val="107000"/>
              </a:lnSpc>
              <a:spcAft>
                <a:spcPts val="800"/>
              </a:spcAft>
            </a:pPr>
            <a:r>
              <a:rPr lang="en-GB" sz="4400" dirty="0">
                <a:solidFill>
                  <a:srgbClr val="373737"/>
                </a:solidFill>
                <a:effectLst/>
                <a:highlight>
                  <a:srgbClr val="FFFFFF"/>
                </a:highlight>
                <a:latin typeface="Garamond" panose="02020404030301010803" pitchFamily="18" charset="0"/>
                <a:ea typeface="Calibri" panose="020F0502020204030204" pitchFamily="34" charset="0"/>
                <a:cs typeface="Times New Roman" panose="02020603050405020304" pitchFamily="18" charset="0"/>
              </a:rPr>
              <a:t>draws us into the mystery </a:t>
            </a:r>
          </a:p>
          <a:p>
            <a:pPr algn="ctr">
              <a:lnSpc>
                <a:spcPct val="107000"/>
              </a:lnSpc>
              <a:spcAft>
                <a:spcPts val="800"/>
              </a:spcAft>
            </a:pPr>
            <a:r>
              <a:rPr lang="en-GB" sz="4400" dirty="0">
                <a:solidFill>
                  <a:srgbClr val="373737"/>
                </a:solidFill>
                <a:effectLst/>
                <a:highlight>
                  <a:srgbClr val="FFFFFF"/>
                </a:highlight>
                <a:latin typeface="Garamond" panose="02020404030301010803" pitchFamily="18" charset="0"/>
                <a:ea typeface="Calibri" panose="020F0502020204030204" pitchFamily="34" charset="0"/>
                <a:cs typeface="Times New Roman" panose="02020603050405020304" pitchFamily="18" charset="0"/>
              </a:rPr>
              <a:t>of the living God.”</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Clr>
                <a:srgbClr val="212121"/>
              </a:buClr>
            </a:pPr>
            <a:endParaRPr lang="en-GB" sz="14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3200" dirty="0">
                <a:latin typeface="Garamond" panose="02020404030301010803" pitchFamily="18" charset="0"/>
              </a:rPr>
              <a:t> </a:t>
            </a:r>
            <a:r>
              <a:rPr lang="en-GB" sz="3200" dirty="0">
                <a:solidFill>
                  <a:srgbClr val="333333"/>
                </a:solidFill>
                <a:latin typeface="Garamond" panose="02020404030301010803" pitchFamily="18" charset="0"/>
                <a:cs typeface="Times New Roman" panose="02020603050405020304" pitchFamily="18" charset="0"/>
              </a:rPr>
              <a:t>- Pope Francis, </a:t>
            </a:r>
          </a:p>
          <a:p>
            <a:pPr algn="ctr"/>
            <a:r>
              <a:rPr lang="en-GB" sz="3200" dirty="0">
                <a:solidFill>
                  <a:srgbClr val="333333"/>
                </a:solidFill>
                <a:effectLst/>
                <a:latin typeface="Garamond" panose="02020404030301010803" pitchFamily="18" charset="0"/>
                <a:ea typeface="Calibri" panose="020F0502020204030204" pitchFamily="34" charset="0"/>
                <a:cs typeface="Open Sans" panose="020B0606030504020204" pitchFamily="34" charset="0"/>
              </a:rPr>
              <a:t>Homily, 13</a:t>
            </a:r>
            <a:r>
              <a:rPr lang="en-GB" sz="3200" baseline="30000" dirty="0">
                <a:solidFill>
                  <a:srgbClr val="333333"/>
                </a:solidFill>
                <a:effectLst/>
                <a:latin typeface="Garamond" panose="02020404030301010803" pitchFamily="18" charset="0"/>
                <a:ea typeface="Calibri" panose="020F0502020204030204" pitchFamily="34" charset="0"/>
                <a:cs typeface="Open Sans" panose="020B0606030504020204" pitchFamily="34" charset="0"/>
              </a:rPr>
              <a:t>th</a:t>
            </a:r>
            <a:r>
              <a:rPr lang="en-GB" sz="3200" dirty="0">
                <a:solidFill>
                  <a:srgbClr val="333333"/>
                </a:solidFill>
                <a:effectLst/>
                <a:latin typeface="Garamond" panose="02020404030301010803" pitchFamily="18" charset="0"/>
                <a:ea typeface="Calibri" panose="020F0502020204030204" pitchFamily="34" charset="0"/>
                <a:cs typeface="Open Sans" panose="020B0606030504020204" pitchFamily="34" charset="0"/>
              </a:rPr>
              <a:t> May 2013</a:t>
            </a:r>
            <a:endParaRPr lang="en-GB" sz="3200" dirty="0">
              <a:latin typeface="Garamond" panose="02020404030301010803" pitchFamily="18" charset="0"/>
            </a:endParaRP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4855135" y="193476"/>
            <a:ext cx="6770808" cy="28196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1">
                    <a:lumMod val="75000"/>
                  </a:schemeClr>
                </a:solidFill>
                <a:latin typeface="Garamond" panose="02020404030301010803" pitchFamily="18" charset="0"/>
              </a:rPr>
              <a:t>Saint Anthony         of Padua</a:t>
            </a:r>
            <a:endParaRPr lang="en-GB" altLang="en-US" sz="700" dirty="0">
              <a:solidFill>
                <a:schemeClr val="accent1">
                  <a:lumMod val="75000"/>
                </a:schemeClr>
              </a:solidFill>
              <a:latin typeface="Garamond" panose="02020404030301010803" pitchFamily="18" charset="0"/>
            </a:endParaRPr>
          </a:p>
          <a:p>
            <a:pPr algn="ctr"/>
            <a:r>
              <a:rPr lang="en-GB" altLang="en-US" sz="6600" dirty="0">
                <a:solidFill>
                  <a:schemeClr val="accent1">
                    <a:lumMod val="75000"/>
                  </a:schemeClr>
                </a:solidFill>
                <a:latin typeface="Garamond" panose="02020404030301010803" pitchFamily="18" charset="0"/>
              </a:rPr>
              <a:t>Feast day : 13</a:t>
            </a:r>
            <a:r>
              <a:rPr lang="en-GB" altLang="en-US" sz="6600" baseline="30000" dirty="0">
                <a:solidFill>
                  <a:schemeClr val="accent1">
                    <a:lumMod val="75000"/>
                  </a:schemeClr>
                </a:solidFill>
                <a:latin typeface="Garamond" panose="02020404030301010803" pitchFamily="18" charset="0"/>
              </a:rPr>
              <a:t>th</a:t>
            </a:r>
            <a:r>
              <a:rPr lang="en-GB" altLang="en-US" sz="6600" dirty="0">
                <a:solidFill>
                  <a:schemeClr val="accent1">
                    <a:lumMod val="75000"/>
                  </a:schemeClr>
                </a:solidFill>
                <a:latin typeface="Garamond" panose="02020404030301010803" pitchFamily="18" charset="0"/>
              </a:rPr>
              <a:t> June </a:t>
            </a:r>
            <a:endParaRPr lang="en-GB" sz="6600" dirty="0">
              <a:solidFill>
                <a:schemeClr val="accent1">
                  <a:lumMod val="75000"/>
                </a:schemeClr>
              </a:solidFill>
              <a:latin typeface="Garamond" panose="02020404030301010803" pitchFamily="18" charset="0"/>
            </a:endParaRPr>
          </a:p>
        </p:txBody>
      </p:sp>
      <p:sp>
        <p:nvSpPr>
          <p:cNvPr id="3" name="TextBox 2"/>
          <p:cNvSpPr txBox="1"/>
          <p:nvPr/>
        </p:nvSpPr>
        <p:spPr>
          <a:xfrm>
            <a:off x="4855135" y="3057375"/>
            <a:ext cx="6770808" cy="3816429"/>
          </a:xfrm>
          <a:prstGeom prst="rect">
            <a:avLst/>
          </a:prstGeom>
          <a:noFill/>
        </p:spPr>
        <p:txBody>
          <a:bodyPr wrap="square" rtlCol="0">
            <a:spAutoFit/>
          </a:bodyPr>
          <a:lstStyle/>
          <a:p>
            <a:pPr algn="just"/>
            <a:r>
              <a:rPr lang="en-GB" sz="2200" dirty="0">
                <a:latin typeface="Garamond" panose="02020404030301010803" pitchFamily="18" charset="0"/>
              </a:rPr>
              <a:t>Saint Anthony was born into a wealthy family in Portugal but gave up worldly wealth to become a poor Franciscan.  He preached in Morocco and his skill led St Francis, the founder of the Order, to entrust the friars’ studies to him. He taught at the universities of Montpellier and Toulouse and continued to preach with great success.  He died at the age of only 35, and is depicted as holding the Christ Child, referencing a vision he once had. He is the patron of those who have lost things and numerous churches contain a   </a:t>
            </a:r>
            <a:r>
              <a:rPr lang="en-GB" sz="2200" dirty="0">
                <a:solidFill>
                  <a:schemeClr val="bg1"/>
                </a:solidFill>
                <a:latin typeface="Garamond" panose="02020404030301010803" pitchFamily="18" charset="0"/>
              </a:rPr>
              <a:t>box </a:t>
            </a:r>
            <a:r>
              <a:rPr lang="en-GB" sz="2200" dirty="0">
                <a:latin typeface="Garamond" panose="02020404030301010803" pitchFamily="18" charset="0"/>
              </a:rPr>
              <a:t>poor box for offerings from those grateful for his </a:t>
            </a:r>
            <a:r>
              <a:rPr lang="en-GB" sz="2200" dirty="0">
                <a:solidFill>
                  <a:schemeClr val="bg1"/>
                </a:solidFill>
                <a:latin typeface="Garamond" panose="02020404030301010803" pitchFamily="18" charset="0"/>
              </a:rPr>
              <a:t>xxxxx </a:t>
            </a:r>
            <a:r>
              <a:rPr lang="en-GB" sz="2200" dirty="0">
                <a:latin typeface="Garamond" panose="02020404030301010803" pitchFamily="18" charset="0"/>
              </a:rPr>
              <a:t>intercession. </a:t>
            </a:r>
          </a:p>
        </p:txBody>
      </p:sp>
      <p:pic>
        <p:nvPicPr>
          <p:cNvPr id="4098" name="Picture 2" descr="Image of St. Anthony of Padu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324" y="193476"/>
            <a:ext cx="4447149" cy="6468581"/>
          </a:xfrm>
          <a:prstGeom prst="rect">
            <a:avLst/>
          </a:prstGeom>
          <a:noFill/>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No Act of Contrition | Catholic Answers Q&amp;A">
            <a:extLst>
              <a:ext uri="{FF2B5EF4-FFF2-40B4-BE49-F238E27FC236}">
                <a16:creationId xmlns:a16="http://schemas.microsoft.com/office/drawing/2014/main" id="{8673F588-B9B9-CC8D-CD37-207C33045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21" y="4052164"/>
            <a:ext cx="7719050" cy="2573017"/>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4"/>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968037" y="5854700"/>
            <a:ext cx="771525" cy="914400"/>
          </a:xfr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itle 1">
            <a:extLst>
              <a:ext uri="{FF2B5EF4-FFF2-40B4-BE49-F238E27FC236}">
                <a16:creationId xmlns:a16="http://schemas.microsoft.com/office/drawing/2014/main" id="{053DEF37-16B6-88F0-0DD2-27EC9E80DED5}"/>
              </a:ext>
            </a:extLst>
          </p:cNvPr>
          <p:cNvSpPr>
            <a:spLocks noGrp="1"/>
          </p:cNvSpPr>
          <p:nvPr>
            <p:ph type="title"/>
          </p:nvPr>
        </p:nvSpPr>
        <p:spPr>
          <a:xfrm>
            <a:off x="581891" y="466398"/>
            <a:ext cx="10906846" cy="1274254"/>
          </a:xfrm>
          <a:solidFill>
            <a:schemeClr val="accent1">
              <a:lumMod val="40000"/>
              <a:lumOff val="60000"/>
            </a:schemeClr>
          </a:solidFill>
          <a:ln w="57150">
            <a:solidFill>
              <a:schemeClr val="accent4">
                <a:lumMod val="75000"/>
              </a:schemeClr>
            </a:solidFill>
          </a:ln>
        </p:spPr>
        <p:txBody>
          <a:bodyPr>
            <a:normAutofit/>
          </a:bodyPr>
          <a:lstStyle/>
          <a:p>
            <a:pPr algn="ctr"/>
            <a:r>
              <a:rPr lang="en-GB" altLang="en-US" sz="6000" b="1" dirty="0">
                <a:solidFill>
                  <a:schemeClr val="accent1">
                    <a:lumMod val="75000"/>
                  </a:schemeClr>
                </a:solidFill>
                <a:latin typeface="Garamond" panose="02020404030301010803" pitchFamily="18" charset="0"/>
              </a:rPr>
              <a:t>Act of Contrition</a:t>
            </a:r>
            <a:endParaRPr lang="en-GB" sz="6000" b="1" dirty="0">
              <a:solidFill>
                <a:schemeClr val="accent1">
                  <a:lumMod val="75000"/>
                </a:schemeClr>
              </a:solidFill>
              <a:latin typeface="Garamond" panose="02020404030301010803" pitchFamily="18" charset="0"/>
            </a:endParaRPr>
          </a:p>
        </p:txBody>
      </p:sp>
      <p:sp>
        <p:nvSpPr>
          <p:cNvPr id="7" name="TextBox 6">
            <a:extLst>
              <a:ext uri="{FF2B5EF4-FFF2-40B4-BE49-F238E27FC236}">
                <a16:creationId xmlns:a16="http://schemas.microsoft.com/office/drawing/2014/main" id="{52531000-85C1-27F4-641E-EAD5440E4FE7}"/>
              </a:ext>
            </a:extLst>
          </p:cNvPr>
          <p:cNvSpPr txBox="1"/>
          <p:nvPr/>
        </p:nvSpPr>
        <p:spPr>
          <a:xfrm>
            <a:off x="581891" y="1859021"/>
            <a:ext cx="10906846" cy="2062103"/>
          </a:xfrm>
          <a:prstGeom prst="rect">
            <a:avLst/>
          </a:prstGeom>
          <a:solidFill>
            <a:schemeClr val="bg1"/>
          </a:solidFill>
          <a:ln>
            <a:solidFill>
              <a:schemeClr val="bg1"/>
            </a:solidFill>
          </a:ln>
        </p:spPr>
        <p:txBody>
          <a:bodyPr wrap="square" rtlCol="0">
            <a:spAutoFit/>
          </a:bodyPr>
          <a:lstStyle/>
          <a:p>
            <a:pPr algn="ctr"/>
            <a:r>
              <a:rPr lang="en-US" sz="3200" dirty="0">
                <a:latin typeface="Garamond" panose="02020404030301010803" pitchFamily="18" charset="0"/>
              </a:rPr>
              <a:t>O my God, </a:t>
            </a:r>
          </a:p>
          <a:p>
            <a:pPr algn="ctr"/>
            <a:r>
              <a:rPr lang="en-US" sz="3200" dirty="0">
                <a:latin typeface="Garamond" panose="02020404030301010803" pitchFamily="18" charset="0"/>
              </a:rPr>
              <a:t>because you are so good,</a:t>
            </a:r>
          </a:p>
          <a:p>
            <a:pPr algn="ctr"/>
            <a:r>
              <a:rPr lang="en-US" sz="3200" dirty="0">
                <a:latin typeface="Garamond" panose="02020404030301010803" pitchFamily="18" charset="0"/>
              </a:rPr>
              <a:t> I am very sorry that I have sinned against you, </a:t>
            </a:r>
          </a:p>
          <a:p>
            <a:pPr algn="ctr"/>
            <a:r>
              <a:rPr lang="en-US" sz="3200" dirty="0">
                <a:latin typeface="Garamond" panose="02020404030301010803" pitchFamily="18" charset="0"/>
              </a:rPr>
              <a:t>and with the help of your grace I will not sin again.</a:t>
            </a:r>
            <a:endParaRPr lang="en-GB" sz="3200" dirty="0">
              <a:latin typeface="Garamond" panose="02020404030301010803" pitchFamily="18" charset="0"/>
            </a:endParaRPr>
          </a:p>
        </p:txBody>
      </p:sp>
      <p:sp>
        <p:nvSpPr>
          <p:cNvPr id="4" name="Oval 3">
            <a:extLst>
              <a:ext uri="{FF2B5EF4-FFF2-40B4-BE49-F238E27FC236}">
                <a16:creationId xmlns:a16="http://schemas.microsoft.com/office/drawing/2014/main" id="{1B60293B-B096-F642-C709-CD5A1DF0D6BB}"/>
              </a:ext>
            </a:extLst>
          </p:cNvPr>
          <p:cNvSpPr/>
          <p:nvPr/>
        </p:nvSpPr>
        <p:spPr>
          <a:xfrm>
            <a:off x="0" y="5306755"/>
            <a:ext cx="1650775" cy="1616951"/>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72E1D140-8ACC-687C-5941-1411C82DDC1D}"/>
              </a:ext>
            </a:extLst>
          </p:cNvPr>
          <p:cNvPicPr>
            <a:picLocks noChangeAspect="1"/>
          </p:cNvPicPr>
          <p:nvPr/>
        </p:nvPicPr>
        <p:blipFill rotWithShape="1">
          <a:blip r:embed="rId4"/>
          <a:srcRect l="41432" t="76635" r="47864" b="5890"/>
          <a:stretch/>
        </p:blipFill>
        <p:spPr>
          <a:xfrm>
            <a:off x="45205" y="5372351"/>
            <a:ext cx="1560364" cy="1432985"/>
          </a:xfrm>
          <a:prstGeom prst="ellipse">
            <a:avLst/>
          </a:prstGeom>
        </p:spPr>
      </p:pic>
    </p:spTree>
    <p:extLst>
      <p:ext uri="{BB962C8B-B14F-4D97-AF65-F5344CB8AC3E}">
        <p14:creationId xmlns:p14="http://schemas.microsoft.com/office/powerpoint/2010/main" val="186973667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10</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June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the Spirit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5122" name="Picture 2" descr="468: Learning How to Follow Jesus in Real-Time - Leaving Laodicea">
            <a:extLst>
              <a:ext uri="{FF2B5EF4-FFF2-40B4-BE49-F238E27FC236}">
                <a16:creationId xmlns:a16="http://schemas.microsoft.com/office/drawing/2014/main" id="{4937B694-4496-24E4-CEAD-00289709E42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5863"/>
          <a:stretch/>
        </p:blipFill>
        <p:spPr bwMode="auto">
          <a:xfrm>
            <a:off x="1546709" y="1967344"/>
            <a:ext cx="9160934" cy="2890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9394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2.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5F0585-C9A4-4F37-BF45-19570350497D}">
  <ds:schemaRefs>
    <ds:schemaRef ds:uri="66f78821-969e-443f-8b7e-99ce487fda93"/>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9358</TotalTime>
  <Words>352</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Garamond</vt:lpstr>
      <vt:lpstr>Open Sans</vt:lpstr>
      <vt:lpstr>Roboto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Act of Contrition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640</cp:revision>
  <dcterms:created xsi:type="dcterms:W3CDTF">2019-09-06T14:56:38Z</dcterms:created>
  <dcterms:modified xsi:type="dcterms:W3CDTF">2024-06-04T13:10:56Z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