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377" r:id="rId6"/>
    <p:sldId id="297" r:id="rId7"/>
    <p:sldId id="333" r:id="rId8"/>
    <p:sldId id="360" r:id="rId9"/>
    <p:sldId id="357" r:id="rId10"/>
    <p:sldId id="945" r:id="rId11"/>
    <p:sldId id="9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CC283-76AF-4BD0-83E2-D4853C7E78E7}" v="48" dt="2024-06-05T15:32:33.067"/>
    <p1510:client id="{77978204-F301-4135-ADB0-B88E5AEBD241}" v="47" dt="2024-06-05T11:49:27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26BCC283-76AF-4BD0-83E2-D4853C7E78E7}"/>
    <pc:docChg chg="undo custSel addSld delSld modSld">
      <pc:chgData name="John Adams" userId="1143faee-bb16-416e-8056-0ed4c730fe93" providerId="ADAL" clId="{26BCC283-76AF-4BD0-83E2-D4853C7E78E7}" dt="2024-06-05T15:32:33.067" v="310" actId="14100"/>
      <pc:docMkLst>
        <pc:docMk/>
      </pc:docMkLst>
      <pc:sldChg chg="delSp modSp del mod">
        <pc:chgData name="John Adams" userId="1143faee-bb16-416e-8056-0ed4c730fe93" providerId="ADAL" clId="{26BCC283-76AF-4BD0-83E2-D4853C7E78E7}" dt="2024-06-05T15:21:56.031" v="212" actId="47"/>
        <pc:sldMkLst>
          <pc:docMk/>
          <pc:sldMk cId="2339235338" sldId="272"/>
        </pc:sldMkLst>
        <pc:spChg chg="del">
          <ac:chgData name="John Adams" userId="1143faee-bb16-416e-8056-0ed4c730fe93" providerId="ADAL" clId="{26BCC283-76AF-4BD0-83E2-D4853C7E78E7}" dt="2024-06-05T15:21:08.996" v="211" actId="478"/>
          <ac:spMkLst>
            <pc:docMk/>
            <pc:sldMk cId="2339235338" sldId="272"/>
            <ac:spMk id="2" creationId="{251EB556-D1AF-D253-6049-47651627A4DD}"/>
          </ac:spMkLst>
        </pc:spChg>
        <pc:spChg chg="mod">
          <ac:chgData name="John Adams" userId="1143faee-bb16-416e-8056-0ed4c730fe93" providerId="ADAL" clId="{26BCC283-76AF-4BD0-83E2-D4853C7E78E7}" dt="2024-06-05T15:13:59.241" v="140" actId="20577"/>
          <ac:spMkLst>
            <pc:docMk/>
            <pc:sldMk cId="2339235338" sldId="272"/>
            <ac:spMk id="8" creationId="{00000000-0000-0000-0000-000000000000}"/>
          </ac:spMkLst>
        </pc:spChg>
        <pc:picChg chg="del">
          <ac:chgData name="John Adams" userId="1143faee-bb16-416e-8056-0ed4c730fe93" providerId="ADAL" clId="{26BCC283-76AF-4BD0-83E2-D4853C7E78E7}" dt="2024-06-05T15:21:06.457" v="210" actId="478"/>
          <ac:picMkLst>
            <pc:docMk/>
            <pc:sldMk cId="2339235338" sldId="272"/>
            <ac:picMk id="5122" creationId="{1DDB4BF2-8F3D-39E8-3EC0-90E86BCE1CED}"/>
          </ac:picMkLst>
        </pc:picChg>
      </pc:sldChg>
      <pc:sldChg chg="addSp delSp modSp mod">
        <pc:chgData name="John Adams" userId="1143faee-bb16-416e-8056-0ed4c730fe93" providerId="ADAL" clId="{26BCC283-76AF-4BD0-83E2-D4853C7E78E7}" dt="2024-06-05T15:09:14.547" v="61" actId="18131"/>
        <pc:sldMkLst>
          <pc:docMk/>
          <pc:sldMk cId="2058881387" sldId="297"/>
        </pc:sldMkLst>
        <pc:spChg chg="mod">
          <ac:chgData name="John Adams" userId="1143faee-bb16-416e-8056-0ed4c730fe93" providerId="ADAL" clId="{26BCC283-76AF-4BD0-83E2-D4853C7E78E7}" dt="2024-06-05T15:08:11.717" v="56" actId="20577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26BCC283-76AF-4BD0-83E2-D4853C7E78E7}" dt="2024-06-05T15:08:54.314" v="57" actId="478"/>
          <ac:picMkLst>
            <pc:docMk/>
            <pc:sldMk cId="2058881387" sldId="297"/>
            <ac:picMk id="2" creationId="{21AD378A-A7E9-94D6-01E3-622D6C3423D3}"/>
          </ac:picMkLst>
        </pc:picChg>
        <pc:picChg chg="add mod">
          <ac:chgData name="John Adams" userId="1143faee-bb16-416e-8056-0ed4c730fe93" providerId="ADAL" clId="{26BCC283-76AF-4BD0-83E2-D4853C7E78E7}" dt="2024-06-05T15:09:14.547" v="61" actId="18131"/>
          <ac:picMkLst>
            <pc:docMk/>
            <pc:sldMk cId="2058881387" sldId="297"/>
            <ac:picMk id="4098" creationId="{C925B86C-F4DD-3C9A-650E-7642A673634E}"/>
          </ac:picMkLst>
        </pc:picChg>
      </pc:sldChg>
      <pc:sldChg chg="addSp delSp modSp mod">
        <pc:chgData name="John Adams" userId="1143faee-bb16-416e-8056-0ed4c730fe93" providerId="ADAL" clId="{26BCC283-76AF-4BD0-83E2-D4853C7E78E7}" dt="2024-06-05T15:20:58.123" v="209" actId="1076"/>
        <pc:sldMkLst>
          <pc:docMk/>
          <pc:sldMk cId="2697338157" sldId="333"/>
        </pc:sldMkLst>
        <pc:spChg chg="mod">
          <ac:chgData name="John Adams" userId="1143faee-bb16-416e-8056-0ed4c730fe93" providerId="ADAL" clId="{26BCC283-76AF-4BD0-83E2-D4853C7E78E7}" dt="2024-06-05T15:20:58.123" v="209" actId="1076"/>
          <ac:spMkLst>
            <pc:docMk/>
            <pc:sldMk cId="2697338157" sldId="333"/>
            <ac:spMk id="2" creationId="{00000000-0000-0000-0000-000000000000}"/>
          </ac:spMkLst>
        </pc:spChg>
        <pc:spChg chg="add del">
          <ac:chgData name="John Adams" userId="1143faee-bb16-416e-8056-0ed4c730fe93" providerId="ADAL" clId="{26BCC283-76AF-4BD0-83E2-D4853C7E78E7}" dt="2024-06-05T15:11:49.035" v="86" actId="478"/>
          <ac:spMkLst>
            <pc:docMk/>
            <pc:sldMk cId="2697338157" sldId="333"/>
            <ac:spMk id="4" creationId="{D8EFF460-1820-4585-1F49-2F3E552DE415}"/>
          </ac:spMkLst>
        </pc:spChg>
        <pc:picChg chg="del">
          <ac:chgData name="John Adams" userId="1143faee-bb16-416e-8056-0ed4c730fe93" providerId="ADAL" clId="{26BCC283-76AF-4BD0-83E2-D4853C7E78E7}" dt="2024-06-05T15:10:37.981" v="81" actId="478"/>
          <ac:picMkLst>
            <pc:docMk/>
            <pc:sldMk cId="2697338157" sldId="333"/>
            <ac:picMk id="3" creationId="{0A2BEF6F-80FC-7E3B-8C6B-8F049002FB3F}"/>
          </ac:picMkLst>
        </pc:picChg>
        <pc:picChg chg="add del mod modCrop">
          <ac:chgData name="John Adams" userId="1143faee-bb16-416e-8056-0ed4c730fe93" providerId="ADAL" clId="{26BCC283-76AF-4BD0-83E2-D4853C7E78E7}" dt="2024-06-05T15:17:55.792" v="195" actId="478"/>
          <ac:picMkLst>
            <pc:docMk/>
            <pc:sldMk cId="2697338157" sldId="333"/>
            <ac:picMk id="9" creationId="{AF3FDF07-6015-21AE-84A9-FDDF96C61B6F}"/>
          </ac:picMkLst>
        </pc:picChg>
        <pc:picChg chg="add mod modCrop">
          <ac:chgData name="John Adams" userId="1143faee-bb16-416e-8056-0ed4c730fe93" providerId="ADAL" clId="{26BCC283-76AF-4BD0-83E2-D4853C7E78E7}" dt="2024-06-05T15:20:53.666" v="208" actId="1076"/>
          <ac:picMkLst>
            <pc:docMk/>
            <pc:sldMk cId="2697338157" sldId="333"/>
            <ac:picMk id="11" creationId="{3501AAAE-52FB-C4F0-E13E-C3728C9E989C}"/>
          </ac:picMkLst>
        </pc:picChg>
        <pc:picChg chg="del">
          <ac:chgData name="John Adams" userId="1143faee-bb16-416e-8056-0ed4c730fe93" providerId="ADAL" clId="{26BCC283-76AF-4BD0-83E2-D4853C7E78E7}" dt="2024-06-05T15:10:34.959" v="80" actId="478"/>
          <ac:picMkLst>
            <pc:docMk/>
            <pc:sldMk cId="2697338157" sldId="333"/>
            <ac:picMk id="4098" creationId="{63306BE2-5F7E-215F-AE29-747B4313F6B1}"/>
          </ac:picMkLst>
        </pc:picChg>
        <pc:picChg chg="add mod">
          <ac:chgData name="John Adams" userId="1143faee-bb16-416e-8056-0ed4c730fe93" providerId="ADAL" clId="{26BCC283-76AF-4BD0-83E2-D4853C7E78E7}" dt="2024-06-05T15:19:29.377" v="200" actId="1076"/>
          <ac:picMkLst>
            <pc:docMk/>
            <pc:sldMk cId="2697338157" sldId="333"/>
            <ac:picMk id="5124" creationId="{0BC9E08A-040E-29F4-6B7C-878014326C3B}"/>
          </ac:picMkLst>
        </pc:picChg>
        <pc:picChg chg="add">
          <ac:chgData name="John Adams" userId="1143faee-bb16-416e-8056-0ed4c730fe93" providerId="ADAL" clId="{26BCC283-76AF-4BD0-83E2-D4853C7E78E7}" dt="2024-06-05T15:20:09.486" v="201"/>
          <ac:picMkLst>
            <pc:docMk/>
            <pc:sldMk cId="2697338157" sldId="333"/>
            <ac:picMk id="5126" creationId="{EBE3C2D5-CC28-698E-3B1B-2403DA1F73D6}"/>
          </ac:picMkLst>
        </pc:picChg>
      </pc:sldChg>
      <pc:sldChg chg="delSp modSp add mod">
        <pc:chgData name="John Adams" userId="1143faee-bb16-416e-8056-0ed4c730fe93" providerId="ADAL" clId="{26BCC283-76AF-4BD0-83E2-D4853C7E78E7}" dt="2024-06-05T15:28:05.574" v="271" actId="403"/>
        <pc:sldMkLst>
          <pc:docMk/>
          <pc:sldMk cId="133743617" sldId="357"/>
        </pc:sldMkLst>
        <pc:spChg chg="mod">
          <ac:chgData name="John Adams" userId="1143faee-bb16-416e-8056-0ed4c730fe93" providerId="ADAL" clId="{26BCC283-76AF-4BD0-83E2-D4853C7E78E7}" dt="2024-06-05T15:28:05.574" v="271" actId="403"/>
          <ac:spMkLst>
            <pc:docMk/>
            <pc:sldMk cId="133743617" sldId="357"/>
            <ac:spMk id="9" creationId="{86DF3ECD-1A94-4E29-B9CC-75D7B04FE216}"/>
          </ac:spMkLst>
        </pc:spChg>
        <pc:spChg chg="mod">
          <ac:chgData name="John Adams" userId="1143faee-bb16-416e-8056-0ed4c730fe93" providerId="ADAL" clId="{26BCC283-76AF-4BD0-83E2-D4853C7E78E7}" dt="2024-06-05T15:26:48.715" v="260" actId="403"/>
          <ac:spMkLst>
            <pc:docMk/>
            <pc:sldMk cId="133743617" sldId="357"/>
            <ac:spMk id="10" creationId="{00000000-0000-0000-0000-000000000000}"/>
          </ac:spMkLst>
        </pc:spChg>
        <pc:spChg chg="del">
          <ac:chgData name="John Adams" userId="1143faee-bb16-416e-8056-0ed4c730fe93" providerId="ADAL" clId="{26BCC283-76AF-4BD0-83E2-D4853C7E78E7}" dt="2024-06-05T15:26:53.567" v="261" actId="478"/>
          <ac:spMkLst>
            <pc:docMk/>
            <pc:sldMk cId="133743617" sldId="357"/>
            <ac:spMk id="13" creationId="{00000000-0000-0000-0000-000000000000}"/>
          </ac:spMkLst>
        </pc:spChg>
        <pc:picChg chg="del">
          <ac:chgData name="John Adams" userId="1143faee-bb16-416e-8056-0ed4c730fe93" providerId="ADAL" clId="{26BCC283-76AF-4BD0-83E2-D4853C7E78E7}" dt="2024-06-05T15:27:37.988" v="262" actId="478"/>
          <ac:picMkLst>
            <pc:docMk/>
            <pc:sldMk cId="133743617" sldId="357"/>
            <ac:picMk id="12" creationId="{0D667F5D-5268-3A0E-D8EC-9003EEE6B0E9}"/>
          </ac:picMkLst>
        </pc:picChg>
        <pc:picChg chg="mod">
          <ac:chgData name="John Adams" userId="1143faee-bb16-416e-8056-0ed4c730fe93" providerId="ADAL" clId="{26BCC283-76AF-4BD0-83E2-D4853C7E78E7}" dt="2024-06-05T15:27:51.030" v="266" actId="14100"/>
          <ac:picMkLst>
            <pc:docMk/>
            <pc:sldMk cId="133743617" sldId="357"/>
            <ac:picMk id="6146" creationId="{58EFFAD9-D4F1-A15C-2A13-926DEA91F65E}"/>
          </ac:picMkLst>
        </pc:picChg>
      </pc:sldChg>
      <pc:sldChg chg="modSp mod">
        <pc:chgData name="John Adams" userId="1143faee-bb16-416e-8056-0ed4c730fe93" providerId="ADAL" clId="{26BCC283-76AF-4BD0-83E2-D4853C7E78E7}" dt="2024-06-05T15:13:25.580" v="123" actId="20577"/>
        <pc:sldMkLst>
          <pc:docMk/>
          <pc:sldMk cId="3373429092" sldId="360"/>
        </pc:sldMkLst>
        <pc:spChg chg="mod">
          <ac:chgData name="John Adams" userId="1143faee-bb16-416e-8056-0ed4c730fe93" providerId="ADAL" clId="{26BCC283-76AF-4BD0-83E2-D4853C7E78E7}" dt="2024-06-05T15:13:25.580" v="123" actId="20577"/>
          <ac:spMkLst>
            <pc:docMk/>
            <pc:sldMk cId="3373429092" sldId="360"/>
            <ac:spMk id="4" creationId="{00000000-0000-0000-0000-000000000000}"/>
          </ac:spMkLst>
        </pc:spChg>
      </pc:sldChg>
      <pc:sldChg chg="add del">
        <pc:chgData name="John Adams" userId="1143faee-bb16-416e-8056-0ed4c730fe93" providerId="ADAL" clId="{26BCC283-76AF-4BD0-83E2-D4853C7E78E7}" dt="2024-06-05T15:26:21.101" v="214" actId="47"/>
        <pc:sldMkLst>
          <pc:docMk/>
          <pc:sldMk cId="3846622742" sldId="363"/>
        </pc:sldMkLst>
      </pc:sldChg>
      <pc:sldChg chg="addSp delSp modSp mod">
        <pc:chgData name="John Adams" userId="1143faee-bb16-416e-8056-0ed4c730fe93" providerId="ADAL" clId="{26BCC283-76AF-4BD0-83E2-D4853C7E78E7}" dt="2024-06-05T15:03:14.265" v="9" actId="732"/>
        <pc:sldMkLst>
          <pc:docMk/>
          <pc:sldMk cId="628232970" sldId="366"/>
        </pc:sldMkLst>
        <pc:spChg chg="mod">
          <ac:chgData name="John Adams" userId="1143faee-bb16-416e-8056-0ed4c730fe93" providerId="ADAL" clId="{26BCC283-76AF-4BD0-83E2-D4853C7E78E7}" dt="2024-06-05T14:59:42.302" v="2" actId="20577"/>
          <ac:spMkLst>
            <pc:docMk/>
            <pc:sldMk cId="628232970" sldId="366"/>
            <ac:spMk id="3" creationId="{00000000-0000-0000-0000-000000000000}"/>
          </ac:spMkLst>
        </pc:spChg>
        <pc:picChg chg="add mod">
          <ac:chgData name="John Adams" userId="1143faee-bb16-416e-8056-0ed4c730fe93" providerId="ADAL" clId="{26BCC283-76AF-4BD0-83E2-D4853C7E78E7}" dt="2024-06-05T15:03:14.265" v="9" actId="732"/>
          <ac:picMkLst>
            <pc:docMk/>
            <pc:sldMk cId="628232970" sldId="366"/>
            <ac:picMk id="6" creationId="{3B87E948-59A2-7380-3CA2-03288B1128C6}"/>
          </ac:picMkLst>
        </pc:picChg>
        <pc:picChg chg="del">
          <ac:chgData name="John Adams" userId="1143faee-bb16-416e-8056-0ed4c730fe93" providerId="ADAL" clId="{26BCC283-76AF-4BD0-83E2-D4853C7E78E7}" dt="2024-06-05T15:02:50.222" v="3" actId="478"/>
          <ac:picMkLst>
            <pc:docMk/>
            <pc:sldMk cId="628232970" sldId="366"/>
            <ac:picMk id="1026" creationId="{B7B1710B-2E91-3A2D-C05D-3041186638DB}"/>
          </ac:picMkLst>
        </pc:picChg>
      </pc:sldChg>
      <pc:sldChg chg="addSp delSp modSp mod">
        <pc:chgData name="John Adams" userId="1143faee-bb16-416e-8056-0ed4c730fe93" providerId="ADAL" clId="{26BCC283-76AF-4BD0-83E2-D4853C7E78E7}" dt="2024-06-05T15:06:56.368" v="37" actId="1076"/>
        <pc:sldMkLst>
          <pc:docMk/>
          <pc:sldMk cId="798404022" sldId="377"/>
        </pc:sldMkLst>
        <pc:spChg chg="mod">
          <ac:chgData name="John Adams" userId="1143faee-bb16-416e-8056-0ed4c730fe93" providerId="ADAL" clId="{26BCC283-76AF-4BD0-83E2-D4853C7E78E7}" dt="2024-06-05T15:06:52.030" v="36" actId="1076"/>
          <ac:spMkLst>
            <pc:docMk/>
            <pc:sldMk cId="798404022" sldId="377"/>
            <ac:spMk id="10" creationId="{00000000-0000-0000-0000-000000000000}"/>
          </ac:spMkLst>
        </pc:spChg>
        <pc:picChg chg="del">
          <ac:chgData name="John Adams" userId="1143faee-bb16-416e-8056-0ed4c730fe93" providerId="ADAL" clId="{26BCC283-76AF-4BD0-83E2-D4853C7E78E7}" dt="2024-06-05T15:05:03.350" v="19" actId="478"/>
          <ac:picMkLst>
            <pc:docMk/>
            <pc:sldMk cId="798404022" sldId="377"/>
            <ac:picMk id="3" creationId="{E0175A99-AAAD-85D2-C0D4-0E423DA63674}"/>
          </ac:picMkLst>
        </pc:picChg>
        <pc:picChg chg="add mod">
          <ac:chgData name="John Adams" userId="1143faee-bb16-416e-8056-0ed4c730fe93" providerId="ADAL" clId="{26BCC283-76AF-4BD0-83E2-D4853C7E78E7}" dt="2024-06-05T15:06:56.368" v="37" actId="1076"/>
          <ac:picMkLst>
            <pc:docMk/>
            <pc:sldMk cId="798404022" sldId="377"/>
            <ac:picMk id="2050" creationId="{2FF7F961-A25B-AEAD-4F0F-CD31A89C432E}"/>
          </ac:picMkLst>
        </pc:picChg>
      </pc:sldChg>
      <pc:sldChg chg="addSp delSp modSp mod">
        <pc:chgData name="John Adams" userId="1143faee-bb16-416e-8056-0ed4c730fe93" providerId="ADAL" clId="{26BCC283-76AF-4BD0-83E2-D4853C7E78E7}" dt="2024-06-05T15:32:33.067" v="310" actId="14100"/>
        <pc:sldMkLst>
          <pc:docMk/>
          <pc:sldMk cId="1869736670" sldId="945"/>
        </pc:sldMkLst>
        <pc:spChg chg="mod">
          <ac:chgData name="John Adams" userId="1143faee-bb16-416e-8056-0ed4c730fe93" providerId="ADAL" clId="{26BCC283-76AF-4BD0-83E2-D4853C7E78E7}" dt="2024-06-05T15:30:08.991" v="287" actId="20577"/>
          <ac:spMkLst>
            <pc:docMk/>
            <pc:sldMk cId="1869736670" sldId="945"/>
            <ac:spMk id="2" creationId="{053DEF37-16B6-88F0-0DD2-27EC9E80DED5}"/>
          </ac:spMkLst>
        </pc:spChg>
        <pc:spChg chg="mod">
          <ac:chgData name="John Adams" userId="1143faee-bb16-416e-8056-0ed4c730fe93" providerId="ADAL" clId="{26BCC283-76AF-4BD0-83E2-D4853C7E78E7}" dt="2024-06-05T15:31:02.145" v="301" actId="1076"/>
          <ac:spMkLst>
            <pc:docMk/>
            <pc:sldMk cId="1869736670" sldId="945"/>
            <ac:spMk id="7" creationId="{52531000-85C1-27F4-641E-EAD5440E4FE7}"/>
          </ac:spMkLst>
        </pc:spChg>
        <pc:picChg chg="add mod">
          <ac:chgData name="John Adams" userId="1143faee-bb16-416e-8056-0ed4c730fe93" providerId="ADAL" clId="{26BCC283-76AF-4BD0-83E2-D4853C7E78E7}" dt="2024-06-05T15:32:33.067" v="310" actId="14100"/>
          <ac:picMkLst>
            <pc:docMk/>
            <pc:sldMk cId="1869736670" sldId="945"/>
            <ac:picMk id="1026" creationId="{4A61465E-81AA-6361-F2C9-E59D38603350}"/>
          </ac:picMkLst>
        </pc:picChg>
        <pc:picChg chg="del">
          <ac:chgData name="John Adams" userId="1143faee-bb16-416e-8056-0ed4c730fe93" providerId="ADAL" clId="{26BCC283-76AF-4BD0-83E2-D4853C7E78E7}" dt="2024-06-05T15:30:34.346" v="294" actId="478"/>
          <ac:picMkLst>
            <pc:docMk/>
            <pc:sldMk cId="1869736670" sldId="945"/>
            <ac:picMk id="6146" creationId="{50E46C8A-23C7-6C77-F203-5FC6C720C706}"/>
          </ac:picMkLst>
        </pc:picChg>
      </pc:sldChg>
      <pc:sldChg chg="add">
        <pc:chgData name="John Adams" userId="1143faee-bb16-416e-8056-0ed4c730fe93" providerId="ADAL" clId="{26BCC283-76AF-4BD0-83E2-D4853C7E78E7}" dt="2024-06-05T15:03:23.716" v="11"/>
        <pc:sldMkLst>
          <pc:docMk/>
          <pc:sldMk cId="1104089068" sldId="946"/>
        </pc:sldMkLst>
      </pc:sldChg>
      <pc:sldChg chg="del">
        <pc:chgData name="John Adams" userId="1143faee-bb16-416e-8056-0ed4c730fe93" providerId="ADAL" clId="{26BCC283-76AF-4BD0-83E2-D4853C7E78E7}" dt="2024-06-05T15:03:22.465" v="10" actId="47"/>
        <pc:sldMkLst>
          <pc:docMk/>
          <pc:sldMk cId="2254014088" sldId="9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July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the Spirit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B87E948-59A2-7380-3CA2-03288B112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3" b="6972"/>
          <a:stretch/>
        </p:blipFill>
        <p:spPr bwMode="auto">
          <a:xfrm>
            <a:off x="1523997" y="1828800"/>
            <a:ext cx="9144000" cy="30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72363" y="1991395"/>
            <a:ext cx="6909371" cy="2875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4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But the fruit of the Spirit is love, joy, peace, patience, kindness, goodness, faithfulness, gentleness, and self-control</a:t>
            </a:r>
            <a:r>
              <a:rPr lang="en-US" sz="4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.”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200" dirty="0">
              <a:solidFill>
                <a:srgbClr val="333333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(Galatians 5 : 22-23)</a:t>
            </a:r>
            <a:endParaRPr lang="en-US" sz="24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1765" y="284490"/>
            <a:ext cx="10976097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the Spirit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2050" name="Picture 2" descr="Love is a Fruit of the Holy Spirit">
            <a:extLst>
              <a:ext uri="{FF2B5EF4-FFF2-40B4-BE49-F238E27FC236}">
                <a16:creationId xmlns:a16="http://schemas.microsoft.com/office/drawing/2014/main" id="{2FF7F961-A25B-AEAD-4F0F-CD31A89C4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r="10595"/>
          <a:stretch/>
        </p:blipFill>
        <p:spPr bwMode="auto">
          <a:xfrm>
            <a:off x="641765" y="1737423"/>
            <a:ext cx="3610466" cy="49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5076" y="2295600"/>
            <a:ext cx="6663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7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July 2024</a:t>
            </a:r>
            <a:r>
              <a:rPr lang="en-GB" sz="3600" dirty="0">
                <a:latin typeface="Garamond" panose="02020404030301010803" pitchFamily="18" charset="0"/>
              </a:rPr>
              <a:t>   </a:t>
            </a:r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Mark,                         we hear that :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“</a:t>
            </a:r>
            <a:r>
              <a:rPr lang="en-GB" sz="4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went around teaching from village to village.”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925B86C-F4DD-3C9A-650E-7642A6736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3" r="11132"/>
          <a:stretch/>
        </p:blipFill>
        <p:spPr bwMode="auto">
          <a:xfrm>
            <a:off x="653143" y="2168525"/>
            <a:ext cx="4509984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Virtues for Catholic Schools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9855" y="2119193"/>
            <a:ext cx="50036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TEMPERANCE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36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US" sz="3600" dirty="0">
                <a:solidFill>
                  <a:srgbClr val="262626"/>
                </a:solidFill>
                <a:highlight>
                  <a:srgbClr val="FFFFFF"/>
                </a:highlight>
                <a:latin typeface="EB Garamond" panose="020F0502020204030204" pitchFamily="2" charset="0"/>
              </a:rPr>
              <a:t>Temp</a:t>
            </a:r>
            <a:r>
              <a:rPr lang="en-US" sz="3600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EB Garamond" panose="020F0502020204030204" pitchFamily="2" charset="0"/>
              </a:rPr>
              <a:t>erance increases the joy that flourishes in the heart of those who recognize and value what counts most in life.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”</a:t>
            </a:r>
            <a:endParaRPr lang="en-US" sz="3600" b="0" i="0" dirty="0">
              <a:solidFill>
                <a:srgbClr val="00132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en-US" dirty="0">
              <a:solidFill>
                <a:srgbClr val="00132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b="1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(Pope Francis)</a:t>
            </a:r>
            <a: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1AAAE-52FB-C4F0-E13E-C3728C9E9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6" t="36902" r="36969" b="16094"/>
          <a:stretch/>
        </p:blipFill>
        <p:spPr>
          <a:xfrm>
            <a:off x="6964219" y="2089451"/>
            <a:ext cx="4339790" cy="37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040130"/>
            <a:ext cx="7122290" cy="389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latin typeface="Garamond" panose="02020404030301010803" pitchFamily="18" charset="0"/>
              </a:rPr>
              <a:t>“</a:t>
            </a:r>
            <a:r>
              <a:rPr lang="en-GB" sz="4400" dirty="0">
                <a:solidFill>
                  <a:srgbClr val="373737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373737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teach you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373737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everything.”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1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5</a:t>
            </a:r>
            <a:r>
              <a:rPr lang="en-GB" sz="3200" baseline="30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th</a:t>
            </a:r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June 2022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24588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044" y="236559"/>
            <a:ext cx="10989624" cy="1155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of St Benedict : 11</a:t>
            </a:r>
            <a:r>
              <a:rPr lang="en-GB" altLang="en-US" sz="54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July</a:t>
            </a:r>
            <a:endParaRPr lang="en-GB" sz="5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DF3ECD-1A94-4E29-B9CC-75D7B04FE216}"/>
              </a:ext>
            </a:extLst>
          </p:cNvPr>
          <p:cNvSpPr/>
          <p:nvPr/>
        </p:nvSpPr>
        <p:spPr>
          <a:xfrm>
            <a:off x="3833091" y="1620856"/>
            <a:ext cx="738640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St Benedict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(480-548) founded 12 monasteries at Subiaco before moving on to found the great monastery of Monte Cassino.  His Rule for his followers and communities is based on a spirit of balance, moderation and common sense. His feast day is this week, on 11</a:t>
            </a:r>
            <a:r>
              <a:rPr lang="en-US" sz="3200" b="0" i="0" baseline="3000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July.  In 1980 Pope John Paul II declared St Benedict to be one of the patron saints of Europe.</a:t>
            </a:r>
            <a:endParaRPr lang="en-US" sz="3200" b="1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n-US" sz="2200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</a:t>
            </a:r>
            <a:endParaRPr lang="en-US" sz="2200" i="1" dirty="0">
              <a:solidFill>
                <a:srgbClr val="202122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58EFFAD9-D4F1-A15C-2A13-926DEA91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4" y="1587877"/>
            <a:ext cx="3103974" cy="49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3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66398"/>
            <a:ext cx="10906846" cy="1274254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Morning Offering</a:t>
            </a:r>
            <a:endParaRPr lang="en-GB" sz="6000" b="1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31000-85C1-27F4-641E-EAD5440E4FE7}"/>
              </a:ext>
            </a:extLst>
          </p:cNvPr>
          <p:cNvSpPr txBox="1"/>
          <p:nvPr/>
        </p:nvSpPr>
        <p:spPr>
          <a:xfrm>
            <a:off x="508000" y="1904850"/>
            <a:ext cx="7757246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O Jesus, </a:t>
            </a:r>
          </a:p>
          <a:p>
            <a:pPr algn="ctr"/>
            <a:r>
              <a:rPr lang="en-US" sz="4000" dirty="0">
                <a:latin typeface="Garamond" panose="02020404030301010803" pitchFamily="18" charset="0"/>
              </a:rPr>
              <a:t>through the most pure heart of Mary, </a:t>
            </a:r>
          </a:p>
          <a:p>
            <a:pPr algn="ctr"/>
            <a:r>
              <a:rPr lang="en-US" sz="4000" dirty="0">
                <a:latin typeface="Garamond" panose="02020404030301010803" pitchFamily="18" charset="0"/>
              </a:rPr>
              <a:t>I offer you all my prayers, thoughts, </a:t>
            </a:r>
          </a:p>
          <a:p>
            <a:pPr algn="ctr"/>
            <a:r>
              <a:rPr lang="en-US" sz="4000" dirty="0">
                <a:latin typeface="Garamond" panose="02020404030301010803" pitchFamily="18" charset="0"/>
              </a:rPr>
              <a:t>works and sufferings of this day </a:t>
            </a:r>
          </a:p>
          <a:p>
            <a:pPr algn="ctr"/>
            <a:r>
              <a:rPr lang="en-US" sz="4000" dirty="0">
                <a:latin typeface="Garamond" panose="02020404030301010803" pitchFamily="18" charset="0"/>
              </a:rPr>
              <a:t>for all the intentions </a:t>
            </a:r>
          </a:p>
          <a:p>
            <a:pPr algn="ctr"/>
            <a:r>
              <a:rPr lang="en-US" sz="4000" dirty="0">
                <a:latin typeface="Garamond" panose="02020404030301010803" pitchFamily="18" charset="0"/>
              </a:rPr>
              <a:t>of your most Sacred Heart.</a:t>
            </a:r>
            <a:endParaRPr lang="en-GB" sz="4000" dirty="0">
              <a:latin typeface="Garamond" panose="020204040303010108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0293B-B096-F642-C709-CD5A1DF0D6BB}"/>
              </a:ext>
            </a:extLst>
          </p:cNvPr>
          <p:cNvSpPr/>
          <p:nvPr/>
        </p:nvSpPr>
        <p:spPr>
          <a:xfrm>
            <a:off x="0" y="5306755"/>
            <a:ext cx="1650775" cy="1616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1D140-8ACC-687C-5941-1411C82DD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32" t="76635" r="47864" b="5890"/>
          <a:stretch/>
        </p:blipFill>
        <p:spPr>
          <a:xfrm>
            <a:off x="45205" y="5372351"/>
            <a:ext cx="1560364" cy="1432985"/>
          </a:xfrm>
          <a:prstGeom prst="ellipse">
            <a:avLst/>
          </a:prstGeom>
        </p:spPr>
      </p:pic>
      <p:pic>
        <p:nvPicPr>
          <p:cNvPr id="1026" name="Picture 2" descr="Courtesy of the Oblates of Divine Mercy">
            <a:extLst>
              <a:ext uri="{FF2B5EF4-FFF2-40B4-BE49-F238E27FC236}">
                <a16:creationId xmlns:a16="http://schemas.microsoft.com/office/drawing/2014/main" id="{4A61465E-81AA-6361-F2C9-E59D38603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b="36817"/>
          <a:stretch/>
        </p:blipFill>
        <p:spPr bwMode="auto">
          <a:xfrm>
            <a:off x="8356243" y="2179783"/>
            <a:ext cx="3492713" cy="33062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3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July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the Spirit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B87E948-59A2-7380-3CA2-03288B112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3" b="6972"/>
          <a:stretch/>
        </p:blipFill>
        <p:spPr bwMode="auto">
          <a:xfrm>
            <a:off x="1523997" y="1828800"/>
            <a:ext cx="9144000" cy="30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8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9610</TotalTime>
  <Words>285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EB Garamond</vt:lpstr>
      <vt:lpstr>Garamond</vt:lpstr>
      <vt:lpstr>Open Sans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Morning Offering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641</cp:revision>
  <dcterms:created xsi:type="dcterms:W3CDTF">2019-09-06T14:56:38Z</dcterms:created>
  <dcterms:modified xsi:type="dcterms:W3CDTF">2024-06-18T08:21:03Z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