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4" r:id="rId5"/>
    <p:sldId id="377" r:id="rId6"/>
    <p:sldId id="297" r:id="rId7"/>
    <p:sldId id="396" r:id="rId8"/>
    <p:sldId id="360" r:id="rId9"/>
    <p:sldId id="397" r:id="rId10"/>
    <p:sldId id="399" r:id="rId11"/>
    <p:sldId id="3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E2C43-9389-4D1B-9A83-C7DC45B11D49}" v="9" dt="2024-09-03T13:49:43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D6CE2C43-9389-4D1B-9A83-C7DC45B11D49}"/>
    <pc:docChg chg="undo custSel modSld">
      <pc:chgData name="John Adams" userId="1143faee-bb16-416e-8056-0ed4c730fe93" providerId="ADAL" clId="{D6CE2C43-9389-4D1B-9A83-C7DC45B11D49}" dt="2024-09-03T13:50:26.147" v="340" actId="20577"/>
      <pc:docMkLst>
        <pc:docMk/>
      </pc:docMkLst>
      <pc:sldChg chg="modSp mod">
        <pc:chgData name="John Adams" userId="1143faee-bb16-416e-8056-0ed4c730fe93" providerId="ADAL" clId="{D6CE2C43-9389-4D1B-9A83-C7DC45B11D49}" dt="2024-09-03T13:48:39.251" v="179" actId="14100"/>
        <pc:sldMkLst>
          <pc:docMk/>
          <pc:sldMk cId="2058881387" sldId="297"/>
        </pc:sldMkLst>
        <pc:spChg chg="mod">
          <ac:chgData name="John Adams" userId="1143faee-bb16-416e-8056-0ed4c730fe93" providerId="ADAL" clId="{D6CE2C43-9389-4D1B-9A83-C7DC45B11D49}" dt="2024-09-03T13:48:29.309" v="178" actId="1076"/>
          <ac:spMkLst>
            <pc:docMk/>
            <pc:sldMk cId="2058881387" sldId="297"/>
            <ac:spMk id="3" creationId="{00000000-0000-0000-0000-000000000000}"/>
          </ac:spMkLst>
        </pc:spChg>
        <pc:picChg chg="mod">
          <ac:chgData name="John Adams" userId="1143faee-bb16-416e-8056-0ed4c730fe93" providerId="ADAL" clId="{D6CE2C43-9389-4D1B-9A83-C7DC45B11D49}" dt="2024-09-03T13:48:39.251" v="179" actId="14100"/>
          <ac:picMkLst>
            <pc:docMk/>
            <pc:sldMk cId="2058881387" sldId="297"/>
            <ac:picMk id="1026" creationId="{8C0BB082-7727-8901-CE4B-6FE41B12C344}"/>
          </ac:picMkLst>
        </pc:picChg>
      </pc:sldChg>
      <pc:sldChg chg="modSp mod">
        <pc:chgData name="John Adams" userId="1143faee-bb16-416e-8056-0ed4c730fe93" providerId="ADAL" clId="{D6CE2C43-9389-4D1B-9A83-C7DC45B11D49}" dt="2024-09-03T13:50:26.147" v="340" actId="20577"/>
        <pc:sldMkLst>
          <pc:docMk/>
          <pc:sldMk cId="3373429092" sldId="360"/>
        </pc:sldMkLst>
        <pc:spChg chg="mod">
          <ac:chgData name="John Adams" userId="1143faee-bb16-416e-8056-0ed4c730fe93" providerId="ADAL" clId="{D6CE2C43-9389-4D1B-9A83-C7DC45B11D49}" dt="2024-09-03T13:50:26.147" v="340" actId="20577"/>
          <ac:spMkLst>
            <pc:docMk/>
            <pc:sldMk cId="3373429092" sldId="360"/>
            <ac:spMk id="4" creationId="{00000000-0000-0000-0000-000000000000}"/>
          </ac:spMkLst>
        </pc:spChg>
      </pc:sldChg>
      <pc:sldChg chg="modSp mod">
        <pc:chgData name="John Adams" userId="1143faee-bb16-416e-8056-0ed4c730fe93" providerId="ADAL" clId="{D6CE2C43-9389-4D1B-9A83-C7DC45B11D49}" dt="2024-09-03T13:45:55.166" v="11" actId="207"/>
        <pc:sldMkLst>
          <pc:docMk/>
          <pc:sldMk cId="798404022" sldId="377"/>
        </pc:sldMkLst>
        <pc:spChg chg="mod">
          <ac:chgData name="John Adams" userId="1143faee-bb16-416e-8056-0ed4c730fe93" providerId="ADAL" clId="{D6CE2C43-9389-4D1B-9A83-C7DC45B11D49}" dt="2024-09-03T13:45:55.166" v="11" actId="207"/>
          <ac:spMkLst>
            <pc:docMk/>
            <pc:sldMk cId="798404022" sldId="377"/>
            <ac:spMk id="5" creationId="{B1D6D902-36D1-4CF9-BDFA-75FE237F5371}"/>
          </ac:spMkLst>
        </pc:spChg>
        <pc:spChg chg="mod">
          <ac:chgData name="John Adams" userId="1143faee-bb16-416e-8056-0ed4c730fe93" providerId="ADAL" clId="{D6CE2C43-9389-4D1B-9A83-C7DC45B11D49}" dt="2024-09-03T13:45:35.150" v="10" actId="113"/>
          <ac:spMkLst>
            <pc:docMk/>
            <pc:sldMk cId="798404022" sldId="377"/>
            <ac:spMk id="10" creationId="{00000000-0000-0000-0000-000000000000}"/>
          </ac:spMkLst>
        </pc:spChg>
      </pc:sldChg>
      <pc:sldChg chg="modSp mod">
        <pc:chgData name="John Adams" userId="1143faee-bb16-416e-8056-0ed4c730fe93" providerId="ADAL" clId="{D6CE2C43-9389-4D1B-9A83-C7DC45B11D49}" dt="2024-09-03T13:49:43.397" v="198" actId="167"/>
        <pc:sldMkLst>
          <pc:docMk/>
          <pc:sldMk cId="863469421" sldId="396"/>
        </pc:sldMkLst>
        <pc:spChg chg="mod">
          <ac:chgData name="John Adams" userId="1143faee-bb16-416e-8056-0ed4c730fe93" providerId="ADAL" clId="{D6CE2C43-9389-4D1B-9A83-C7DC45B11D49}" dt="2024-09-03T13:49:36.150" v="196" actId="1076"/>
          <ac:spMkLst>
            <pc:docMk/>
            <pc:sldMk cId="863469421" sldId="396"/>
            <ac:spMk id="2" creationId="{00000000-0000-0000-0000-000000000000}"/>
          </ac:spMkLst>
        </pc:spChg>
        <pc:picChg chg="mod">
          <ac:chgData name="John Adams" userId="1143faee-bb16-416e-8056-0ed4c730fe93" providerId="ADAL" clId="{D6CE2C43-9389-4D1B-9A83-C7DC45B11D49}" dt="2024-09-03T13:49:43.397" v="198" actId="167"/>
          <ac:picMkLst>
            <pc:docMk/>
            <pc:sldMk cId="863469421" sldId="396"/>
            <ac:picMk id="5124" creationId="{6243ADC1-59F1-D2BF-1799-350824F997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9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Solidarity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717" y="1870212"/>
            <a:ext cx="6204030" cy="3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0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54156" y="1576493"/>
            <a:ext cx="5763706" cy="45823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3000" dirty="0">
                <a:latin typeface="Garamond" panose="02020404030301010803" pitchFamily="18" charset="0"/>
              </a:rPr>
              <a:t>May your love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strengthen and nurture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all pupils and students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through the influence and example of those who care for them.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We pray that through their time at school and university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they will flourish and grow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to discover who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 you have called them to be.</a:t>
            </a:r>
          </a:p>
          <a:p>
            <a:pPr algn="ctr"/>
            <a:r>
              <a:rPr lang="en-GB" sz="3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BDES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24435" r="9007" b="7391"/>
          <a:stretch/>
        </p:blipFill>
        <p:spPr>
          <a:xfrm>
            <a:off x="255133" y="2228128"/>
            <a:ext cx="5557249" cy="3507128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1765" y="284490"/>
            <a:ext cx="10976097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Solidarity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0"/>
          <a:stretch/>
        </p:blipFill>
        <p:spPr bwMode="auto">
          <a:xfrm>
            <a:off x="-1" y="3362036"/>
            <a:ext cx="7144597" cy="34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143" y="2081207"/>
            <a:ext cx="10835593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23</a:t>
            </a:r>
            <a:r>
              <a:rPr lang="en-GB" sz="3600" b="1" baseline="30000" dirty="0">
                <a:latin typeface="Garamond" panose="02020404030301010803" pitchFamily="18" charset="0"/>
              </a:rPr>
              <a:t>rd</a:t>
            </a:r>
            <a:r>
              <a:rPr lang="en-GB" sz="3600" b="1" dirty="0">
                <a:latin typeface="Garamond" panose="02020404030301010803" pitchFamily="18" charset="0"/>
              </a:rPr>
              <a:t> Sunday of Ordinary Time:</a:t>
            </a: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8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September 2024</a:t>
            </a:r>
            <a:endParaRPr lang="en-GB" sz="3600" dirty="0">
              <a:latin typeface="Garamond" panose="02020404030301010803" pitchFamily="18" charset="0"/>
            </a:endParaRPr>
          </a:p>
          <a:p>
            <a:pPr algn="r"/>
            <a:endParaRPr lang="en-GB" sz="1050" dirty="0">
              <a:latin typeface="Garamond" panose="02020404030301010803" pitchFamily="18" charset="0"/>
            </a:endParaRPr>
          </a:p>
          <a:p>
            <a:pPr algn="r"/>
            <a:r>
              <a:rPr lang="en-GB" sz="3600" dirty="0">
                <a:latin typeface="Garamond" panose="02020404030301010803" pitchFamily="18" charset="0"/>
              </a:rPr>
              <a:t>In the Gospel of Mark, </a:t>
            </a:r>
          </a:p>
          <a:p>
            <a:pPr algn="r"/>
            <a:r>
              <a:rPr lang="en-GB" sz="3600" dirty="0">
                <a:latin typeface="Garamond" panose="02020404030301010803" pitchFamily="18" charset="0"/>
              </a:rPr>
              <a:t>people say of Jesus :     </a:t>
            </a:r>
          </a:p>
          <a:p>
            <a:pPr algn="r"/>
            <a:r>
              <a:rPr lang="en-GB" sz="3600" dirty="0">
                <a:latin typeface="Garamond" panose="02020404030301010803" pitchFamily="18" charset="0"/>
              </a:rPr>
              <a:t>  “                    He has done </a:t>
            </a:r>
          </a:p>
          <a:p>
            <a:pPr algn="r"/>
            <a:r>
              <a:rPr lang="en-GB" sz="3600" dirty="0">
                <a:latin typeface="Garamond" panose="02020404030301010803" pitchFamily="18" charset="0"/>
              </a:rPr>
              <a:t>all things well.”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243ADC1-59F1-D2BF-1799-350824F9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515" y="2672515"/>
            <a:ext cx="4396984" cy="27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From St Paul’s Letters # 2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491" y="2087463"/>
            <a:ext cx="88478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2</a:t>
            </a:r>
            <a:r>
              <a:rPr lang="en-GB" sz="3600" b="1" baseline="30000" dirty="0">
                <a:latin typeface="Garamond" panose="02020404030301010803" pitchFamily="18" charset="0"/>
              </a:rPr>
              <a:t>nd</a:t>
            </a:r>
            <a:r>
              <a:rPr lang="en-GB" sz="3600" b="1" dirty="0">
                <a:latin typeface="Garamond" panose="02020404030301010803" pitchFamily="18" charset="0"/>
              </a:rPr>
              <a:t> Letter to the Corinthians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endParaRPr lang="en-GB" sz="6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b="0" i="0" dirty="0">
                <a:effectLst/>
                <a:latin typeface="Garamond" panose="02020404030301010803" pitchFamily="18" charset="0"/>
              </a:rPr>
              <a:t>“</a:t>
            </a:r>
            <a:r>
              <a:rPr lang="en-GB" sz="3200" dirty="0">
                <a:latin typeface="Garamond" panose="02020404030301010803" pitchFamily="18" charset="0"/>
              </a:rPr>
              <a:t>We know that the one who raised the Lord Jesus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will raise us also with Jesus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and place us with you in his presence.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Everything indeed is for you,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so that the grace bestowed in abundance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on more and more people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may cause the thanksgiving to overflow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for the glory of God.</a:t>
            </a:r>
            <a:r>
              <a:rPr lang="en-US" sz="3200" b="0" i="0" dirty="0">
                <a:effectLst/>
                <a:latin typeface="Garamond" panose="02020404030301010803" pitchFamily="18" charset="0"/>
              </a:rPr>
              <a:t>”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9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1786368"/>
            <a:ext cx="7122290" cy="414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3600" dirty="0">
                <a:latin typeface="Garamond" panose="02020404030301010803" pitchFamily="18" charset="0"/>
              </a:rPr>
              <a:t>“Through prayer,                               we become                                          a single heart and soul                         with both Jesus                                         and others.”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i="1" dirty="0">
                <a:latin typeface="Garamond" panose="02020404030301010803" pitchFamily="18" charset="0"/>
              </a:rPr>
              <a:t>(To the Papal Foundation, April 2024)</a:t>
            </a:r>
            <a:endParaRPr lang="en-GB" sz="3200" i="1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8720" y="278671"/>
            <a:ext cx="6693725" cy="2517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John Chrysostom</a:t>
            </a:r>
            <a:endParaRPr lang="en-GB" altLang="en-US" sz="7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13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95" y="2933064"/>
            <a:ext cx="6637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St John, who lived 347-407 AD in Antioch, was known as </a:t>
            </a:r>
            <a:r>
              <a:rPr lang="en-GB" sz="2400" i="1" dirty="0" err="1">
                <a:latin typeface="Garamond" panose="02020404030301010803" pitchFamily="18" charset="0"/>
              </a:rPr>
              <a:t>Chrysostomos</a:t>
            </a:r>
            <a:r>
              <a:rPr lang="en-GB" sz="2400" dirty="0">
                <a:latin typeface="Garamond" panose="02020404030301010803" pitchFamily="18" charset="0"/>
              </a:rPr>
              <a:t> (“Golden Mouth”) on account of his gift of eloquence.  He was a gifted public speaker at the Golden Church of Antioch, interpreting Scripture and preaching compassion for the poor.  He became Archbishop of Constantinople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180" y="5849091"/>
            <a:ext cx="771525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86204-F77F-A728-1839-54A4BF5E063E}"/>
              </a:ext>
            </a:extLst>
          </p:cNvPr>
          <p:cNvSpPr txBox="1"/>
          <p:nvPr/>
        </p:nvSpPr>
        <p:spPr>
          <a:xfrm>
            <a:off x="180295" y="5162982"/>
            <a:ext cx="11156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in 397, reformed the clergy and founded several hospitals.  He lived a simple life but made political enemies on account of his preaching and was banished.  One of his celebrated teachings is that “prayer without almsgiving is unfruitful.”</a:t>
            </a:r>
            <a:endParaRPr lang="en-GB" sz="2400" i="1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Society of St John Chrysostom - Home | Facebook">
            <a:extLst>
              <a:ext uri="{FF2B5EF4-FFF2-40B4-BE49-F238E27FC236}">
                <a16:creationId xmlns:a16="http://schemas.microsoft.com/office/drawing/2014/main" id="{A58C4616-5664-3585-70FB-1CFF5A32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8" y="321303"/>
            <a:ext cx="4398672" cy="43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044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Perceiving God’s Glory in Another">
            <a:extLst>
              <a:ext uri="{FF2B5EF4-FFF2-40B4-BE49-F238E27FC236}">
                <a16:creationId xmlns:a16="http://schemas.microsoft.com/office/drawing/2014/main" id="{0ED97867-0E7B-D855-52FA-F7F49F02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5135" b="8227"/>
          <a:stretch/>
        </p:blipFill>
        <p:spPr bwMode="auto">
          <a:xfrm>
            <a:off x="280300" y="1808587"/>
            <a:ext cx="5492427" cy="46504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1944" y="5848921"/>
            <a:ext cx="15446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0" y="277029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Act of Faith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6BBF37-23E2-473D-3C17-594CD481E745}"/>
              </a:ext>
            </a:extLst>
          </p:cNvPr>
          <p:cNvSpPr/>
          <p:nvPr/>
        </p:nvSpPr>
        <p:spPr>
          <a:xfrm>
            <a:off x="168676" y="5131293"/>
            <a:ext cx="1713390" cy="16378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10" y="5848921"/>
            <a:ext cx="771525" cy="914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50E631-E4F9-B9B5-5B19-0E94555B3D21}"/>
              </a:ext>
            </a:extLst>
          </p:cNvPr>
          <p:cNvSpPr txBox="1"/>
          <p:nvPr/>
        </p:nvSpPr>
        <p:spPr>
          <a:xfrm>
            <a:off x="0" y="6217131"/>
            <a:ext cx="13577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1E4BB-7E3F-BF1C-715E-4C4DC4C3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32" t="76635" r="47864" b="5890"/>
          <a:stretch/>
        </p:blipFill>
        <p:spPr>
          <a:xfrm>
            <a:off x="245189" y="5189510"/>
            <a:ext cx="1560364" cy="1432985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620012-9094-3057-BFF8-27A70202F4BE}"/>
              </a:ext>
            </a:extLst>
          </p:cNvPr>
          <p:cNvSpPr txBox="1"/>
          <p:nvPr/>
        </p:nvSpPr>
        <p:spPr>
          <a:xfrm>
            <a:off x="4882512" y="1960272"/>
            <a:ext cx="7064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My God, </a:t>
            </a:r>
          </a:p>
          <a:p>
            <a:pPr algn="ctr"/>
            <a:r>
              <a:rPr lang="en-US" sz="4000" b="0" i="0" dirty="0"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I believe in you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and all that 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your Church teaches,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because you have said it, 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and your Word is true.</a:t>
            </a:r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40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9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Solidarity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717" y="1870212"/>
            <a:ext cx="6204030" cy="3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42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6f78821-969e-443f-8b7e-99ce487fda93"/>
    <ds:schemaRef ds:uri="http://schemas.microsoft.com/office/2006/metadata/properti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9881</TotalTime>
  <Words>366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of Faith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672</cp:revision>
  <dcterms:created xsi:type="dcterms:W3CDTF">2019-09-06T14:56:38Z</dcterms:created>
  <dcterms:modified xsi:type="dcterms:W3CDTF">2024-09-03T15:00:13Z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